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</p:sldMasterIdLst>
  <p:notesMasterIdLst>
    <p:notesMasterId r:id="rId71"/>
  </p:notes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4" r:id="rId36"/>
    <p:sldId id="265" r:id="rId37"/>
    <p:sldId id="266" r:id="rId38"/>
    <p:sldId id="268" r:id="rId39"/>
    <p:sldId id="300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33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0" autoAdjust="0"/>
  </p:normalViewPr>
  <p:slideViewPr>
    <p:cSldViewPr>
      <p:cViewPr varScale="1">
        <p:scale>
          <a:sx n="66" d="100"/>
          <a:sy n="66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61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601C7-FF64-4E60-A552-142B2DB855F4}" type="datetimeFigureOut">
              <a:rPr lang="es-CO" smtClean="0"/>
              <a:t>13/09/2010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430DD-2FEA-480C-BE05-7CA94B497544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1</a:t>
            </a:fld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10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11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12</a:t>
            </a:fld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13</a:t>
            </a:fld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14</a:t>
            </a:fld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15</a:t>
            </a:fld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16</a:t>
            </a:fld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17</a:t>
            </a:fld>
            <a:endParaRPr 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18</a:t>
            </a:fld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19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20</a:t>
            </a:fld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21</a:t>
            </a:fld>
            <a:endParaRPr lang="es-C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22</a:t>
            </a:fld>
            <a:endParaRPr lang="es-C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23</a:t>
            </a:fld>
            <a:endParaRPr lang="es-C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24</a:t>
            </a:fld>
            <a:endParaRPr lang="es-C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25</a:t>
            </a:fld>
            <a:endParaRPr lang="es-C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26</a:t>
            </a:fld>
            <a:endParaRPr lang="es-C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27</a:t>
            </a:fld>
            <a:endParaRPr lang="es-C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28</a:t>
            </a:fld>
            <a:endParaRPr lang="es-C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29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30</a:t>
            </a:fld>
            <a:endParaRPr lang="es-C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31</a:t>
            </a:fld>
            <a:endParaRPr lang="es-C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32</a:t>
            </a:fld>
            <a:endParaRPr lang="es-C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33</a:t>
            </a:fld>
            <a:endParaRPr lang="es-C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34</a:t>
            </a:fld>
            <a:endParaRPr lang="es-C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35</a:t>
            </a:fld>
            <a:endParaRPr lang="es-C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36</a:t>
            </a:fld>
            <a:endParaRPr lang="es-C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37</a:t>
            </a:fld>
            <a:endParaRPr lang="es-C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38</a:t>
            </a:fld>
            <a:endParaRPr lang="es-C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39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4</a:t>
            </a:fld>
            <a:endParaRPr lang="es-C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40</a:t>
            </a:fld>
            <a:endParaRPr lang="es-C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41</a:t>
            </a:fld>
            <a:endParaRPr lang="es-C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42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6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7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8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30DD-2FEA-480C-BE05-7CA94B497544}" type="slidenum">
              <a:rPr lang="es-CO" smtClean="0"/>
              <a:t>9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00"/>
            </a:gs>
            <a:gs pos="100000">
              <a:srgbClr val="1900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426200" y="804863"/>
            <a:ext cx="2717800" cy="2054225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337300" y="715963"/>
            <a:ext cx="2717800" cy="20542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9932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801938" y="1216025"/>
            <a:ext cx="4076700" cy="3902075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714625" y="1127125"/>
            <a:ext cx="4075113" cy="39020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5294313" y="3679825"/>
            <a:ext cx="3849687" cy="2874963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205413" y="3590925"/>
            <a:ext cx="3849687" cy="28765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5A4C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219200" y="393700"/>
            <a:ext cx="3395663" cy="2054225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130300" y="304800"/>
            <a:ext cx="3397250" cy="20542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04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5973763" y="2447925"/>
            <a:ext cx="2490787" cy="2259013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5886450" y="2359025"/>
            <a:ext cx="2490788" cy="22590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A5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671638" y="4295775"/>
            <a:ext cx="2490787" cy="2259013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1582738" y="4208463"/>
            <a:ext cx="2490787" cy="2259012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4C1A4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87313" y="3267075"/>
            <a:ext cx="3170237" cy="2054225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179763"/>
            <a:ext cx="3168650" cy="20542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4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5F"/>
            </a:gs>
            <a:gs pos="100000">
              <a:srgbClr val="000000"/>
            </a:gs>
          </a:gsLst>
          <a:lin ang="178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 noChangeArrowheads="1"/>
          </p:cNvSpPr>
          <p:nvPr/>
        </p:nvSpPr>
        <p:spPr bwMode="auto">
          <a:xfrm>
            <a:off x="128588" y="338138"/>
            <a:ext cx="188912" cy="6180137"/>
          </a:xfrm>
          <a:custGeom>
            <a:avLst/>
            <a:gdLst/>
            <a:ahLst/>
            <a:cxnLst>
              <a:cxn ang="0">
                <a:pos x="0" y="3893"/>
              </a:cxn>
              <a:cxn ang="0">
                <a:pos x="0" y="0"/>
              </a:cxn>
              <a:cxn ang="0">
                <a:pos x="119" y="0"/>
              </a:cxn>
              <a:cxn ang="0">
                <a:pos x="119" y="3893"/>
              </a:cxn>
              <a:cxn ang="0">
                <a:pos x="0" y="3893"/>
              </a:cxn>
            </a:cxnLst>
            <a:rect l="0" t="0" r="r" b="b"/>
            <a:pathLst>
              <a:path w="119" h="3893">
                <a:moveTo>
                  <a:pt x="0" y="3893"/>
                </a:moveTo>
                <a:lnTo>
                  <a:pt x="0" y="0"/>
                </a:lnTo>
                <a:lnTo>
                  <a:pt x="119" y="0"/>
                </a:lnTo>
                <a:lnTo>
                  <a:pt x="119" y="3893"/>
                </a:lnTo>
                <a:lnTo>
                  <a:pt x="0" y="3893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000087"/>
              </a:gs>
            </a:gsLst>
            <a:lin ang="178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0899" name="Freeform 3"/>
          <p:cNvSpPr>
            <a:spLocks noChangeArrowheads="1"/>
          </p:cNvSpPr>
          <p:nvPr/>
        </p:nvSpPr>
        <p:spPr bwMode="auto">
          <a:xfrm>
            <a:off x="0" y="787400"/>
            <a:ext cx="9142413" cy="717550"/>
          </a:xfrm>
          <a:custGeom>
            <a:avLst/>
            <a:gdLst/>
            <a:ahLst/>
            <a:cxnLst>
              <a:cxn ang="0">
                <a:pos x="0" y="452"/>
              </a:cxn>
              <a:cxn ang="0">
                <a:pos x="0" y="0"/>
              </a:cxn>
              <a:cxn ang="0">
                <a:pos x="5759" y="0"/>
              </a:cxn>
              <a:cxn ang="0">
                <a:pos x="5759" y="452"/>
              </a:cxn>
              <a:cxn ang="0">
                <a:pos x="0" y="452"/>
              </a:cxn>
            </a:cxnLst>
            <a:rect l="0" t="0" r="r" b="b"/>
            <a:pathLst>
              <a:path w="5759" h="452">
                <a:moveTo>
                  <a:pt x="0" y="452"/>
                </a:moveTo>
                <a:lnTo>
                  <a:pt x="0" y="0"/>
                </a:lnTo>
                <a:lnTo>
                  <a:pt x="5759" y="0"/>
                </a:lnTo>
                <a:lnTo>
                  <a:pt x="5759" y="452"/>
                </a:lnTo>
                <a:lnTo>
                  <a:pt x="0" y="452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5F005F"/>
              </a:gs>
            </a:gsLst>
            <a:lin ang="1518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0900" name="Freeform 4"/>
          <p:cNvSpPr>
            <a:spLocks noChangeArrowheads="1"/>
          </p:cNvSpPr>
          <p:nvPr/>
        </p:nvSpPr>
        <p:spPr bwMode="auto">
          <a:xfrm>
            <a:off x="130175" y="781050"/>
            <a:ext cx="188913" cy="730250"/>
          </a:xfrm>
          <a:custGeom>
            <a:avLst/>
            <a:gdLst/>
            <a:ahLst/>
            <a:cxnLst>
              <a:cxn ang="0">
                <a:pos x="0" y="460"/>
              </a:cxn>
              <a:cxn ang="0">
                <a:pos x="0" y="0"/>
              </a:cxn>
              <a:cxn ang="0">
                <a:pos x="119" y="0"/>
              </a:cxn>
              <a:cxn ang="0">
                <a:pos x="119" y="460"/>
              </a:cxn>
              <a:cxn ang="0">
                <a:pos x="0" y="460"/>
              </a:cxn>
            </a:cxnLst>
            <a:rect l="0" t="0" r="r" b="b"/>
            <a:pathLst>
              <a:path w="119" h="460">
                <a:moveTo>
                  <a:pt x="0" y="460"/>
                </a:moveTo>
                <a:lnTo>
                  <a:pt x="0" y="0"/>
                </a:lnTo>
                <a:lnTo>
                  <a:pt x="119" y="0"/>
                </a:lnTo>
                <a:lnTo>
                  <a:pt x="119" y="460"/>
                </a:lnTo>
                <a:lnTo>
                  <a:pt x="0" y="460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870087"/>
              </a:gs>
            </a:gsLst>
            <a:lin ang="192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0901" name="Freeform 5"/>
          <p:cNvSpPr>
            <a:spLocks noChangeArrowheads="1"/>
          </p:cNvSpPr>
          <p:nvPr/>
        </p:nvSpPr>
        <p:spPr bwMode="auto">
          <a:xfrm>
            <a:off x="0" y="2303463"/>
            <a:ext cx="9142413" cy="731837"/>
          </a:xfrm>
          <a:custGeom>
            <a:avLst/>
            <a:gdLst/>
            <a:ahLst/>
            <a:cxnLst>
              <a:cxn ang="0">
                <a:pos x="0" y="461"/>
              </a:cxn>
              <a:cxn ang="0">
                <a:pos x="0" y="0"/>
              </a:cxn>
              <a:cxn ang="0">
                <a:pos x="5759" y="0"/>
              </a:cxn>
              <a:cxn ang="0">
                <a:pos x="5759" y="461"/>
              </a:cxn>
              <a:cxn ang="0">
                <a:pos x="0" y="461"/>
              </a:cxn>
            </a:cxnLst>
            <a:rect l="0" t="0" r="r" b="b"/>
            <a:pathLst>
              <a:path w="5759" h="461">
                <a:moveTo>
                  <a:pt x="0" y="461"/>
                </a:moveTo>
                <a:lnTo>
                  <a:pt x="0" y="0"/>
                </a:lnTo>
                <a:lnTo>
                  <a:pt x="5759" y="0"/>
                </a:lnTo>
                <a:lnTo>
                  <a:pt x="5759" y="461"/>
                </a:lnTo>
                <a:lnTo>
                  <a:pt x="0" y="461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5F005F"/>
              </a:gs>
            </a:gsLst>
            <a:lin ang="199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0902" name="Freeform 6"/>
          <p:cNvSpPr>
            <a:spLocks noChangeArrowheads="1"/>
          </p:cNvSpPr>
          <p:nvPr/>
        </p:nvSpPr>
        <p:spPr bwMode="auto">
          <a:xfrm>
            <a:off x="130175" y="2297113"/>
            <a:ext cx="188913" cy="758825"/>
          </a:xfrm>
          <a:custGeom>
            <a:avLst/>
            <a:gdLst/>
            <a:ahLst/>
            <a:cxnLst>
              <a:cxn ang="0">
                <a:pos x="0" y="478"/>
              </a:cxn>
              <a:cxn ang="0">
                <a:pos x="0" y="0"/>
              </a:cxn>
              <a:cxn ang="0">
                <a:pos x="119" y="0"/>
              </a:cxn>
              <a:cxn ang="0">
                <a:pos x="119" y="478"/>
              </a:cxn>
              <a:cxn ang="0">
                <a:pos x="0" y="478"/>
              </a:cxn>
            </a:cxnLst>
            <a:rect l="0" t="0" r="r" b="b"/>
            <a:pathLst>
              <a:path w="119" h="478">
                <a:moveTo>
                  <a:pt x="0" y="478"/>
                </a:moveTo>
                <a:lnTo>
                  <a:pt x="0" y="0"/>
                </a:lnTo>
                <a:lnTo>
                  <a:pt x="119" y="0"/>
                </a:lnTo>
                <a:lnTo>
                  <a:pt x="119" y="478"/>
                </a:lnTo>
                <a:lnTo>
                  <a:pt x="0" y="478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870087"/>
              </a:gs>
            </a:gsLst>
            <a:lin ang="1104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0903" name="Freeform 7"/>
          <p:cNvSpPr>
            <a:spLocks noChangeArrowheads="1"/>
          </p:cNvSpPr>
          <p:nvPr/>
        </p:nvSpPr>
        <p:spPr bwMode="auto">
          <a:xfrm>
            <a:off x="0" y="3841750"/>
            <a:ext cx="9140825" cy="731838"/>
          </a:xfrm>
          <a:custGeom>
            <a:avLst/>
            <a:gdLst/>
            <a:ahLst/>
            <a:cxnLst>
              <a:cxn ang="0">
                <a:pos x="0" y="461"/>
              </a:cxn>
              <a:cxn ang="0">
                <a:pos x="0" y="0"/>
              </a:cxn>
              <a:cxn ang="0">
                <a:pos x="5758" y="0"/>
              </a:cxn>
              <a:cxn ang="0">
                <a:pos x="5758" y="461"/>
              </a:cxn>
              <a:cxn ang="0">
                <a:pos x="0" y="461"/>
              </a:cxn>
            </a:cxnLst>
            <a:rect l="0" t="0" r="r" b="b"/>
            <a:pathLst>
              <a:path w="5758" h="461">
                <a:moveTo>
                  <a:pt x="0" y="461"/>
                </a:moveTo>
                <a:lnTo>
                  <a:pt x="0" y="0"/>
                </a:lnTo>
                <a:lnTo>
                  <a:pt x="5758" y="0"/>
                </a:lnTo>
                <a:lnTo>
                  <a:pt x="5758" y="461"/>
                </a:lnTo>
                <a:lnTo>
                  <a:pt x="0" y="461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5F005F"/>
              </a:gs>
            </a:gsLst>
            <a:lin ang="183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0904" name="Freeform 8"/>
          <p:cNvSpPr>
            <a:spLocks noChangeArrowheads="1"/>
          </p:cNvSpPr>
          <p:nvPr/>
        </p:nvSpPr>
        <p:spPr bwMode="auto">
          <a:xfrm>
            <a:off x="128588" y="3838575"/>
            <a:ext cx="190500" cy="758825"/>
          </a:xfrm>
          <a:custGeom>
            <a:avLst/>
            <a:gdLst/>
            <a:ahLst/>
            <a:cxnLst>
              <a:cxn ang="0">
                <a:pos x="0" y="478"/>
              </a:cxn>
              <a:cxn ang="0">
                <a:pos x="0" y="0"/>
              </a:cxn>
              <a:cxn ang="0">
                <a:pos x="120" y="0"/>
              </a:cxn>
              <a:cxn ang="0">
                <a:pos x="120" y="478"/>
              </a:cxn>
              <a:cxn ang="0">
                <a:pos x="0" y="478"/>
              </a:cxn>
            </a:cxnLst>
            <a:rect l="0" t="0" r="r" b="b"/>
            <a:pathLst>
              <a:path w="120" h="478">
                <a:moveTo>
                  <a:pt x="0" y="478"/>
                </a:moveTo>
                <a:lnTo>
                  <a:pt x="0" y="0"/>
                </a:lnTo>
                <a:lnTo>
                  <a:pt x="120" y="0"/>
                </a:lnTo>
                <a:lnTo>
                  <a:pt x="120" y="478"/>
                </a:lnTo>
                <a:lnTo>
                  <a:pt x="0" y="478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870087"/>
              </a:gs>
            </a:gsLst>
            <a:lin ang="378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0905" name="Freeform 9"/>
          <p:cNvSpPr>
            <a:spLocks noChangeArrowheads="1"/>
          </p:cNvSpPr>
          <p:nvPr/>
        </p:nvSpPr>
        <p:spPr bwMode="auto">
          <a:xfrm>
            <a:off x="0" y="5381625"/>
            <a:ext cx="9142413" cy="736600"/>
          </a:xfrm>
          <a:custGeom>
            <a:avLst/>
            <a:gdLst/>
            <a:ahLst/>
            <a:cxnLst>
              <a:cxn ang="0">
                <a:pos x="0" y="464"/>
              </a:cxn>
              <a:cxn ang="0">
                <a:pos x="0" y="0"/>
              </a:cxn>
              <a:cxn ang="0">
                <a:pos x="5759" y="0"/>
              </a:cxn>
              <a:cxn ang="0">
                <a:pos x="5759" y="464"/>
              </a:cxn>
              <a:cxn ang="0">
                <a:pos x="0" y="464"/>
              </a:cxn>
            </a:cxnLst>
            <a:rect l="0" t="0" r="r" b="b"/>
            <a:pathLst>
              <a:path w="5759" h="464">
                <a:moveTo>
                  <a:pt x="0" y="464"/>
                </a:moveTo>
                <a:lnTo>
                  <a:pt x="0" y="0"/>
                </a:lnTo>
                <a:lnTo>
                  <a:pt x="5759" y="0"/>
                </a:lnTo>
                <a:lnTo>
                  <a:pt x="5759" y="464"/>
                </a:lnTo>
                <a:lnTo>
                  <a:pt x="0" y="464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5F005F"/>
              </a:gs>
            </a:gsLst>
            <a:lin ang="36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0906" name="Freeform 10"/>
          <p:cNvSpPr>
            <a:spLocks noChangeArrowheads="1"/>
          </p:cNvSpPr>
          <p:nvPr/>
        </p:nvSpPr>
        <p:spPr bwMode="auto">
          <a:xfrm>
            <a:off x="130175" y="5380038"/>
            <a:ext cx="188913" cy="744537"/>
          </a:xfrm>
          <a:custGeom>
            <a:avLst/>
            <a:gdLst/>
            <a:ahLst/>
            <a:cxnLst>
              <a:cxn ang="0">
                <a:pos x="0" y="469"/>
              </a:cxn>
              <a:cxn ang="0">
                <a:pos x="0" y="0"/>
              </a:cxn>
              <a:cxn ang="0">
                <a:pos x="119" y="0"/>
              </a:cxn>
              <a:cxn ang="0">
                <a:pos x="119" y="469"/>
              </a:cxn>
              <a:cxn ang="0">
                <a:pos x="0" y="469"/>
              </a:cxn>
            </a:cxnLst>
            <a:rect l="0" t="0" r="r" b="b"/>
            <a:pathLst>
              <a:path w="119" h="469">
                <a:moveTo>
                  <a:pt x="0" y="469"/>
                </a:moveTo>
                <a:lnTo>
                  <a:pt x="0" y="0"/>
                </a:lnTo>
                <a:lnTo>
                  <a:pt x="119" y="0"/>
                </a:lnTo>
                <a:lnTo>
                  <a:pt x="119" y="469"/>
                </a:lnTo>
                <a:lnTo>
                  <a:pt x="0" y="469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870087"/>
              </a:gs>
            </a:gsLst>
            <a:lin ang="2058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228"/>
            </a:gs>
            <a:gs pos="100000">
              <a:srgbClr val="33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5159375"/>
            <a:ext cx="9142413" cy="155575"/>
          </a:xfrm>
          <a:prstGeom prst="rect">
            <a:avLst/>
          </a:prstGeom>
          <a:gradFill rotWithShape="0">
            <a:gsLst>
              <a:gs pos="0">
                <a:srgbClr val="7F007F"/>
              </a:gs>
              <a:gs pos="100000">
                <a:srgbClr val="4C0099"/>
              </a:gs>
            </a:gsLst>
            <a:lin ang="1782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1923" name="Freeform 3"/>
          <p:cNvSpPr>
            <a:spLocks noChangeArrowheads="1"/>
          </p:cNvSpPr>
          <p:nvPr/>
        </p:nvSpPr>
        <p:spPr bwMode="auto">
          <a:xfrm>
            <a:off x="5997575" y="2374900"/>
            <a:ext cx="2419350" cy="1085850"/>
          </a:xfrm>
          <a:custGeom>
            <a:avLst/>
            <a:gdLst/>
            <a:ahLst/>
            <a:cxnLst>
              <a:cxn ang="0">
                <a:pos x="1524" y="684"/>
              </a:cxn>
              <a:cxn ang="0">
                <a:pos x="0" y="684"/>
              </a:cxn>
              <a:cxn ang="0">
                <a:pos x="11" y="569"/>
              </a:cxn>
              <a:cxn ang="0">
                <a:pos x="26" y="484"/>
              </a:cxn>
              <a:cxn ang="0">
                <a:pos x="58" y="394"/>
              </a:cxn>
              <a:cxn ang="0">
                <a:pos x="92" y="325"/>
              </a:cxn>
              <a:cxn ang="0">
                <a:pos x="141" y="254"/>
              </a:cxn>
              <a:cxn ang="0">
                <a:pos x="207" y="186"/>
              </a:cxn>
              <a:cxn ang="0">
                <a:pos x="300" y="118"/>
              </a:cxn>
              <a:cxn ang="0">
                <a:pos x="390" y="70"/>
              </a:cxn>
              <a:cxn ang="0">
                <a:pos x="462" y="42"/>
              </a:cxn>
              <a:cxn ang="0">
                <a:pos x="462" y="0"/>
              </a:cxn>
              <a:cxn ang="0">
                <a:pos x="1048" y="0"/>
              </a:cxn>
              <a:cxn ang="0">
                <a:pos x="1048" y="42"/>
              </a:cxn>
              <a:cxn ang="0">
                <a:pos x="1108" y="63"/>
              </a:cxn>
              <a:cxn ang="0">
                <a:pos x="1165" y="91"/>
              </a:cxn>
              <a:cxn ang="0">
                <a:pos x="1228" y="128"/>
              </a:cxn>
              <a:cxn ang="0">
                <a:pos x="1280" y="167"/>
              </a:cxn>
              <a:cxn ang="0">
                <a:pos x="1331" y="217"/>
              </a:cxn>
              <a:cxn ang="0">
                <a:pos x="1384" y="282"/>
              </a:cxn>
              <a:cxn ang="0">
                <a:pos x="1419" y="337"/>
              </a:cxn>
              <a:cxn ang="0">
                <a:pos x="1456" y="412"/>
              </a:cxn>
              <a:cxn ang="0">
                <a:pos x="1479" y="469"/>
              </a:cxn>
              <a:cxn ang="0">
                <a:pos x="1502" y="537"/>
              </a:cxn>
              <a:cxn ang="0">
                <a:pos x="1522" y="633"/>
              </a:cxn>
              <a:cxn ang="0">
                <a:pos x="1524" y="684"/>
              </a:cxn>
            </a:cxnLst>
            <a:rect l="0" t="0" r="r" b="b"/>
            <a:pathLst>
              <a:path w="1524" h="684">
                <a:moveTo>
                  <a:pt x="1524" y="684"/>
                </a:moveTo>
                <a:lnTo>
                  <a:pt x="0" y="684"/>
                </a:lnTo>
                <a:lnTo>
                  <a:pt x="11" y="569"/>
                </a:lnTo>
                <a:lnTo>
                  <a:pt x="26" y="484"/>
                </a:lnTo>
                <a:lnTo>
                  <a:pt x="58" y="394"/>
                </a:lnTo>
                <a:lnTo>
                  <a:pt x="92" y="325"/>
                </a:lnTo>
                <a:lnTo>
                  <a:pt x="141" y="254"/>
                </a:lnTo>
                <a:lnTo>
                  <a:pt x="207" y="186"/>
                </a:lnTo>
                <a:lnTo>
                  <a:pt x="300" y="118"/>
                </a:lnTo>
                <a:lnTo>
                  <a:pt x="390" y="70"/>
                </a:lnTo>
                <a:lnTo>
                  <a:pt x="462" y="42"/>
                </a:lnTo>
                <a:lnTo>
                  <a:pt x="462" y="0"/>
                </a:lnTo>
                <a:lnTo>
                  <a:pt x="1048" y="0"/>
                </a:lnTo>
                <a:lnTo>
                  <a:pt x="1048" y="42"/>
                </a:lnTo>
                <a:lnTo>
                  <a:pt x="1108" y="63"/>
                </a:lnTo>
                <a:lnTo>
                  <a:pt x="1165" y="91"/>
                </a:lnTo>
                <a:lnTo>
                  <a:pt x="1228" y="128"/>
                </a:lnTo>
                <a:lnTo>
                  <a:pt x="1280" y="167"/>
                </a:lnTo>
                <a:lnTo>
                  <a:pt x="1331" y="217"/>
                </a:lnTo>
                <a:lnTo>
                  <a:pt x="1384" y="282"/>
                </a:lnTo>
                <a:lnTo>
                  <a:pt x="1419" y="337"/>
                </a:lnTo>
                <a:lnTo>
                  <a:pt x="1456" y="412"/>
                </a:lnTo>
                <a:lnTo>
                  <a:pt x="1479" y="469"/>
                </a:lnTo>
                <a:lnTo>
                  <a:pt x="1502" y="537"/>
                </a:lnTo>
                <a:lnTo>
                  <a:pt x="1522" y="633"/>
                </a:lnTo>
                <a:lnTo>
                  <a:pt x="1524" y="684"/>
                </a:lnTo>
                <a:close/>
              </a:path>
            </a:pathLst>
          </a:custGeom>
          <a:gradFill rotWithShape="0">
            <a:gsLst>
              <a:gs pos="0">
                <a:srgbClr val="1A0034"/>
              </a:gs>
              <a:gs pos="100000">
                <a:srgbClr val="30006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1924" name="Freeform 4"/>
          <p:cNvSpPr>
            <a:spLocks noChangeArrowheads="1"/>
          </p:cNvSpPr>
          <p:nvPr/>
        </p:nvSpPr>
        <p:spPr bwMode="auto">
          <a:xfrm>
            <a:off x="6827838" y="2132013"/>
            <a:ext cx="758825" cy="153987"/>
          </a:xfrm>
          <a:custGeom>
            <a:avLst/>
            <a:gdLst/>
            <a:ahLst/>
            <a:cxnLst>
              <a:cxn ang="0">
                <a:pos x="478" y="97"/>
              </a:cxn>
              <a:cxn ang="0">
                <a:pos x="0" y="97"/>
              </a:cxn>
              <a:cxn ang="0">
                <a:pos x="47" y="27"/>
              </a:cxn>
              <a:cxn ang="0">
                <a:pos x="31" y="0"/>
              </a:cxn>
              <a:cxn ang="0">
                <a:pos x="447" y="0"/>
              </a:cxn>
              <a:cxn ang="0">
                <a:pos x="426" y="29"/>
              </a:cxn>
              <a:cxn ang="0">
                <a:pos x="478" y="97"/>
              </a:cxn>
            </a:cxnLst>
            <a:rect l="0" t="0" r="r" b="b"/>
            <a:pathLst>
              <a:path w="478" h="97">
                <a:moveTo>
                  <a:pt x="478" y="97"/>
                </a:moveTo>
                <a:lnTo>
                  <a:pt x="0" y="97"/>
                </a:lnTo>
                <a:lnTo>
                  <a:pt x="47" y="27"/>
                </a:lnTo>
                <a:lnTo>
                  <a:pt x="31" y="0"/>
                </a:lnTo>
                <a:lnTo>
                  <a:pt x="447" y="0"/>
                </a:lnTo>
                <a:lnTo>
                  <a:pt x="426" y="29"/>
                </a:lnTo>
                <a:lnTo>
                  <a:pt x="478" y="97"/>
                </a:lnTo>
                <a:close/>
              </a:path>
            </a:pathLst>
          </a:custGeom>
          <a:gradFill rotWithShape="0">
            <a:gsLst>
              <a:gs pos="0">
                <a:srgbClr val="300061"/>
              </a:gs>
              <a:gs pos="100000">
                <a:srgbClr val="38007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1925" name="Freeform 5"/>
          <p:cNvSpPr>
            <a:spLocks noChangeArrowheads="1"/>
          </p:cNvSpPr>
          <p:nvPr/>
        </p:nvSpPr>
        <p:spPr bwMode="auto">
          <a:xfrm>
            <a:off x="6896100" y="514350"/>
            <a:ext cx="617538" cy="1527175"/>
          </a:xfrm>
          <a:custGeom>
            <a:avLst/>
            <a:gdLst/>
            <a:ahLst/>
            <a:cxnLst>
              <a:cxn ang="0">
                <a:pos x="342" y="962"/>
              </a:cxn>
              <a:cxn ang="0">
                <a:pos x="50" y="962"/>
              </a:cxn>
              <a:cxn ang="0">
                <a:pos x="50" y="741"/>
              </a:cxn>
              <a:cxn ang="0">
                <a:pos x="0" y="698"/>
              </a:cxn>
              <a:cxn ang="0">
                <a:pos x="0" y="670"/>
              </a:cxn>
              <a:cxn ang="0">
                <a:pos x="59" y="627"/>
              </a:cxn>
              <a:cxn ang="0">
                <a:pos x="59" y="600"/>
              </a:cxn>
              <a:cxn ang="0">
                <a:pos x="103" y="600"/>
              </a:cxn>
              <a:cxn ang="0">
                <a:pos x="126" y="543"/>
              </a:cxn>
              <a:cxn ang="0">
                <a:pos x="126" y="502"/>
              </a:cxn>
              <a:cxn ang="0">
                <a:pos x="158" y="460"/>
              </a:cxn>
              <a:cxn ang="0">
                <a:pos x="147" y="454"/>
              </a:cxn>
              <a:cxn ang="0">
                <a:pos x="138" y="445"/>
              </a:cxn>
              <a:cxn ang="0">
                <a:pos x="133" y="434"/>
              </a:cxn>
              <a:cxn ang="0">
                <a:pos x="132" y="423"/>
              </a:cxn>
              <a:cxn ang="0">
                <a:pos x="133" y="413"/>
              </a:cxn>
              <a:cxn ang="0">
                <a:pos x="137" y="403"/>
              </a:cxn>
              <a:cxn ang="0">
                <a:pos x="144" y="396"/>
              </a:cxn>
              <a:cxn ang="0">
                <a:pos x="153" y="390"/>
              </a:cxn>
              <a:cxn ang="0">
                <a:pos x="111" y="376"/>
              </a:cxn>
              <a:cxn ang="0">
                <a:pos x="126" y="265"/>
              </a:cxn>
              <a:cxn ang="0">
                <a:pos x="96" y="238"/>
              </a:cxn>
              <a:cxn ang="0">
                <a:pos x="111" y="195"/>
              </a:cxn>
              <a:cxn ang="0">
                <a:pos x="126" y="83"/>
              </a:cxn>
              <a:cxn ang="0">
                <a:pos x="158" y="42"/>
              </a:cxn>
              <a:cxn ang="0">
                <a:pos x="158" y="13"/>
              </a:cxn>
              <a:cxn ang="0">
                <a:pos x="188" y="0"/>
              </a:cxn>
              <a:cxn ang="0">
                <a:pos x="188" y="42"/>
              </a:cxn>
              <a:cxn ang="0">
                <a:pos x="203" y="70"/>
              </a:cxn>
              <a:cxn ang="0">
                <a:pos x="219" y="126"/>
              </a:cxn>
              <a:cxn ang="0">
                <a:pos x="219" y="195"/>
              </a:cxn>
              <a:cxn ang="0">
                <a:pos x="250" y="252"/>
              </a:cxn>
              <a:cxn ang="0">
                <a:pos x="219" y="292"/>
              </a:cxn>
              <a:cxn ang="0">
                <a:pos x="240" y="370"/>
              </a:cxn>
              <a:cxn ang="0">
                <a:pos x="234" y="379"/>
              </a:cxn>
              <a:cxn ang="0">
                <a:pos x="223" y="390"/>
              </a:cxn>
              <a:cxn ang="0">
                <a:pos x="235" y="397"/>
              </a:cxn>
              <a:cxn ang="0">
                <a:pos x="240" y="405"/>
              </a:cxn>
              <a:cxn ang="0">
                <a:pos x="245" y="417"/>
              </a:cxn>
              <a:cxn ang="0">
                <a:pos x="246" y="432"/>
              </a:cxn>
              <a:cxn ang="0">
                <a:pos x="241" y="446"/>
              </a:cxn>
              <a:cxn ang="0">
                <a:pos x="235" y="454"/>
              </a:cxn>
              <a:cxn ang="0">
                <a:pos x="225" y="460"/>
              </a:cxn>
              <a:cxn ang="0">
                <a:pos x="259" y="504"/>
              </a:cxn>
              <a:cxn ang="0">
                <a:pos x="259" y="543"/>
              </a:cxn>
              <a:cxn ang="0">
                <a:pos x="287" y="600"/>
              </a:cxn>
              <a:cxn ang="0">
                <a:pos x="325" y="600"/>
              </a:cxn>
              <a:cxn ang="0">
                <a:pos x="327" y="627"/>
              </a:cxn>
              <a:cxn ang="0">
                <a:pos x="389" y="670"/>
              </a:cxn>
              <a:cxn ang="0">
                <a:pos x="389" y="697"/>
              </a:cxn>
              <a:cxn ang="0">
                <a:pos x="342" y="739"/>
              </a:cxn>
              <a:cxn ang="0">
                <a:pos x="342" y="962"/>
              </a:cxn>
            </a:cxnLst>
            <a:rect l="0" t="0" r="r" b="b"/>
            <a:pathLst>
              <a:path w="389" h="962">
                <a:moveTo>
                  <a:pt x="342" y="962"/>
                </a:moveTo>
                <a:lnTo>
                  <a:pt x="50" y="962"/>
                </a:lnTo>
                <a:lnTo>
                  <a:pt x="50" y="741"/>
                </a:lnTo>
                <a:lnTo>
                  <a:pt x="0" y="698"/>
                </a:lnTo>
                <a:lnTo>
                  <a:pt x="0" y="670"/>
                </a:lnTo>
                <a:lnTo>
                  <a:pt x="59" y="627"/>
                </a:lnTo>
                <a:lnTo>
                  <a:pt x="59" y="600"/>
                </a:lnTo>
                <a:lnTo>
                  <a:pt x="103" y="600"/>
                </a:lnTo>
                <a:lnTo>
                  <a:pt x="126" y="543"/>
                </a:lnTo>
                <a:lnTo>
                  <a:pt x="126" y="502"/>
                </a:lnTo>
                <a:lnTo>
                  <a:pt x="158" y="460"/>
                </a:lnTo>
                <a:lnTo>
                  <a:pt x="147" y="454"/>
                </a:lnTo>
                <a:lnTo>
                  <a:pt x="138" y="445"/>
                </a:lnTo>
                <a:lnTo>
                  <a:pt x="133" y="434"/>
                </a:lnTo>
                <a:lnTo>
                  <a:pt x="132" y="423"/>
                </a:lnTo>
                <a:lnTo>
                  <a:pt x="133" y="413"/>
                </a:lnTo>
                <a:lnTo>
                  <a:pt x="137" y="403"/>
                </a:lnTo>
                <a:lnTo>
                  <a:pt x="144" y="396"/>
                </a:lnTo>
                <a:lnTo>
                  <a:pt x="153" y="390"/>
                </a:lnTo>
                <a:lnTo>
                  <a:pt x="111" y="376"/>
                </a:lnTo>
                <a:lnTo>
                  <a:pt x="126" y="265"/>
                </a:lnTo>
                <a:lnTo>
                  <a:pt x="96" y="238"/>
                </a:lnTo>
                <a:lnTo>
                  <a:pt x="111" y="195"/>
                </a:lnTo>
                <a:lnTo>
                  <a:pt x="126" y="83"/>
                </a:lnTo>
                <a:lnTo>
                  <a:pt x="158" y="42"/>
                </a:lnTo>
                <a:lnTo>
                  <a:pt x="158" y="13"/>
                </a:lnTo>
                <a:lnTo>
                  <a:pt x="188" y="0"/>
                </a:lnTo>
                <a:lnTo>
                  <a:pt x="188" y="42"/>
                </a:lnTo>
                <a:lnTo>
                  <a:pt x="203" y="70"/>
                </a:lnTo>
                <a:lnTo>
                  <a:pt x="219" y="126"/>
                </a:lnTo>
                <a:lnTo>
                  <a:pt x="219" y="195"/>
                </a:lnTo>
                <a:lnTo>
                  <a:pt x="250" y="252"/>
                </a:lnTo>
                <a:lnTo>
                  <a:pt x="219" y="292"/>
                </a:lnTo>
                <a:lnTo>
                  <a:pt x="240" y="370"/>
                </a:lnTo>
                <a:lnTo>
                  <a:pt x="234" y="379"/>
                </a:lnTo>
                <a:lnTo>
                  <a:pt x="223" y="390"/>
                </a:lnTo>
                <a:lnTo>
                  <a:pt x="235" y="397"/>
                </a:lnTo>
                <a:lnTo>
                  <a:pt x="240" y="405"/>
                </a:lnTo>
                <a:lnTo>
                  <a:pt x="245" y="417"/>
                </a:lnTo>
                <a:lnTo>
                  <a:pt x="246" y="432"/>
                </a:lnTo>
                <a:lnTo>
                  <a:pt x="241" y="446"/>
                </a:lnTo>
                <a:lnTo>
                  <a:pt x="235" y="454"/>
                </a:lnTo>
                <a:lnTo>
                  <a:pt x="225" y="460"/>
                </a:lnTo>
                <a:lnTo>
                  <a:pt x="259" y="504"/>
                </a:lnTo>
                <a:lnTo>
                  <a:pt x="259" y="543"/>
                </a:lnTo>
                <a:lnTo>
                  <a:pt x="287" y="600"/>
                </a:lnTo>
                <a:lnTo>
                  <a:pt x="325" y="600"/>
                </a:lnTo>
                <a:lnTo>
                  <a:pt x="327" y="627"/>
                </a:lnTo>
                <a:lnTo>
                  <a:pt x="389" y="670"/>
                </a:lnTo>
                <a:lnTo>
                  <a:pt x="389" y="697"/>
                </a:lnTo>
                <a:lnTo>
                  <a:pt x="342" y="739"/>
                </a:lnTo>
                <a:lnTo>
                  <a:pt x="342" y="962"/>
                </a:lnTo>
                <a:close/>
              </a:path>
            </a:pathLst>
          </a:custGeom>
          <a:gradFill rotWithShape="0">
            <a:gsLst>
              <a:gs pos="0">
                <a:srgbClr val="380070"/>
              </a:gs>
              <a:gs pos="100000">
                <a:srgbClr val="47009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1926" name="Freeform 6"/>
          <p:cNvSpPr>
            <a:spLocks noChangeArrowheads="1"/>
          </p:cNvSpPr>
          <p:nvPr/>
        </p:nvSpPr>
        <p:spPr bwMode="auto">
          <a:xfrm>
            <a:off x="5726113" y="3571875"/>
            <a:ext cx="3013075" cy="200025"/>
          </a:xfrm>
          <a:custGeom>
            <a:avLst/>
            <a:gdLst/>
            <a:ahLst/>
            <a:cxnLst>
              <a:cxn ang="0">
                <a:pos x="0" y="126"/>
              </a:cxn>
              <a:cxn ang="0">
                <a:pos x="1898" y="125"/>
              </a:cxn>
              <a:cxn ang="0">
                <a:pos x="1880" y="90"/>
              </a:cxn>
              <a:cxn ang="0">
                <a:pos x="1854" y="56"/>
              </a:cxn>
              <a:cxn ang="0">
                <a:pos x="1818" y="27"/>
              </a:cxn>
              <a:cxn ang="0">
                <a:pos x="1774" y="8"/>
              </a:cxn>
              <a:cxn ang="0">
                <a:pos x="1741" y="0"/>
              </a:cxn>
              <a:cxn ang="0">
                <a:pos x="125" y="0"/>
              </a:cxn>
              <a:cxn ang="0">
                <a:pos x="92" y="12"/>
              </a:cxn>
              <a:cxn ang="0">
                <a:pos x="71" y="23"/>
              </a:cxn>
              <a:cxn ang="0">
                <a:pos x="51" y="39"/>
              </a:cxn>
              <a:cxn ang="0">
                <a:pos x="29" y="61"/>
              </a:cxn>
              <a:cxn ang="0">
                <a:pos x="15" y="81"/>
              </a:cxn>
              <a:cxn ang="0">
                <a:pos x="3" y="107"/>
              </a:cxn>
              <a:cxn ang="0">
                <a:pos x="0" y="126"/>
              </a:cxn>
            </a:cxnLst>
            <a:rect l="0" t="0" r="r" b="b"/>
            <a:pathLst>
              <a:path w="1898" h="126">
                <a:moveTo>
                  <a:pt x="0" y="126"/>
                </a:moveTo>
                <a:lnTo>
                  <a:pt x="1898" y="125"/>
                </a:lnTo>
                <a:lnTo>
                  <a:pt x="1880" y="90"/>
                </a:lnTo>
                <a:lnTo>
                  <a:pt x="1854" y="56"/>
                </a:lnTo>
                <a:lnTo>
                  <a:pt x="1818" y="27"/>
                </a:lnTo>
                <a:lnTo>
                  <a:pt x="1774" y="8"/>
                </a:lnTo>
                <a:lnTo>
                  <a:pt x="1741" y="0"/>
                </a:lnTo>
                <a:lnTo>
                  <a:pt x="125" y="0"/>
                </a:lnTo>
                <a:lnTo>
                  <a:pt x="92" y="12"/>
                </a:lnTo>
                <a:lnTo>
                  <a:pt x="71" y="23"/>
                </a:lnTo>
                <a:lnTo>
                  <a:pt x="51" y="39"/>
                </a:lnTo>
                <a:lnTo>
                  <a:pt x="29" y="61"/>
                </a:lnTo>
                <a:lnTo>
                  <a:pt x="15" y="81"/>
                </a:lnTo>
                <a:lnTo>
                  <a:pt x="3" y="107"/>
                </a:lnTo>
                <a:lnTo>
                  <a:pt x="0" y="126"/>
                </a:lnTo>
                <a:close/>
              </a:path>
            </a:pathLst>
          </a:custGeom>
          <a:gradFill rotWithShape="0">
            <a:gsLst>
              <a:gs pos="0">
                <a:srgbClr val="0F001E"/>
              </a:gs>
              <a:gs pos="100000">
                <a:srgbClr val="1A003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1927" name="Freeform 7"/>
          <p:cNvSpPr>
            <a:spLocks noChangeArrowheads="1"/>
          </p:cNvSpPr>
          <p:nvPr/>
        </p:nvSpPr>
        <p:spPr bwMode="auto">
          <a:xfrm>
            <a:off x="4090988" y="3860800"/>
            <a:ext cx="5048250" cy="2481263"/>
          </a:xfrm>
          <a:custGeom>
            <a:avLst/>
            <a:gdLst/>
            <a:ahLst/>
            <a:cxnLst>
              <a:cxn ang="0">
                <a:pos x="2879" y="55"/>
              </a:cxn>
              <a:cxn ang="0">
                <a:pos x="2910" y="389"/>
              </a:cxn>
              <a:cxn ang="0">
                <a:pos x="3068" y="426"/>
              </a:cxn>
              <a:cxn ang="0">
                <a:pos x="3099" y="491"/>
              </a:cxn>
              <a:cxn ang="0">
                <a:pos x="3081" y="539"/>
              </a:cxn>
              <a:cxn ang="0">
                <a:pos x="3052" y="1029"/>
              </a:cxn>
              <a:cxn ang="0">
                <a:pos x="3180" y="1290"/>
              </a:cxn>
              <a:cxn ang="0">
                <a:pos x="1986" y="1256"/>
              </a:cxn>
              <a:cxn ang="0">
                <a:pos x="0" y="1438"/>
              </a:cxn>
              <a:cxn ang="0">
                <a:pos x="847" y="1299"/>
              </a:cxn>
              <a:cxn ang="0">
                <a:pos x="909" y="551"/>
              </a:cxn>
              <a:cxn ang="0">
                <a:pos x="864" y="497"/>
              </a:cxn>
              <a:cxn ang="0">
                <a:pos x="885" y="431"/>
              </a:cxn>
              <a:cxn ang="0">
                <a:pos x="1047" y="390"/>
              </a:cxn>
              <a:cxn ang="0">
                <a:pos x="1078" y="55"/>
              </a:cxn>
              <a:cxn ang="0">
                <a:pos x="1094" y="572"/>
              </a:cxn>
              <a:cxn ang="0">
                <a:pos x="1017" y="572"/>
              </a:cxn>
              <a:cxn ang="0">
                <a:pos x="1248" y="1005"/>
              </a:cxn>
              <a:cxn ang="0">
                <a:pos x="1324" y="572"/>
              </a:cxn>
              <a:cxn ang="0">
                <a:pos x="1324" y="1005"/>
              </a:cxn>
              <a:cxn ang="0">
                <a:pos x="1554" y="572"/>
              </a:cxn>
              <a:cxn ang="0">
                <a:pos x="1478" y="572"/>
              </a:cxn>
              <a:cxn ang="0">
                <a:pos x="1708" y="1005"/>
              </a:cxn>
              <a:cxn ang="0">
                <a:pos x="1786" y="572"/>
              </a:cxn>
              <a:cxn ang="0">
                <a:pos x="1786" y="1005"/>
              </a:cxn>
              <a:cxn ang="0">
                <a:pos x="2017" y="572"/>
              </a:cxn>
              <a:cxn ang="0">
                <a:pos x="1940" y="572"/>
              </a:cxn>
              <a:cxn ang="0">
                <a:pos x="2172" y="1005"/>
              </a:cxn>
              <a:cxn ang="0">
                <a:pos x="2248" y="572"/>
              </a:cxn>
              <a:cxn ang="0">
                <a:pos x="2248" y="1005"/>
              </a:cxn>
              <a:cxn ang="0">
                <a:pos x="2477" y="572"/>
              </a:cxn>
              <a:cxn ang="0">
                <a:pos x="2400" y="572"/>
              </a:cxn>
              <a:cxn ang="0">
                <a:pos x="2632" y="1005"/>
              </a:cxn>
              <a:cxn ang="0">
                <a:pos x="2710" y="572"/>
              </a:cxn>
              <a:cxn ang="0">
                <a:pos x="2710" y="1005"/>
              </a:cxn>
              <a:cxn ang="0">
                <a:pos x="2941" y="572"/>
              </a:cxn>
              <a:cxn ang="0">
                <a:pos x="2864" y="572"/>
              </a:cxn>
              <a:cxn ang="0">
                <a:pos x="1251" y="307"/>
              </a:cxn>
              <a:cxn ang="0">
                <a:pos x="1324" y="69"/>
              </a:cxn>
              <a:cxn ang="0">
                <a:pos x="1324" y="307"/>
              </a:cxn>
              <a:cxn ang="0">
                <a:pos x="1554" y="69"/>
              </a:cxn>
              <a:cxn ang="0">
                <a:pos x="1478" y="69"/>
              </a:cxn>
              <a:cxn ang="0">
                <a:pos x="1708" y="307"/>
              </a:cxn>
              <a:cxn ang="0">
                <a:pos x="1785" y="69"/>
              </a:cxn>
              <a:cxn ang="0">
                <a:pos x="1785" y="307"/>
              </a:cxn>
              <a:cxn ang="0">
                <a:pos x="2017" y="69"/>
              </a:cxn>
              <a:cxn ang="0">
                <a:pos x="1940" y="69"/>
              </a:cxn>
              <a:cxn ang="0">
                <a:pos x="2171" y="307"/>
              </a:cxn>
              <a:cxn ang="0">
                <a:pos x="2249" y="69"/>
              </a:cxn>
              <a:cxn ang="0">
                <a:pos x="2249" y="307"/>
              </a:cxn>
              <a:cxn ang="0">
                <a:pos x="2478" y="69"/>
              </a:cxn>
              <a:cxn ang="0">
                <a:pos x="2401" y="69"/>
              </a:cxn>
              <a:cxn ang="0">
                <a:pos x="2633" y="307"/>
              </a:cxn>
              <a:cxn ang="0">
                <a:pos x="2710" y="69"/>
              </a:cxn>
              <a:cxn ang="0">
                <a:pos x="2710" y="307"/>
              </a:cxn>
            </a:cxnLst>
            <a:rect l="0" t="0" r="r" b="b"/>
            <a:pathLst>
              <a:path w="3180" h="1563">
                <a:moveTo>
                  <a:pt x="1031" y="0"/>
                </a:moveTo>
                <a:lnTo>
                  <a:pt x="2926" y="0"/>
                </a:lnTo>
                <a:lnTo>
                  <a:pt x="2879" y="55"/>
                </a:lnTo>
                <a:lnTo>
                  <a:pt x="2879" y="308"/>
                </a:lnTo>
                <a:lnTo>
                  <a:pt x="2941" y="349"/>
                </a:lnTo>
                <a:lnTo>
                  <a:pt x="2910" y="389"/>
                </a:lnTo>
                <a:lnTo>
                  <a:pt x="3047" y="389"/>
                </a:lnTo>
                <a:lnTo>
                  <a:pt x="3047" y="417"/>
                </a:lnTo>
                <a:lnTo>
                  <a:pt x="3068" y="426"/>
                </a:lnTo>
                <a:lnTo>
                  <a:pt x="3086" y="441"/>
                </a:lnTo>
                <a:lnTo>
                  <a:pt x="3097" y="463"/>
                </a:lnTo>
                <a:lnTo>
                  <a:pt x="3099" y="491"/>
                </a:lnTo>
                <a:lnTo>
                  <a:pt x="3095" y="512"/>
                </a:lnTo>
                <a:lnTo>
                  <a:pt x="3093" y="526"/>
                </a:lnTo>
                <a:lnTo>
                  <a:pt x="3081" y="539"/>
                </a:lnTo>
                <a:lnTo>
                  <a:pt x="3068" y="548"/>
                </a:lnTo>
                <a:lnTo>
                  <a:pt x="3052" y="556"/>
                </a:lnTo>
                <a:lnTo>
                  <a:pt x="3052" y="1029"/>
                </a:lnTo>
                <a:lnTo>
                  <a:pt x="3133" y="1154"/>
                </a:lnTo>
                <a:lnTo>
                  <a:pt x="3132" y="1290"/>
                </a:lnTo>
                <a:lnTo>
                  <a:pt x="3180" y="1290"/>
                </a:lnTo>
                <a:lnTo>
                  <a:pt x="3180" y="1563"/>
                </a:lnTo>
                <a:lnTo>
                  <a:pt x="2802" y="1563"/>
                </a:lnTo>
                <a:lnTo>
                  <a:pt x="1986" y="1256"/>
                </a:lnTo>
                <a:lnTo>
                  <a:pt x="1156" y="1562"/>
                </a:lnTo>
                <a:lnTo>
                  <a:pt x="1" y="1563"/>
                </a:lnTo>
                <a:lnTo>
                  <a:pt x="0" y="1438"/>
                </a:lnTo>
                <a:lnTo>
                  <a:pt x="801" y="1438"/>
                </a:lnTo>
                <a:lnTo>
                  <a:pt x="801" y="1299"/>
                </a:lnTo>
                <a:lnTo>
                  <a:pt x="847" y="1299"/>
                </a:lnTo>
                <a:lnTo>
                  <a:pt x="847" y="1145"/>
                </a:lnTo>
                <a:lnTo>
                  <a:pt x="910" y="1029"/>
                </a:lnTo>
                <a:lnTo>
                  <a:pt x="909" y="551"/>
                </a:lnTo>
                <a:lnTo>
                  <a:pt x="890" y="537"/>
                </a:lnTo>
                <a:lnTo>
                  <a:pt x="871" y="521"/>
                </a:lnTo>
                <a:lnTo>
                  <a:pt x="864" y="497"/>
                </a:lnTo>
                <a:lnTo>
                  <a:pt x="864" y="475"/>
                </a:lnTo>
                <a:lnTo>
                  <a:pt x="869" y="450"/>
                </a:lnTo>
                <a:lnTo>
                  <a:pt x="885" y="431"/>
                </a:lnTo>
                <a:lnTo>
                  <a:pt x="909" y="418"/>
                </a:lnTo>
                <a:lnTo>
                  <a:pt x="909" y="390"/>
                </a:lnTo>
                <a:lnTo>
                  <a:pt x="1047" y="390"/>
                </a:lnTo>
                <a:lnTo>
                  <a:pt x="1015" y="348"/>
                </a:lnTo>
                <a:lnTo>
                  <a:pt x="1078" y="307"/>
                </a:lnTo>
                <a:lnTo>
                  <a:pt x="1078" y="55"/>
                </a:lnTo>
                <a:lnTo>
                  <a:pt x="1031" y="0"/>
                </a:lnTo>
                <a:lnTo>
                  <a:pt x="1017" y="572"/>
                </a:lnTo>
                <a:lnTo>
                  <a:pt x="1094" y="572"/>
                </a:lnTo>
                <a:lnTo>
                  <a:pt x="1094" y="1005"/>
                </a:lnTo>
                <a:lnTo>
                  <a:pt x="1017" y="1005"/>
                </a:lnTo>
                <a:lnTo>
                  <a:pt x="1017" y="572"/>
                </a:lnTo>
                <a:lnTo>
                  <a:pt x="1171" y="572"/>
                </a:lnTo>
                <a:lnTo>
                  <a:pt x="1248" y="572"/>
                </a:lnTo>
                <a:lnTo>
                  <a:pt x="1248" y="1005"/>
                </a:lnTo>
                <a:lnTo>
                  <a:pt x="1171" y="1005"/>
                </a:lnTo>
                <a:lnTo>
                  <a:pt x="1171" y="572"/>
                </a:lnTo>
                <a:lnTo>
                  <a:pt x="1324" y="572"/>
                </a:lnTo>
                <a:lnTo>
                  <a:pt x="1401" y="572"/>
                </a:lnTo>
                <a:lnTo>
                  <a:pt x="1401" y="1005"/>
                </a:lnTo>
                <a:lnTo>
                  <a:pt x="1324" y="1005"/>
                </a:lnTo>
                <a:lnTo>
                  <a:pt x="1324" y="572"/>
                </a:lnTo>
                <a:lnTo>
                  <a:pt x="1478" y="572"/>
                </a:lnTo>
                <a:lnTo>
                  <a:pt x="1554" y="572"/>
                </a:lnTo>
                <a:lnTo>
                  <a:pt x="1554" y="1005"/>
                </a:lnTo>
                <a:lnTo>
                  <a:pt x="1478" y="1005"/>
                </a:lnTo>
                <a:lnTo>
                  <a:pt x="1478" y="572"/>
                </a:lnTo>
                <a:lnTo>
                  <a:pt x="1632" y="572"/>
                </a:lnTo>
                <a:lnTo>
                  <a:pt x="1708" y="572"/>
                </a:lnTo>
                <a:lnTo>
                  <a:pt x="1708" y="1005"/>
                </a:lnTo>
                <a:lnTo>
                  <a:pt x="1632" y="1005"/>
                </a:lnTo>
                <a:lnTo>
                  <a:pt x="1632" y="572"/>
                </a:lnTo>
                <a:lnTo>
                  <a:pt x="1786" y="572"/>
                </a:lnTo>
                <a:lnTo>
                  <a:pt x="1863" y="572"/>
                </a:lnTo>
                <a:lnTo>
                  <a:pt x="1863" y="1005"/>
                </a:lnTo>
                <a:lnTo>
                  <a:pt x="1786" y="1005"/>
                </a:lnTo>
                <a:lnTo>
                  <a:pt x="1786" y="572"/>
                </a:lnTo>
                <a:lnTo>
                  <a:pt x="1940" y="572"/>
                </a:lnTo>
                <a:lnTo>
                  <a:pt x="2017" y="572"/>
                </a:lnTo>
                <a:lnTo>
                  <a:pt x="2017" y="1005"/>
                </a:lnTo>
                <a:lnTo>
                  <a:pt x="1940" y="1005"/>
                </a:lnTo>
                <a:lnTo>
                  <a:pt x="1940" y="572"/>
                </a:lnTo>
                <a:lnTo>
                  <a:pt x="2095" y="572"/>
                </a:lnTo>
                <a:lnTo>
                  <a:pt x="2172" y="572"/>
                </a:lnTo>
                <a:lnTo>
                  <a:pt x="2172" y="1005"/>
                </a:lnTo>
                <a:lnTo>
                  <a:pt x="2095" y="1005"/>
                </a:lnTo>
                <a:lnTo>
                  <a:pt x="2095" y="572"/>
                </a:lnTo>
                <a:lnTo>
                  <a:pt x="2248" y="572"/>
                </a:lnTo>
                <a:lnTo>
                  <a:pt x="2325" y="572"/>
                </a:lnTo>
                <a:lnTo>
                  <a:pt x="2325" y="1005"/>
                </a:lnTo>
                <a:lnTo>
                  <a:pt x="2248" y="1005"/>
                </a:lnTo>
                <a:lnTo>
                  <a:pt x="2248" y="572"/>
                </a:lnTo>
                <a:lnTo>
                  <a:pt x="2400" y="572"/>
                </a:lnTo>
                <a:lnTo>
                  <a:pt x="2477" y="572"/>
                </a:lnTo>
                <a:lnTo>
                  <a:pt x="2477" y="1005"/>
                </a:lnTo>
                <a:lnTo>
                  <a:pt x="2400" y="1005"/>
                </a:lnTo>
                <a:lnTo>
                  <a:pt x="2400" y="572"/>
                </a:lnTo>
                <a:lnTo>
                  <a:pt x="2556" y="572"/>
                </a:lnTo>
                <a:lnTo>
                  <a:pt x="2632" y="572"/>
                </a:lnTo>
                <a:lnTo>
                  <a:pt x="2632" y="1005"/>
                </a:lnTo>
                <a:lnTo>
                  <a:pt x="2556" y="1005"/>
                </a:lnTo>
                <a:lnTo>
                  <a:pt x="2556" y="572"/>
                </a:lnTo>
                <a:lnTo>
                  <a:pt x="2710" y="572"/>
                </a:lnTo>
                <a:lnTo>
                  <a:pt x="2787" y="572"/>
                </a:lnTo>
                <a:lnTo>
                  <a:pt x="2787" y="1005"/>
                </a:lnTo>
                <a:lnTo>
                  <a:pt x="2710" y="1005"/>
                </a:lnTo>
                <a:lnTo>
                  <a:pt x="2710" y="572"/>
                </a:lnTo>
                <a:lnTo>
                  <a:pt x="2864" y="572"/>
                </a:lnTo>
                <a:lnTo>
                  <a:pt x="2941" y="572"/>
                </a:lnTo>
                <a:lnTo>
                  <a:pt x="2941" y="1005"/>
                </a:lnTo>
                <a:lnTo>
                  <a:pt x="2864" y="1005"/>
                </a:lnTo>
                <a:lnTo>
                  <a:pt x="2864" y="572"/>
                </a:lnTo>
                <a:lnTo>
                  <a:pt x="1175" y="69"/>
                </a:lnTo>
                <a:lnTo>
                  <a:pt x="1251" y="69"/>
                </a:lnTo>
                <a:lnTo>
                  <a:pt x="1251" y="307"/>
                </a:lnTo>
                <a:lnTo>
                  <a:pt x="1175" y="307"/>
                </a:lnTo>
                <a:lnTo>
                  <a:pt x="1175" y="69"/>
                </a:lnTo>
                <a:lnTo>
                  <a:pt x="1324" y="69"/>
                </a:lnTo>
                <a:lnTo>
                  <a:pt x="1402" y="69"/>
                </a:lnTo>
                <a:lnTo>
                  <a:pt x="1402" y="307"/>
                </a:lnTo>
                <a:lnTo>
                  <a:pt x="1324" y="307"/>
                </a:lnTo>
                <a:lnTo>
                  <a:pt x="1324" y="69"/>
                </a:lnTo>
                <a:lnTo>
                  <a:pt x="1478" y="69"/>
                </a:lnTo>
                <a:lnTo>
                  <a:pt x="1554" y="69"/>
                </a:lnTo>
                <a:lnTo>
                  <a:pt x="1554" y="307"/>
                </a:lnTo>
                <a:lnTo>
                  <a:pt x="1478" y="307"/>
                </a:lnTo>
                <a:lnTo>
                  <a:pt x="1478" y="69"/>
                </a:lnTo>
                <a:lnTo>
                  <a:pt x="1632" y="69"/>
                </a:lnTo>
                <a:lnTo>
                  <a:pt x="1708" y="69"/>
                </a:lnTo>
                <a:lnTo>
                  <a:pt x="1708" y="307"/>
                </a:lnTo>
                <a:lnTo>
                  <a:pt x="1632" y="307"/>
                </a:lnTo>
                <a:lnTo>
                  <a:pt x="1632" y="69"/>
                </a:lnTo>
                <a:lnTo>
                  <a:pt x="1785" y="69"/>
                </a:lnTo>
                <a:lnTo>
                  <a:pt x="1863" y="69"/>
                </a:lnTo>
                <a:lnTo>
                  <a:pt x="1863" y="307"/>
                </a:lnTo>
                <a:lnTo>
                  <a:pt x="1785" y="307"/>
                </a:lnTo>
                <a:lnTo>
                  <a:pt x="1785" y="69"/>
                </a:lnTo>
                <a:lnTo>
                  <a:pt x="1940" y="69"/>
                </a:lnTo>
                <a:lnTo>
                  <a:pt x="2017" y="69"/>
                </a:lnTo>
                <a:lnTo>
                  <a:pt x="2017" y="307"/>
                </a:lnTo>
                <a:lnTo>
                  <a:pt x="1940" y="307"/>
                </a:lnTo>
                <a:lnTo>
                  <a:pt x="1940" y="69"/>
                </a:lnTo>
                <a:lnTo>
                  <a:pt x="2094" y="69"/>
                </a:lnTo>
                <a:lnTo>
                  <a:pt x="2171" y="69"/>
                </a:lnTo>
                <a:lnTo>
                  <a:pt x="2171" y="307"/>
                </a:lnTo>
                <a:lnTo>
                  <a:pt x="2094" y="307"/>
                </a:lnTo>
                <a:lnTo>
                  <a:pt x="2094" y="69"/>
                </a:lnTo>
                <a:lnTo>
                  <a:pt x="2249" y="69"/>
                </a:lnTo>
                <a:lnTo>
                  <a:pt x="2326" y="69"/>
                </a:lnTo>
                <a:lnTo>
                  <a:pt x="2326" y="307"/>
                </a:lnTo>
                <a:lnTo>
                  <a:pt x="2249" y="307"/>
                </a:lnTo>
                <a:lnTo>
                  <a:pt x="2249" y="69"/>
                </a:lnTo>
                <a:lnTo>
                  <a:pt x="2401" y="69"/>
                </a:lnTo>
                <a:lnTo>
                  <a:pt x="2478" y="69"/>
                </a:lnTo>
                <a:lnTo>
                  <a:pt x="2478" y="307"/>
                </a:lnTo>
                <a:lnTo>
                  <a:pt x="2401" y="307"/>
                </a:lnTo>
                <a:lnTo>
                  <a:pt x="2401" y="69"/>
                </a:lnTo>
                <a:lnTo>
                  <a:pt x="2557" y="69"/>
                </a:lnTo>
                <a:lnTo>
                  <a:pt x="2633" y="69"/>
                </a:lnTo>
                <a:lnTo>
                  <a:pt x="2633" y="307"/>
                </a:lnTo>
                <a:lnTo>
                  <a:pt x="2557" y="307"/>
                </a:lnTo>
                <a:lnTo>
                  <a:pt x="2557" y="69"/>
                </a:lnTo>
                <a:lnTo>
                  <a:pt x="2710" y="69"/>
                </a:lnTo>
                <a:lnTo>
                  <a:pt x="2787" y="69"/>
                </a:lnTo>
                <a:lnTo>
                  <a:pt x="2787" y="307"/>
                </a:lnTo>
                <a:lnTo>
                  <a:pt x="2710" y="307"/>
                </a:lnTo>
                <a:lnTo>
                  <a:pt x="2710" y="69"/>
                </a:lnTo>
                <a:lnTo>
                  <a:pt x="1031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F00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1928" name="Freeform 8"/>
          <p:cNvSpPr>
            <a:spLocks noChangeArrowheads="1"/>
          </p:cNvSpPr>
          <p:nvPr/>
        </p:nvSpPr>
        <p:spPr bwMode="auto">
          <a:xfrm>
            <a:off x="6249988" y="5997575"/>
            <a:ext cx="1939925" cy="349250"/>
          </a:xfrm>
          <a:custGeom>
            <a:avLst/>
            <a:gdLst/>
            <a:ahLst/>
            <a:cxnLst>
              <a:cxn ang="0">
                <a:pos x="0" y="220"/>
              </a:cxn>
              <a:cxn ang="0">
                <a:pos x="1222" y="220"/>
              </a:cxn>
              <a:cxn ang="0">
                <a:pos x="620" y="0"/>
              </a:cxn>
              <a:cxn ang="0">
                <a:pos x="0" y="220"/>
              </a:cxn>
            </a:cxnLst>
            <a:rect l="0" t="0" r="r" b="b"/>
            <a:pathLst>
              <a:path w="1222" h="220">
                <a:moveTo>
                  <a:pt x="0" y="220"/>
                </a:moveTo>
                <a:lnTo>
                  <a:pt x="1222" y="220"/>
                </a:lnTo>
                <a:lnTo>
                  <a:pt x="620" y="0"/>
                </a:lnTo>
                <a:lnTo>
                  <a:pt x="0" y="22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F00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00"/>
            </a:gs>
            <a:gs pos="100000">
              <a:srgbClr val="66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17538" y="808038"/>
            <a:ext cx="8524875" cy="5719762"/>
          </a:xfrm>
          <a:prstGeom prst="rect">
            <a:avLst/>
          </a:prstGeom>
          <a:gradFill rotWithShape="0">
            <a:gsLst>
              <a:gs pos="0">
                <a:srgbClr val="663366"/>
              </a:gs>
              <a:gs pos="0">
                <a:srgbClr val="000000"/>
              </a:gs>
              <a:gs pos="100000">
                <a:srgbClr val="66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2947" name="Freeform 3"/>
          <p:cNvSpPr>
            <a:spLocks noChangeArrowheads="1"/>
          </p:cNvSpPr>
          <p:nvPr/>
        </p:nvSpPr>
        <p:spPr bwMode="auto">
          <a:xfrm>
            <a:off x="0" y="331788"/>
            <a:ext cx="1957388" cy="254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01"/>
              </a:cxn>
              <a:cxn ang="0">
                <a:pos x="388" y="1601"/>
              </a:cxn>
              <a:cxn ang="0">
                <a:pos x="388" y="1188"/>
              </a:cxn>
              <a:cxn ang="0">
                <a:pos x="811" y="1188"/>
              </a:cxn>
              <a:cxn ang="0">
                <a:pos x="811" y="639"/>
              </a:cxn>
              <a:cxn ang="0">
                <a:pos x="1233" y="639"/>
              </a:cxn>
              <a:cxn ang="0">
                <a:pos x="1233" y="3"/>
              </a:cxn>
              <a:cxn ang="0">
                <a:pos x="0" y="0"/>
              </a:cxn>
            </a:cxnLst>
            <a:rect l="0" t="0" r="r" b="b"/>
            <a:pathLst>
              <a:path w="1233" h="1601">
                <a:moveTo>
                  <a:pt x="0" y="0"/>
                </a:moveTo>
                <a:lnTo>
                  <a:pt x="0" y="1601"/>
                </a:lnTo>
                <a:lnTo>
                  <a:pt x="388" y="1601"/>
                </a:lnTo>
                <a:lnTo>
                  <a:pt x="388" y="1188"/>
                </a:lnTo>
                <a:lnTo>
                  <a:pt x="811" y="1188"/>
                </a:lnTo>
                <a:lnTo>
                  <a:pt x="811" y="639"/>
                </a:lnTo>
                <a:lnTo>
                  <a:pt x="1233" y="639"/>
                </a:lnTo>
                <a:lnTo>
                  <a:pt x="1233" y="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63366"/>
              </a:gs>
              <a:gs pos="0">
                <a:srgbClr val="000000"/>
              </a:gs>
              <a:gs pos="100000">
                <a:srgbClr val="6633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59B3"/>
            </a:gs>
            <a:gs pos="100000">
              <a:srgbClr val="66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reeform 2"/>
          <p:cNvSpPr>
            <a:spLocks noChangeArrowheads="1"/>
          </p:cNvSpPr>
          <p:nvPr/>
        </p:nvSpPr>
        <p:spPr bwMode="auto">
          <a:xfrm>
            <a:off x="442913" y="6394450"/>
            <a:ext cx="8883650" cy="463550"/>
          </a:xfrm>
          <a:custGeom>
            <a:avLst/>
            <a:gdLst/>
            <a:ahLst/>
            <a:cxnLst>
              <a:cxn ang="0">
                <a:pos x="5596" y="292"/>
              </a:cxn>
              <a:cxn ang="0">
                <a:pos x="5304" y="0"/>
              </a:cxn>
              <a:cxn ang="0">
                <a:pos x="288" y="1"/>
              </a:cxn>
              <a:cxn ang="0">
                <a:pos x="0" y="292"/>
              </a:cxn>
              <a:cxn ang="0">
                <a:pos x="5596" y="292"/>
              </a:cxn>
            </a:cxnLst>
            <a:rect l="0" t="0" r="r" b="b"/>
            <a:pathLst>
              <a:path w="5596" h="292">
                <a:moveTo>
                  <a:pt x="5596" y="292"/>
                </a:moveTo>
                <a:lnTo>
                  <a:pt x="5304" y="0"/>
                </a:lnTo>
                <a:lnTo>
                  <a:pt x="288" y="1"/>
                </a:lnTo>
                <a:lnTo>
                  <a:pt x="0" y="292"/>
                </a:lnTo>
                <a:lnTo>
                  <a:pt x="5596" y="292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178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3971" name="Freeform 3"/>
          <p:cNvSpPr>
            <a:spLocks noChangeArrowheads="1"/>
          </p:cNvSpPr>
          <p:nvPr/>
        </p:nvSpPr>
        <p:spPr bwMode="auto">
          <a:xfrm>
            <a:off x="444500" y="217488"/>
            <a:ext cx="8882063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289"/>
              </a:cxn>
              <a:cxn ang="0">
                <a:pos x="5304" y="292"/>
              </a:cxn>
              <a:cxn ang="0">
                <a:pos x="5595" y="0"/>
              </a:cxn>
              <a:cxn ang="0">
                <a:pos x="2000" y="0"/>
              </a:cxn>
              <a:cxn ang="0">
                <a:pos x="0" y="0"/>
              </a:cxn>
            </a:cxnLst>
            <a:rect l="0" t="0" r="r" b="b"/>
            <a:pathLst>
              <a:path w="5595" h="292">
                <a:moveTo>
                  <a:pt x="0" y="0"/>
                </a:moveTo>
                <a:lnTo>
                  <a:pt x="288" y="289"/>
                </a:lnTo>
                <a:lnTo>
                  <a:pt x="5304" y="292"/>
                </a:lnTo>
                <a:lnTo>
                  <a:pt x="5595" y="0"/>
                </a:lnTo>
                <a:lnTo>
                  <a:pt x="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3972" name="Freeform 4"/>
          <p:cNvSpPr>
            <a:spLocks noChangeArrowheads="1"/>
          </p:cNvSpPr>
          <p:nvPr/>
        </p:nvSpPr>
        <p:spPr bwMode="auto">
          <a:xfrm>
            <a:off x="442913" y="217488"/>
            <a:ext cx="458787" cy="6640512"/>
          </a:xfrm>
          <a:custGeom>
            <a:avLst/>
            <a:gdLst/>
            <a:ahLst/>
            <a:cxnLst>
              <a:cxn ang="0">
                <a:pos x="0" y="4183"/>
              </a:cxn>
              <a:cxn ang="0">
                <a:pos x="289" y="3892"/>
              </a:cxn>
              <a:cxn ang="0">
                <a:pos x="289" y="289"/>
              </a:cxn>
              <a:cxn ang="0">
                <a:pos x="0" y="0"/>
              </a:cxn>
              <a:cxn ang="0">
                <a:pos x="0" y="4183"/>
              </a:cxn>
            </a:cxnLst>
            <a:rect l="0" t="0" r="r" b="b"/>
            <a:pathLst>
              <a:path w="289" h="4183">
                <a:moveTo>
                  <a:pt x="0" y="4183"/>
                </a:moveTo>
                <a:lnTo>
                  <a:pt x="289" y="3892"/>
                </a:lnTo>
                <a:lnTo>
                  <a:pt x="289" y="289"/>
                </a:lnTo>
                <a:lnTo>
                  <a:pt x="0" y="0"/>
                </a:lnTo>
                <a:lnTo>
                  <a:pt x="0" y="4183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3973" name="Freeform 5"/>
          <p:cNvSpPr>
            <a:spLocks noChangeArrowheads="1"/>
          </p:cNvSpPr>
          <p:nvPr/>
        </p:nvSpPr>
        <p:spPr bwMode="auto">
          <a:xfrm>
            <a:off x="8863013" y="217488"/>
            <a:ext cx="463550" cy="6640512"/>
          </a:xfrm>
          <a:custGeom>
            <a:avLst/>
            <a:gdLst/>
            <a:ahLst/>
            <a:cxnLst>
              <a:cxn ang="0">
                <a:pos x="292" y="0"/>
              </a:cxn>
              <a:cxn ang="0">
                <a:pos x="0" y="292"/>
              </a:cxn>
              <a:cxn ang="0">
                <a:pos x="0" y="3891"/>
              </a:cxn>
              <a:cxn ang="0">
                <a:pos x="292" y="4183"/>
              </a:cxn>
              <a:cxn ang="0">
                <a:pos x="292" y="0"/>
              </a:cxn>
            </a:cxnLst>
            <a:rect l="0" t="0" r="r" b="b"/>
            <a:pathLst>
              <a:path w="292" h="4183">
                <a:moveTo>
                  <a:pt x="292" y="0"/>
                </a:moveTo>
                <a:lnTo>
                  <a:pt x="0" y="292"/>
                </a:lnTo>
                <a:lnTo>
                  <a:pt x="0" y="3891"/>
                </a:lnTo>
                <a:lnTo>
                  <a:pt x="292" y="4183"/>
                </a:lnTo>
                <a:lnTo>
                  <a:pt x="292" y="0"/>
                </a:lnTo>
                <a:close/>
              </a:path>
            </a:pathLst>
          </a:custGeom>
          <a:solidFill>
            <a:srgbClr val="004D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42913" y="217488"/>
            <a:ext cx="8883650" cy="6640512"/>
          </a:xfrm>
          <a:prstGeom prst="rect">
            <a:avLst/>
          </a:prstGeom>
          <a:noFill/>
          <a:ln w="249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00"/>
            </a:gs>
            <a:gs pos="100000">
              <a:srgbClr val="005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2"/>
          <p:cNvSpPr>
            <a:spLocks noChangeArrowheads="1"/>
          </p:cNvSpPr>
          <p:nvPr/>
        </p:nvSpPr>
        <p:spPr bwMode="auto">
          <a:xfrm>
            <a:off x="0" y="436563"/>
            <a:ext cx="3130550" cy="2854325"/>
          </a:xfrm>
          <a:custGeom>
            <a:avLst/>
            <a:gdLst/>
            <a:ahLst/>
            <a:cxnLst>
              <a:cxn ang="0">
                <a:pos x="0" y="1798"/>
              </a:cxn>
              <a:cxn ang="0">
                <a:pos x="1972" y="0"/>
              </a:cxn>
              <a:cxn ang="0">
                <a:pos x="0" y="0"/>
              </a:cxn>
              <a:cxn ang="0">
                <a:pos x="0" y="1798"/>
              </a:cxn>
            </a:cxnLst>
            <a:rect l="0" t="0" r="r" b="b"/>
            <a:pathLst>
              <a:path w="1972" h="1798">
                <a:moveTo>
                  <a:pt x="0" y="1798"/>
                </a:moveTo>
                <a:lnTo>
                  <a:pt x="1972" y="0"/>
                </a:lnTo>
                <a:lnTo>
                  <a:pt x="0" y="0"/>
                </a:lnTo>
                <a:lnTo>
                  <a:pt x="0" y="1798"/>
                </a:lnTo>
                <a:close/>
              </a:path>
            </a:pathLst>
          </a:custGeom>
          <a:gradFill rotWithShape="0">
            <a:gsLst>
              <a:gs pos="0">
                <a:srgbClr val="004CB2"/>
              </a:gs>
              <a:gs pos="100000">
                <a:srgbClr val="00003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4995" name="Freeform 3"/>
          <p:cNvSpPr>
            <a:spLocks noChangeArrowheads="1"/>
          </p:cNvSpPr>
          <p:nvPr/>
        </p:nvSpPr>
        <p:spPr bwMode="auto">
          <a:xfrm>
            <a:off x="6015038" y="3676650"/>
            <a:ext cx="3127375" cy="2833688"/>
          </a:xfrm>
          <a:custGeom>
            <a:avLst/>
            <a:gdLst/>
            <a:ahLst/>
            <a:cxnLst>
              <a:cxn ang="0">
                <a:pos x="1969" y="0"/>
              </a:cxn>
              <a:cxn ang="0">
                <a:pos x="0" y="1785"/>
              </a:cxn>
              <a:cxn ang="0">
                <a:pos x="1970" y="1785"/>
              </a:cxn>
              <a:cxn ang="0">
                <a:pos x="1969" y="0"/>
              </a:cxn>
            </a:cxnLst>
            <a:rect l="0" t="0" r="r" b="b"/>
            <a:pathLst>
              <a:path w="1970" h="1785">
                <a:moveTo>
                  <a:pt x="1969" y="0"/>
                </a:moveTo>
                <a:lnTo>
                  <a:pt x="0" y="1785"/>
                </a:lnTo>
                <a:lnTo>
                  <a:pt x="1970" y="1785"/>
                </a:lnTo>
                <a:lnTo>
                  <a:pt x="1969" y="0"/>
                </a:lnTo>
                <a:close/>
              </a:path>
            </a:pathLst>
          </a:custGeom>
          <a:gradFill rotWithShape="0">
            <a:gsLst>
              <a:gs pos="0">
                <a:srgbClr val="004CB2"/>
              </a:gs>
              <a:gs pos="100000">
                <a:srgbClr val="00003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4996" name="Freeform 4"/>
          <p:cNvSpPr>
            <a:spLocks noChangeArrowheads="1"/>
          </p:cNvSpPr>
          <p:nvPr/>
        </p:nvSpPr>
        <p:spPr bwMode="auto">
          <a:xfrm>
            <a:off x="320675" y="349250"/>
            <a:ext cx="107950" cy="6161088"/>
          </a:xfrm>
          <a:custGeom>
            <a:avLst/>
            <a:gdLst/>
            <a:ahLst/>
            <a:cxnLst>
              <a:cxn ang="0">
                <a:pos x="0" y="3881"/>
              </a:cxn>
              <a:cxn ang="0">
                <a:pos x="0" y="0"/>
              </a:cxn>
              <a:cxn ang="0">
                <a:pos x="67" y="57"/>
              </a:cxn>
              <a:cxn ang="0">
                <a:pos x="68" y="3881"/>
              </a:cxn>
              <a:cxn ang="0">
                <a:pos x="0" y="3881"/>
              </a:cxn>
            </a:cxnLst>
            <a:rect l="0" t="0" r="r" b="b"/>
            <a:pathLst>
              <a:path w="68" h="3881">
                <a:moveTo>
                  <a:pt x="0" y="3881"/>
                </a:moveTo>
                <a:lnTo>
                  <a:pt x="0" y="0"/>
                </a:lnTo>
                <a:lnTo>
                  <a:pt x="67" y="57"/>
                </a:lnTo>
                <a:lnTo>
                  <a:pt x="68" y="3881"/>
                </a:lnTo>
                <a:lnTo>
                  <a:pt x="0" y="3881"/>
                </a:lnTo>
                <a:close/>
              </a:path>
            </a:pathLst>
          </a:custGeom>
          <a:gradFill rotWithShape="0">
            <a:gsLst>
              <a:gs pos="0">
                <a:srgbClr val="0059CC"/>
              </a:gs>
              <a:gs pos="100000">
                <a:srgbClr val="001D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4997" name="Freeform 5"/>
          <p:cNvSpPr>
            <a:spLocks noChangeArrowheads="1"/>
          </p:cNvSpPr>
          <p:nvPr/>
        </p:nvSpPr>
        <p:spPr bwMode="auto">
          <a:xfrm>
            <a:off x="503238" y="349250"/>
            <a:ext cx="82550" cy="6161088"/>
          </a:xfrm>
          <a:custGeom>
            <a:avLst/>
            <a:gdLst/>
            <a:ahLst/>
            <a:cxnLst>
              <a:cxn ang="0">
                <a:pos x="0" y="3881"/>
              </a:cxn>
              <a:cxn ang="0">
                <a:pos x="0" y="0"/>
              </a:cxn>
              <a:cxn ang="0">
                <a:pos x="51" y="57"/>
              </a:cxn>
              <a:cxn ang="0">
                <a:pos x="52" y="3881"/>
              </a:cxn>
              <a:cxn ang="0">
                <a:pos x="0" y="3881"/>
              </a:cxn>
            </a:cxnLst>
            <a:rect l="0" t="0" r="r" b="b"/>
            <a:pathLst>
              <a:path w="52" h="3881">
                <a:moveTo>
                  <a:pt x="0" y="3881"/>
                </a:moveTo>
                <a:lnTo>
                  <a:pt x="0" y="0"/>
                </a:lnTo>
                <a:lnTo>
                  <a:pt x="51" y="57"/>
                </a:lnTo>
                <a:lnTo>
                  <a:pt x="52" y="3881"/>
                </a:lnTo>
                <a:lnTo>
                  <a:pt x="0" y="3881"/>
                </a:lnTo>
                <a:close/>
              </a:path>
            </a:pathLst>
          </a:custGeom>
          <a:gradFill rotWithShape="0">
            <a:gsLst>
              <a:gs pos="0">
                <a:srgbClr val="0059CC"/>
              </a:gs>
              <a:gs pos="100000">
                <a:srgbClr val="001D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4998" name="Freeform 6"/>
          <p:cNvSpPr>
            <a:spLocks noChangeArrowheads="1"/>
          </p:cNvSpPr>
          <p:nvPr/>
        </p:nvSpPr>
        <p:spPr bwMode="auto">
          <a:xfrm>
            <a:off x="685800" y="349250"/>
            <a:ext cx="69850" cy="6161088"/>
          </a:xfrm>
          <a:custGeom>
            <a:avLst/>
            <a:gdLst/>
            <a:ahLst/>
            <a:cxnLst>
              <a:cxn ang="0">
                <a:pos x="0" y="3881"/>
              </a:cxn>
              <a:cxn ang="0">
                <a:pos x="0" y="0"/>
              </a:cxn>
              <a:cxn ang="0">
                <a:pos x="43" y="57"/>
              </a:cxn>
              <a:cxn ang="0">
                <a:pos x="44" y="3881"/>
              </a:cxn>
              <a:cxn ang="0">
                <a:pos x="0" y="3881"/>
              </a:cxn>
            </a:cxnLst>
            <a:rect l="0" t="0" r="r" b="b"/>
            <a:pathLst>
              <a:path w="44" h="3881">
                <a:moveTo>
                  <a:pt x="0" y="3881"/>
                </a:moveTo>
                <a:lnTo>
                  <a:pt x="0" y="0"/>
                </a:lnTo>
                <a:lnTo>
                  <a:pt x="43" y="57"/>
                </a:lnTo>
                <a:lnTo>
                  <a:pt x="44" y="3881"/>
                </a:lnTo>
                <a:lnTo>
                  <a:pt x="0" y="3881"/>
                </a:lnTo>
                <a:close/>
              </a:path>
            </a:pathLst>
          </a:custGeom>
          <a:gradFill rotWithShape="0">
            <a:gsLst>
              <a:gs pos="0">
                <a:srgbClr val="0059CC"/>
              </a:gs>
              <a:gs pos="100000">
                <a:srgbClr val="001D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4999" name="Freeform 7"/>
          <p:cNvSpPr>
            <a:spLocks noChangeArrowheads="1"/>
          </p:cNvSpPr>
          <p:nvPr/>
        </p:nvSpPr>
        <p:spPr bwMode="auto">
          <a:xfrm>
            <a:off x="855663" y="349250"/>
            <a:ext cx="42862" cy="6161088"/>
          </a:xfrm>
          <a:custGeom>
            <a:avLst/>
            <a:gdLst/>
            <a:ahLst/>
            <a:cxnLst>
              <a:cxn ang="0">
                <a:pos x="0" y="3881"/>
              </a:cxn>
              <a:cxn ang="0">
                <a:pos x="0" y="0"/>
              </a:cxn>
              <a:cxn ang="0">
                <a:pos x="27" y="57"/>
              </a:cxn>
              <a:cxn ang="0">
                <a:pos x="27" y="3881"/>
              </a:cxn>
              <a:cxn ang="0">
                <a:pos x="0" y="3881"/>
              </a:cxn>
            </a:cxnLst>
            <a:rect l="0" t="0" r="r" b="b"/>
            <a:pathLst>
              <a:path w="27" h="3881">
                <a:moveTo>
                  <a:pt x="0" y="3881"/>
                </a:moveTo>
                <a:lnTo>
                  <a:pt x="0" y="0"/>
                </a:lnTo>
                <a:lnTo>
                  <a:pt x="27" y="57"/>
                </a:lnTo>
                <a:lnTo>
                  <a:pt x="27" y="3881"/>
                </a:lnTo>
                <a:lnTo>
                  <a:pt x="0" y="3881"/>
                </a:lnTo>
                <a:close/>
              </a:path>
            </a:pathLst>
          </a:custGeom>
          <a:gradFill rotWithShape="0">
            <a:gsLst>
              <a:gs pos="0">
                <a:srgbClr val="0059CC"/>
              </a:gs>
              <a:gs pos="100000">
                <a:srgbClr val="001D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00"/>
            </a:gs>
            <a:gs pos="100000">
              <a:srgbClr val="7739E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reeform 2"/>
          <p:cNvSpPr>
            <a:spLocks noChangeArrowheads="1"/>
          </p:cNvSpPr>
          <p:nvPr/>
        </p:nvSpPr>
        <p:spPr bwMode="auto">
          <a:xfrm>
            <a:off x="0" y="6238875"/>
            <a:ext cx="103188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4" y="36"/>
              </a:cxn>
              <a:cxn ang="0">
                <a:pos x="13" y="29"/>
              </a:cxn>
              <a:cxn ang="0">
                <a:pos x="23" y="24"/>
              </a:cxn>
              <a:cxn ang="0">
                <a:pos x="35" y="23"/>
              </a:cxn>
              <a:cxn ang="0">
                <a:pos x="46" y="18"/>
              </a:cxn>
              <a:cxn ang="0">
                <a:pos x="54" y="14"/>
              </a:cxn>
              <a:cxn ang="0">
                <a:pos x="59" y="7"/>
              </a:cxn>
              <a:cxn ang="0">
                <a:pos x="63" y="0"/>
              </a:cxn>
              <a:cxn ang="0">
                <a:pos x="65" y="15"/>
              </a:cxn>
              <a:cxn ang="0">
                <a:pos x="57" y="24"/>
              </a:cxn>
              <a:cxn ang="0">
                <a:pos x="49" y="28"/>
              </a:cxn>
              <a:cxn ang="0">
                <a:pos x="40" y="32"/>
              </a:cxn>
              <a:cxn ang="0">
                <a:pos x="30" y="33"/>
              </a:cxn>
              <a:cxn ang="0">
                <a:pos x="22" y="34"/>
              </a:cxn>
              <a:cxn ang="0">
                <a:pos x="11" y="43"/>
              </a:cxn>
              <a:cxn ang="0">
                <a:pos x="2" y="56"/>
              </a:cxn>
              <a:cxn ang="0">
                <a:pos x="0" y="44"/>
              </a:cxn>
            </a:cxnLst>
            <a:rect l="0" t="0" r="r" b="b"/>
            <a:pathLst>
              <a:path w="65" h="56">
                <a:moveTo>
                  <a:pt x="0" y="44"/>
                </a:moveTo>
                <a:lnTo>
                  <a:pt x="4" y="36"/>
                </a:lnTo>
                <a:lnTo>
                  <a:pt x="13" y="29"/>
                </a:lnTo>
                <a:lnTo>
                  <a:pt x="23" y="24"/>
                </a:lnTo>
                <a:lnTo>
                  <a:pt x="35" y="23"/>
                </a:lnTo>
                <a:lnTo>
                  <a:pt x="46" y="18"/>
                </a:lnTo>
                <a:lnTo>
                  <a:pt x="54" y="14"/>
                </a:lnTo>
                <a:lnTo>
                  <a:pt x="59" y="7"/>
                </a:lnTo>
                <a:lnTo>
                  <a:pt x="63" y="0"/>
                </a:lnTo>
                <a:lnTo>
                  <a:pt x="65" y="15"/>
                </a:lnTo>
                <a:lnTo>
                  <a:pt x="57" y="24"/>
                </a:lnTo>
                <a:lnTo>
                  <a:pt x="49" y="28"/>
                </a:lnTo>
                <a:lnTo>
                  <a:pt x="40" y="32"/>
                </a:lnTo>
                <a:lnTo>
                  <a:pt x="30" y="33"/>
                </a:lnTo>
                <a:lnTo>
                  <a:pt x="22" y="34"/>
                </a:lnTo>
                <a:lnTo>
                  <a:pt x="11" y="43"/>
                </a:lnTo>
                <a:lnTo>
                  <a:pt x="2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19" name="Freeform 3"/>
          <p:cNvSpPr>
            <a:spLocks noChangeArrowheads="1"/>
          </p:cNvSpPr>
          <p:nvPr/>
        </p:nvSpPr>
        <p:spPr bwMode="auto">
          <a:xfrm>
            <a:off x="620713" y="6427788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4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4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20" name="Freeform 4"/>
          <p:cNvSpPr>
            <a:spLocks noChangeArrowheads="1"/>
          </p:cNvSpPr>
          <p:nvPr/>
        </p:nvSpPr>
        <p:spPr bwMode="auto">
          <a:xfrm>
            <a:off x="639763" y="5522913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5" y="29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5"/>
              </a:cxn>
              <a:cxn ang="0">
                <a:pos x="51" y="28"/>
              </a:cxn>
              <a:cxn ang="0">
                <a:pos x="41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5" y="29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5"/>
                </a:lnTo>
                <a:lnTo>
                  <a:pt x="51" y="28"/>
                </a:lnTo>
                <a:lnTo>
                  <a:pt x="41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21" name="Freeform 5"/>
          <p:cNvSpPr>
            <a:spLocks noChangeArrowheads="1"/>
          </p:cNvSpPr>
          <p:nvPr/>
        </p:nvSpPr>
        <p:spPr bwMode="auto">
          <a:xfrm>
            <a:off x="727075" y="498157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22" name="Freeform 6"/>
          <p:cNvSpPr>
            <a:spLocks noChangeArrowheads="1"/>
          </p:cNvSpPr>
          <p:nvPr/>
        </p:nvSpPr>
        <p:spPr bwMode="auto">
          <a:xfrm>
            <a:off x="1330325" y="634365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8"/>
              </a:cxn>
              <a:cxn ang="0">
                <a:pos x="41" y="33"/>
              </a:cxn>
              <a:cxn ang="0">
                <a:pos x="31" y="34"/>
              </a:cxn>
              <a:cxn ang="0">
                <a:pos x="23" y="36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8"/>
                </a:lnTo>
                <a:lnTo>
                  <a:pt x="41" y="33"/>
                </a:lnTo>
                <a:lnTo>
                  <a:pt x="31" y="34"/>
                </a:lnTo>
                <a:lnTo>
                  <a:pt x="23" y="36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23" name="Freeform 7"/>
          <p:cNvSpPr>
            <a:spLocks noChangeArrowheads="1"/>
          </p:cNvSpPr>
          <p:nvPr/>
        </p:nvSpPr>
        <p:spPr bwMode="auto">
          <a:xfrm>
            <a:off x="1290638" y="5197475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24" name="Freeform 8"/>
          <p:cNvSpPr>
            <a:spLocks noChangeArrowheads="1"/>
          </p:cNvSpPr>
          <p:nvPr/>
        </p:nvSpPr>
        <p:spPr bwMode="auto">
          <a:xfrm>
            <a:off x="1847850" y="615950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4"/>
              </a:cxn>
              <a:cxn ang="0">
                <a:pos x="52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4"/>
                </a:lnTo>
                <a:lnTo>
                  <a:pt x="52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25" name="Freeform 9"/>
          <p:cNvSpPr>
            <a:spLocks noChangeArrowheads="1"/>
          </p:cNvSpPr>
          <p:nvPr/>
        </p:nvSpPr>
        <p:spPr bwMode="auto">
          <a:xfrm>
            <a:off x="152400" y="479425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2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2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26" name="Freeform 10"/>
          <p:cNvSpPr>
            <a:spLocks noChangeArrowheads="1"/>
          </p:cNvSpPr>
          <p:nvPr/>
        </p:nvSpPr>
        <p:spPr bwMode="auto">
          <a:xfrm>
            <a:off x="25400" y="5884863"/>
            <a:ext cx="106363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27" name="Freeform 11"/>
          <p:cNvSpPr>
            <a:spLocks noChangeArrowheads="1"/>
          </p:cNvSpPr>
          <p:nvPr/>
        </p:nvSpPr>
        <p:spPr bwMode="auto">
          <a:xfrm>
            <a:off x="425450" y="594677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4"/>
              </a:cxn>
              <a:cxn ang="0">
                <a:pos x="60" y="8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4"/>
                </a:lnTo>
                <a:lnTo>
                  <a:pt x="60" y="8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28" name="Freeform 12"/>
          <p:cNvSpPr>
            <a:spLocks noChangeArrowheads="1"/>
          </p:cNvSpPr>
          <p:nvPr/>
        </p:nvSpPr>
        <p:spPr bwMode="auto">
          <a:xfrm>
            <a:off x="333375" y="628015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4" y="29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5" y="0"/>
              </a:cxn>
              <a:cxn ang="0">
                <a:pos x="66" y="16"/>
              </a:cxn>
              <a:cxn ang="0">
                <a:pos x="58" y="25"/>
              </a:cxn>
              <a:cxn ang="0">
                <a:pos x="51" y="28"/>
              </a:cxn>
              <a:cxn ang="0">
                <a:pos x="42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6" y="37"/>
                </a:lnTo>
                <a:lnTo>
                  <a:pt x="14" y="29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5" y="0"/>
                </a:lnTo>
                <a:lnTo>
                  <a:pt x="66" y="16"/>
                </a:lnTo>
                <a:lnTo>
                  <a:pt x="58" y="25"/>
                </a:lnTo>
                <a:lnTo>
                  <a:pt x="51" y="28"/>
                </a:lnTo>
                <a:lnTo>
                  <a:pt x="42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29" name="Freeform 13"/>
          <p:cNvSpPr>
            <a:spLocks noChangeArrowheads="1"/>
          </p:cNvSpPr>
          <p:nvPr/>
        </p:nvSpPr>
        <p:spPr bwMode="auto">
          <a:xfrm>
            <a:off x="74613" y="651033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3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3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30" name="Freeform 14"/>
          <p:cNvSpPr>
            <a:spLocks noChangeArrowheads="1"/>
          </p:cNvSpPr>
          <p:nvPr/>
        </p:nvSpPr>
        <p:spPr bwMode="auto">
          <a:xfrm>
            <a:off x="200025" y="5372100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31" name="Freeform 15"/>
          <p:cNvSpPr>
            <a:spLocks noChangeArrowheads="1"/>
          </p:cNvSpPr>
          <p:nvPr/>
        </p:nvSpPr>
        <p:spPr bwMode="auto">
          <a:xfrm>
            <a:off x="996950" y="5803900"/>
            <a:ext cx="106363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32" name="Freeform 16"/>
          <p:cNvSpPr>
            <a:spLocks noChangeArrowheads="1"/>
          </p:cNvSpPr>
          <p:nvPr/>
        </p:nvSpPr>
        <p:spPr bwMode="auto">
          <a:xfrm>
            <a:off x="971550" y="612140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9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9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33" name="Freeform 17"/>
          <p:cNvSpPr>
            <a:spLocks noChangeArrowheads="1"/>
          </p:cNvSpPr>
          <p:nvPr/>
        </p:nvSpPr>
        <p:spPr bwMode="auto">
          <a:xfrm>
            <a:off x="1589088" y="5754688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34" name="Freeform 18"/>
          <p:cNvSpPr>
            <a:spLocks noChangeArrowheads="1"/>
          </p:cNvSpPr>
          <p:nvPr/>
        </p:nvSpPr>
        <p:spPr bwMode="auto">
          <a:xfrm>
            <a:off x="1946275" y="4895850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3"/>
              </a:cxn>
              <a:cxn ang="0">
                <a:pos x="60" y="7"/>
              </a:cxn>
              <a:cxn ang="0">
                <a:pos x="64" y="0"/>
              </a:cxn>
              <a:cxn ang="0">
                <a:pos x="66" y="14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3"/>
                </a:lnTo>
                <a:lnTo>
                  <a:pt x="60" y="7"/>
                </a:lnTo>
                <a:lnTo>
                  <a:pt x="64" y="0"/>
                </a:lnTo>
                <a:lnTo>
                  <a:pt x="66" y="14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35" name="Freeform 19"/>
          <p:cNvSpPr>
            <a:spLocks noChangeArrowheads="1"/>
          </p:cNvSpPr>
          <p:nvPr/>
        </p:nvSpPr>
        <p:spPr bwMode="auto">
          <a:xfrm>
            <a:off x="1543050" y="4503738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8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8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36" name="Freeform 20"/>
          <p:cNvSpPr>
            <a:spLocks noChangeArrowheads="1"/>
          </p:cNvSpPr>
          <p:nvPr/>
        </p:nvSpPr>
        <p:spPr bwMode="auto">
          <a:xfrm>
            <a:off x="887413" y="4352925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37" name="Freeform 21"/>
          <p:cNvSpPr>
            <a:spLocks noChangeArrowheads="1"/>
          </p:cNvSpPr>
          <p:nvPr/>
        </p:nvSpPr>
        <p:spPr bwMode="auto">
          <a:xfrm>
            <a:off x="287338" y="428942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6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6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38" name="Freeform 22"/>
          <p:cNvSpPr>
            <a:spLocks noChangeArrowheads="1"/>
          </p:cNvSpPr>
          <p:nvPr/>
        </p:nvSpPr>
        <p:spPr bwMode="auto">
          <a:xfrm>
            <a:off x="901700" y="3835400"/>
            <a:ext cx="106363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39" name="Freeform 23"/>
          <p:cNvSpPr>
            <a:spLocks noChangeArrowheads="1"/>
          </p:cNvSpPr>
          <p:nvPr/>
        </p:nvSpPr>
        <p:spPr bwMode="auto">
          <a:xfrm>
            <a:off x="1668463" y="3860800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40" name="Freeform 24"/>
          <p:cNvSpPr>
            <a:spLocks noChangeArrowheads="1"/>
          </p:cNvSpPr>
          <p:nvPr/>
        </p:nvSpPr>
        <p:spPr bwMode="auto">
          <a:xfrm>
            <a:off x="1863725" y="3241675"/>
            <a:ext cx="104775" cy="9207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8"/>
              </a:cxn>
              <a:cxn ang="0">
                <a:pos x="0" y="45"/>
              </a:cxn>
            </a:cxnLst>
            <a:rect l="0" t="0" r="r" b="b"/>
            <a:pathLst>
              <a:path w="66" h="58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8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41" name="Freeform 25"/>
          <p:cNvSpPr>
            <a:spLocks noChangeArrowheads="1"/>
          </p:cNvSpPr>
          <p:nvPr/>
        </p:nvSpPr>
        <p:spPr bwMode="auto">
          <a:xfrm>
            <a:off x="2379663" y="3975100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42" name="Freeform 26"/>
          <p:cNvSpPr>
            <a:spLocks noChangeArrowheads="1"/>
          </p:cNvSpPr>
          <p:nvPr/>
        </p:nvSpPr>
        <p:spPr bwMode="auto">
          <a:xfrm>
            <a:off x="2616200" y="3294063"/>
            <a:ext cx="106363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6" y="13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8" y="24"/>
              </a:cxn>
              <a:cxn ang="0">
                <a:pos x="51" y="27"/>
              </a:cxn>
              <a:cxn ang="0">
                <a:pos x="42" y="32"/>
              </a:cxn>
              <a:cxn ang="0">
                <a:pos x="32" y="33"/>
              </a:cxn>
              <a:cxn ang="0">
                <a:pos x="23" y="34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6" y="13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8" y="24"/>
                </a:lnTo>
                <a:lnTo>
                  <a:pt x="51" y="27"/>
                </a:lnTo>
                <a:lnTo>
                  <a:pt x="42" y="32"/>
                </a:lnTo>
                <a:lnTo>
                  <a:pt x="32" y="33"/>
                </a:lnTo>
                <a:lnTo>
                  <a:pt x="23" y="34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43" name="Freeform 27"/>
          <p:cNvSpPr>
            <a:spLocks noChangeArrowheads="1"/>
          </p:cNvSpPr>
          <p:nvPr/>
        </p:nvSpPr>
        <p:spPr bwMode="auto">
          <a:xfrm>
            <a:off x="1363663" y="2990850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3"/>
              </a:cxn>
              <a:cxn ang="0">
                <a:pos x="60" y="7"/>
              </a:cxn>
              <a:cxn ang="0">
                <a:pos x="64" y="0"/>
              </a:cxn>
              <a:cxn ang="0">
                <a:pos x="66" y="14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3"/>
                </a:lnTo>
                <a:lnTo>
                  <a:pt x="60" y="7"/>
                </a:lnTo>
                <a:lnTo>
                  <a:pt x="64" y="0"/>
                </a:lnTo>
                <a:lnTo>
                  <a:pt x="66" y="14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44" name="Freeform 28"/>
          <p:cNvSpPr>
            <a:spLocks noChangeArrowheads="1"/>
          </p:cNvSpPr>
          <p:nvPr/>
        </p:nvSpPr>
        <p:spPr bwMode="auto">
          <a:xfrm>
            <a:off x="639763" y="348138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45" name="Freeform 29"/>
          <p:cNvSpPr>
            <a:spLocks noChangeArrowheads="1"/>
          </p:cNvSpPr>
          <p:nvPr/>
        </p:nvSpPr>
        <p:spPr bwMode="auto">
          <a:xfrm>
            <a:off x="2686050" y="269875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2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2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46" name="Freeform 30"/>
          <p:cNvSpPr>
            <a:spLocks noChangeArrowheads="1"/>
          </p:cNvSpPr>
          <p:nvPr/>
        </p:nvSpPr>
        <p:spPr bwMode="auto">
          <a:xfrm>
            <a:off x="3508375" y="243363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47" name="Freeform 31"/>
          <p:cNvSpPr>
            <a:spLocks noChangeArrowheads="1"/>
          </p:cNvSpPr>
          <p:nvPr/>
        </p:nvSpPr>
        <p:spPr bwMode="auto">
          <a:xfrm>
            <a:off x="3271838" y="2005013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48" name="Freeform 32"/>
          <p:cNvSpPr>
            <a:spLocks noChangeArrowheads="1"/>
          </p:cNvSpPr>
          <p:nvPr/>
        </p:nvSpPr>
        <p:spPr bwMode="auto">
          <a:xfrm>
            <a:off x="4414838" y="1941513"/>
            <a:ext cx="106362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49" name="Freeform 33"/>
          <p:cNvSpPr>
            <a:spLocks noChangeArrowheads="1"/>
          </p:cNvSpPr>
          <p:nvPr/>
        </p:nvSpPr>
        <p:spPr bwMode="auto">
          <a:xfrm>
            <a:off x="4330700" y="248443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7"/>
              </a:cxn>
              <a:cxn ang="0">
                <a:pos x="65" y="0"/>
              </a:cxn>
              <a:cxn ang="0">
                <a:pos x="67" y="16"/>
              </a:cxn>
              <a:cxn ang="0">
                <a:pos x="59" y="24"/>
              </a:cxn>
              <a:cxn ang="0">
                <a:pos x="52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7"/>
                </a:lnTo>
                <a:lnTo>
                  <a:pt x="65" y="0"/>
                </a:lnTo>
                <a:lnTo>
                  <a:pt x="67" y="16"/>
                </a:lnTo>
                <a:lnTo>
                  <a:pt x="59" y="24"/>
                </a:lnTo>
                <a:lnTo>
                  <a:pt x="52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50" name="Freeform 34"/>
          <p:cNvSpPr>
            <a:spLocks noChangeArrowheads="1"/>
          </p:cNvSpPr>
          <p:nvPr/>
        </p:nvSpPr>
        <p:spPr bwMode="auto">
          <a:xfrm>
            <a:off x="3536950" y="3141663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8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3"/>
              </a:cxn>
              <a:cxn ang="0">
                <a:pos x="60" y="7"/>
              </a:cxn>
              <a:cxn ang="0">
                <a:pos x="64" y="0"/>
              </a:cxn>
              <a:cxn ang="0">
                <a:pos x="66" y="14"/>
              </a:cxn>
              <a:cxn ang="0">
                <a:pos x="58" y="24"/>
              </a:cxn>
              <a:cxn ang="0">
                <a:pos x="51" y="27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6"/>
                </a:lnTo>
                <a:lnTo>
                  <a:pt x="14" y="28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3"/>
                </a:lnTo>
                <a:lnTo>
                  <a:pt x="60" y="7"/>
                </a:lnTo>
                <a:lnTo>
                  <a:pt x="64" y="0"/>
                </a:lnTo>
                <a:lnTo>
                  <a:pt x="66" y="14"/>
                </a:lnTo>
                <a:lnTo>
                  <a:pt x="58" y="24"/>
                </a:lnTo>
                <a:lnTo>
                  <a:pt x="51" y="27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51" name="Freeform 35"/>
          <p:cNvSpPr>
            <a:spLocks noChangeArrowheads="1"/>
          </p:cNvSpPr>
          <p:nvPr/>
        </p:nvSpPr>
        <p:spPr bwMode="auto">
          <a:xfrm>
            <a:off x="3048000" y="3670300"/>
            <a:ext cx="106363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8" y="18"/>
              </a:cxn>
              <a:cxn ang="0">
                <a:pos x="56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8" y="18"/>
                </a:lnTo>
                <a:lnTo>
                  <a:pt x="56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52" name="Freeform 36"/>
          <p:cNvSpPr>
            <a:spLocks noChangeArrowheads="1"/>
          </p:cNvSpPr>
          <p:nvPr/>
        </p:nvSpPr>
        <p:spPr bwMode="auto">
          <a:xfrm>
            <a:off x="2406650" y="449103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53" name="Freeform 37"/>
          <p:cNvSpPr>
            <a:spLocks noChangeArrowheads="1"/>
          </p:cNvSpPr>
          <p:nvPr/>
        </p:nvSpPr>
        <p:spPr bwMode="auto">
          <a:xfrm>
            <a:off x="2979738" y="4189413"/>
            <a:ext cx="106362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54" name="Freeform 38"/>
          <p:cNvSpPr>
            <a:spLocks noChangeArrowheads="1"/>
          </p:cNvSpPr>
          <p:nvPr/>
        </p:nvSpPr>
        <p:spPr bwMode="auto">
          <a:xfrm>
            <a:off x="2671763" y="4933950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55" name="Freeform 39"/>
          <p:cNvSpPr>
            <a:spLocks noChangeArrowheads="1"/>
          </p:cNvSpPr>
          <p:nvPr/>
        </p:nvSpPr>
        <p:spPr bwMode="auto">
          <a:xfrm>
            <a:off x="2130425" y="5375275"/>
            <a:ext cx="104775" cy="9207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6"/>
              </a:cxn>
              <a:cxn ang="0">
                <a:pos x="58" y="25"/>
              </a:cxn>
              <a:cxn ang="0">
                <a:pos x="50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8"/>
              </a:cxn>
              <a:cxn ang="0">
                <a:pos x="0" y="45"/>
              </a:cxn>
            </a:cxnLst>
            <a:rect l="0" t="0" r="r" b="b"/>
            <a:pathLst>
              <a:path w="66" h="58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6"/>
                </a:lnTo>
                <a:lnTo>
                  <a:pt x="58" y="25"/>
                </a:lnTo>
                <a:lnTo>
                  <a:pt x="50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8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56" name="Freeform 40"/>
          <p:cNvSpPr>
            <a:spLocks noChangeArrowheads="1"/>
          </p:cNvSpPr>
          <p:nvPr/>
        </p:nvSpPr>
        <p:spPr bwMode="auto">
          <a:xfrm>
            <a:off x="2130425" y="580548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57" name="Freeform 41"/>
          <p:cNvSpPr>
            <a:spLocks noChangeArrowheads="1"/>
          </p:cNvSpPr>
          <p:nvPr/>
        </p:nvSpPr>
        <p:spPr bwMode="auto">
          <a:xfrm>
            <a:off x="2270125" y="642302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58" name="Freeform 42"/>
          <p:cNvSpPr>
            <a:spLocks noChangeArrowheads="1"/>
          </p:cNvSpPr>
          <p:nvPr/>
        </p:nvSpPr>
        <p:spPr bwMode="auto">
          <a:xfrm>
            <a:off x="2549525" y="598170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5" y="14"/>
              </a:cxn>
              <a:cxn ang="0">
                <a:pos x="61" y="8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3"/>
              </a:cxn>
              <a:cxn ang="0">
                <a:pos x="31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5" y="14"/>
                </a:lnTo>
                <a:lnTo>
                  <a:pt x="61" y="8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3"/>
                </a:lnTo>
                <a:lnTo>
                  <a:pt x="31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59" name="Freeform 43"/>
          <p:cNvSpPr>
            <a:spLocks noChangeArrowheads="1"/>
          </p:cNvSpPr>
          <p:nvPr/>
        </p:nvSpPr>
        <p:spPr bwMode="auto">
          <a:xfrm>
            <a:off x="3287713" y="4668838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60" name="Freeform 44"/>
          <p:cNvSpPr>
            <a:spLocks noChangeArrowheads="1"/>
          </p:cNvSpPr>
          <p:nvPr/>
        </p:nvSpPr>
        <p:spPr bwMode="auto">
          <a:xfrm>
            <a:off x="2855913" y="540067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61" name="Freeform 45"/>
          <p:cNvSpPr>
            <a:spLocks noChangeArrowheads="1"/>
          </p:cNvSpPr>
          <p:nvPr/>
        </p:nvSpPr>
        <p:spPr bwMode="auto">
          <a:xfrm>
            <a:off x="3665538" y="3937000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62" name="Freeform 46"/>
          <p:cNvSpPr>
            <a:spLocks noChangeArrowheads="1"/>
          </p:cNvSpPr>
          <p:nvPr/>
        </p:nvSpPr>
        <p:spPr bwMode="auto">
          <a:xfrm>
            <a:off x="4279900" y="3116263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63" name="Freeform 47"/>
          <p:cNvSpPr>
            <a:spLocks noChangeArrowheads="1"/>
          </p:cNvSpPr>
          <p:nvPr/>
        </p:nvSpPr>
        <p:spPr bwMode="auto">
          <a:xfrm>
            <a:off x="4335463" y="363378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64" name="Freeform 48"/>
          <p:cNvSpPr>
            <a:spLocks noChangeArrowheads="1"/>
          </p:cNvSpPr>
          <p:nvPr/>
        </p:nvSpPr>
        <p:spPr bwMode="auto">
          <a:xfrm>
            <a:off x="4906963" y="2711450"/>
            <a:ext cx="106362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65" name="Freeform 49"/>
          <p:cNvSpPr>
            <a:spLocks noChangeArrowheads="1"/>
          </p:cNvSpPr>
          <p:nvPr/>
        </p:nvSpPr>
        <p:spPr bwMode="auto">
          <a:xfrm>
            <a:off x="4195763" y="4303713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3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9" y="24"/>
              </a:cxn>
              <a:cxn ang="0">
                <a:pos x="51" y="27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3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9" y="24"/>
                </a:lnTo>
                <a:lnTo>
                  <a:pt x="51" y="27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66" name="Freeform 50"/>
          <p:cNvSpPr>
            <a:spLocks noChangeArrowheads="1"/>
          </p:cNvSpPr>
          <p:nvPr/>
        </p:nvSpPr>
        <p:spPr bwMode="auto">
          <a:xfrm>
            <a:off x="3694113" y="5060950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67" name="Freeform 51"/>
          <p:cNvSpPr>
            <a:spLocks noChangeArrowheads="1"/>
          </p:cNvSpPr>
          <p:nvPr/>
        </p:nvSpPr>
        <p:spPr bwMode="auto">
          <a:xfrm>
            <a:off x="3305175" y="5703888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5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6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5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68" name="Freeform 52"/>
          <p:cNvSpPr>
            <a:spLocks noChangeArrowheads="1"/>
          </p:cNvSpPr>
          <p:nvPr/>
        </p:nvSpPr>
        <p:spPr bwMode="auto">
          <a:xfrm>
            <a:off x="5241925" y="322897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4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9"/>
              </a:cxn>
              <a:cxn ang="0">
                <a:pos x="42" y="32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4" y="24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9"/>
                </a:lnTo>
                <a:lnTo>
                  <a:pt x="42" y="32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69" name="Freeform 53"/>
          <p:cNvSpPr>
            <a:spLocks noChangeArrowheads="1"/>
          </p:cNvSpPr>
          <p:nvPr/>
        </p:nvSpPr>
        <p:spPr bwMode="auto">
          <a:xfrm>
            <a:off x="5507038" y="2333625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6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3" y="34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6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3" y="34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70" name="Freeform 54"/>
          <p:cNvSpPr>
            <a:spLocks noChangeArrowheads="1"/>
          </p:cNvSpPr>
          <p:nvPr/>
        </p:nvSpPr>
        <p:spPr bwMode="auto">
          <a:xfrm>
            <a:off x="5060950" y="368458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71" name="Freeform 55"/>
          <p:cNvSpPr>
            <a:spLocks noChangeArrowheads="1"/>
          </p:cNvSpPr>
          <p:nvPr/>
        </p:nvSpPr>
        <p:spPr bwMode="auto">
          <a:xfrm>
            <a:off x="4949825" y="4302125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72" name="Freeform 56"/>
          <p:cNvSpPr>
            <a:spLocks noChangeArrowheads="1"/>
          </p:cNvSpPr>
          <p:nvPr/>
        </p:nvSpPr>
        <p:spPr bwMode="auto">
          <a:xfrm>
            <a:off x="4378325" y="4794250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3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3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73" name="Freeform 57"/>
          <p:cNvSpPr>
            <a:spLocks noChangeArrowheads="1"/>
          </p:cNvSpPr>
          <p:nvPr/>
        </p:nvSpPr>
        <p:spPr bwMode="auto">
          <a:xfrm>
            <a:off x="4057650" y="5426075"/>
            <a:ext cx="106363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9" y="24"/>
              </a:cxn>
              <a:cxn ang="0">
                <a:pos x="51" y="27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9" y="24"/>
                </a:lnTo>
                <a:lnTo>
                  <a:pt x="51" y="27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74" name="Freeform 58"/>
          <p:cNvSpPr>
            <a:spLocks noChangeArrowheads="1"/>
          </p:cNvSpPr>
          <p:nvPr/>
        </p:nvSpPr>
        <p:spPr bwMode="auto">
          <a:xfrm>
            <a:off x="3905250" y="5954713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5"/>
              </a:cxn>
              <a:cxn ang="0">
                <a:pos x="36" y="24"/>
              </a:cxn>
              <a:cxn ang="0">
                <a:pos x="48" y="19"/>
              </a:cxn>
              <a:cxn ang="0">
                <a:pos x="56" y="15"/>
              </a:cxn>
              <a:cxn ang="0">
                <a:pos x="60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5"/>
                </a:lnTo>
                <a:lnTo>
                  <a:pt x="36" y="24"/>
                </a:lnTo>
                <a:lnTo>
                  <a:pt x="48" y="19"/>
                </a:lnTo>
                <a:lnTo>
                  <a:pt x="56" y="15"/>
                </a:lnTo>
                <a:lnTo>
                  <a:pt x="60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75" name="Freeform 59"/>
          <p:cNvSpPr>
            <a:spLocks noChangeArrowheads="1"/>
          </p:cNvSpPr>
          <p:nvPr/>
        </p:nvSpPr>
        <p:spPr bwMode="auto">
          <a:xfrm>
            <a:off x="3222625" y="6105525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7"/>
              </a:cxn>
              <a:cxn ang="0">
                <a:pos x="64" y="0"/>
              </a:cxn>
              <a:cxn ang="0">
                <a:pos x="66" y="16"/>
              </a:cxn>
              <a:cxn ang="0">
                <a:pos x="58" y="24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7"/>
                </a:lnTo>
                <a:lnTo>
                  <a:pt x="64" y="0"/>
                </a:lnTo>
                <a:lnTo>
                  <a:pt x="66" y="16"/>
                </a:lnTo>
                <a:lnTo>
                  <a:pt x="58" y="24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76" name="Freeform 60"/>
          <p:cNvSpPr>
            <a:spLocks noChangeArrowheads="1"/>
          </p:cNvSpPr>
          <p:nvPr/>
        </p:nvSpPr>
        <p:spPr bwMode="auto">
          <a:xfrm>
            <a:off x="3502025" y="6434138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77" name="Freeform 61"/>
          <p:cNvSpPr>
            <a:spLocks noChangeArrowheads="1"/>
          </p:cNvSpPr>
          <p:nvPr/>
        </p:nvSpPr>
        <p:spPr bwMode="auto">
          <a:xfrm>
            <a:off x="4979988" y="5540375"/>
            <a:ext cx="106362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78" name="Freeform 62"/>
          <p:cNvSpPr>
            <a:spLocks noChangeArrowheads="1"/>
          </p:cNvSpPr>
          <p:nvPr/>
        </p:nvSpPr>
        <p:spPr bwMode="auto">
          <a:xfrm>
            <a:off x="4757738" y="5210175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3"/>
              </a:cxn>
              <a:cxn ang="0">
                <a:pos x="3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3"/>
                </a:lnTo>
                <a:lnTo>
                  <a:pt x="3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79" name="Freeform 63"/>
          <p:cNvSpPr>
            <a:spLocks noChangeArrowheads="1"/>
          </p:cNvSpPr>
          <p:nvPr/>
        </p:nvSpPr>
        <p:spPr bwMode="auto">
          <a:xfrm>
            <a:off x="5133975" y="474345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4"/>
              </a:cxn>
              <a:cxn ang="0">
                <a:pos x="23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1" y="34"/>
                </a:lnTo>
                <a:lnTo>
                  <a:pt x="23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80" name="Freeform 64"/>
          <p:cNvSpPr>
            <a:spLocks noChangeArrowheads="1"/>
          </p:cNvSpPr>
          <p:nvPr/>
        </p:nvSpPr>
        <p:spPr bwMode="auto">
          <a:xfrm>
            <a:off x="5635625" y="4100513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6"/>
              </a:cxn>
              <a:cxn ang="0">
                <a:pos x="14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6"/>
                </a:lnTo>
                <a:lnTo>
                  <a:pt x="14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81" name="Freeform 65"/>
          <p:cNvSpPr>
            <a:spLocks noChangeArrowheads="1"/>
          </p:cNvSpPr>
          <p:nvPr/>
        </p:nvSpPr>
        <p:spPr bwMode="auto">
          <a:xfrm>
            <a:off x="5830888" y="3582988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82" name="Freeform 66"/>
          <p:cNvSpPr>
            <a:spLocks noChangeArrowheads="1"/>
          </p:cNvSpPr>
          <p:nvPr/>
        </p:nvSpPr>
        <p:spPr bwMode="auto">
          <a:xfrm>
            <a:off x="6235700" y="228282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83" name="Freeform 67"/>
          <p:cNvSpPr>
            <a:spLocks noChangeArrowheads="1"/>
          </p:cNvSpPr>
          <p:nvPr/>
        </p:nvSpPr>
        <p:spPr bwMode="auto">
          <a:xfrm>
            <a:off x="6570663" y="1652588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84" name="Freeform 68"/>
          <p:cNvSpPr>
            <a:spLocks noChangeArrowheads="1"/>
          </p:cNvSpPr>
          <p:nvPr/>
        </p:nvSpPr>
        <p:spPr bwMode="auto">
          <a:xfrm>
            <a:off x="9023350" y="301625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4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4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85" name="Freeform 69"/>
          <p:cNvSpPr>
            <a:spLocks noChangeArrowheads="1"/>
          </p:cNvSpPr>
          <p:nvPr/>
        </p:nvSpPr>
        <p:spPr bwMode="auto">
          <a:xfrm>
            <a:off x="8548688" y="276225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3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3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86" name="Freeform 70"/>
          <p:cNvSpPr>
            <a:spLocks noChangeArrowheads="1"/>
          </p:cNvSpPr>
          <p:nvPr/>
        </p:nvSpPr>
        <p:spPr bwMode="auto">
          <a:xfrm>
            <a:off x="8562975" y="590550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5" y="13"/>
              </a:cxn>
              <a:cxn ang="0">
                <a:pos x="61" y="7"/>
              </a:cxn>
              <a:cxn ang="0">
                <a:pos x="65" y="0"/>
              </a:cxn>
              <a:cxn ang="0">
                <a:pos x="66" y="14"/>
              </a:cxn>
              <a:cxn ang="0">
                <a:pos x="59" y="24"/>
              </a:cxn>
              <a:cxn ang="0">
                <a:pos x="51" y="27"/>
              </a:cxn>
              <a:cxn ang="0">
                <a:pos x="42" y="32"/>
              </a:cxn>
              <a:cxn ang="0">
                <a:pos x="31" y="33"/>
              </a:cxn>
              <a:cxn ang="0">
                <a:pos x="24" y="34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5" y="13"/>
                </a:lnTo>
                <a:lnTo>
                  <a:pt x="61" y="7"/>
                </a:lnTo>
                <a:lnTo>
                  <a:pt x="65" y="0"/>
                </a:lnTo>
                <a:lnTo>
                  <a:pt x="66" y="14"/>
                </a:lnTo>
                <a:lnTo>
                  <a:pt x="59" y="24"/>
                </a:lnTo>
                <a:lnTo>
                  <a:pt x="51" y="27"/>
                </a:lnTo>
                <a:lnTo>
                  <a:pt x="42" y="32"/>
                </a:lnTo>
                <a:lnTo>
                  <a:pt x="31" y="33"/>
                </a:lnTo>
                <a:lnTo>
                  <a:pt x="24" y="34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87" name="Freeform 71"/>
          <p:cNvSpPr>
            <a:spLocks noChangeArrowheads="1"/>
          </p:cNvSpPr>
          <p:nvPr/>
        </p:nvSpPr>
        <p:spPr bwMode="auto">
          <a:xfrm>
            <a:off x="8102600" y="514350"/>
            <a:ext cx="106363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6"/>
                </a:lnTo>
                <a:lnTo>
                  <a:pt x="15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88" name="Freeform 72"/>
          <p:cNvSpPr>
            <a:spLocks noChangeArrowheads="1"/>
          </p:cNvSpPr>
          <p:nvPr/>
        </p:nvSpPr>
        <p:spPr bwMode="auto">
          <a:xfrm>
            <a:off x="8967788" y="690563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89" name="Freeform 73"/>
          <p:cNvSpPr>
            <a:spLocks noChangeArrowheads="1"/>
          </p:cNvSpPr>
          <p:nvPr/>
        </p:nvSpPr>
        <p:spPr bwMode="auto">
          <a:xfrm>
            <a:off x="8520113" y="981075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6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6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90" name="Freeform 74"/>
          <p:cNvSpPr>
            <a:spLocks noChangeArrowheads="1"/>
          </p:cNvSpPr>
          <p:nvPr/>
        </p:nvSpPr>
        <p:spPr bwMode="auto">
          <a:xfrm>
            <a:off x="8170863" y="790575"/>
            <a:ext cx="106362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4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4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91" name="Freeform 75"/>
          <p:cNvSpPr>
            <a:spLocks noChangeArrowheads="1"/>
          </p:cNvSpPr>
          <p:nvPr/>
        </p:nvSpPr>
        <p:spPr bwMode="auto">
          <a:xfrm>
            <a:off x="7627938" y="76517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92" name="Freeform 76"/>
          <p:cNvSpPr>
            <a:spLocks noChangeArrowheads="1"/>
          </p:cNvSpPr>
          <p:nvPr/>
        </p:nvSpPr>
        <p:spPr bwMode="auto">
          <a:xfrm>
            <a:off x="7921625" y="27305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9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9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93" name="Freeform 77"/>
          <p:cNvSpPr>
            <a:spLocks noChangeArrowheads="1"/>
          </p:cNvSpPr>
          <p:nvPr/>
        </p:nvSpPr>
        <p:spPr bwMode="auto">
          <a:xfrm>
            <a:off x="7391400" y="474663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4" y="24"/>
              </a:cxn>
              <a:cxn ang="0">
                <a:pos x="36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4" y="24"/>
                </a:lnTo>
                <a:lnTo>
                  <a:pt x="36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94" name="Freeform 78"/>
          <p:cNvSpPr>
            <a:spLocks noChangeArrowheads="1"/>
          </p:cNvSpPr>
          <p:nvPr/>
        </p:nvSpPr>
        <p:spPr bwMode="auto">
          <a:xfrm>
            <a:off x="6877050" y="260350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3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3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95" name="Freeform 79"/>
          <p:cNvSpPr>
            <a:spLocks noChangeArrowheads="1"/>
          </p:cNvSpPr>
          <p:nvPr/>
        </p:nvSpPr>
        <p:spPr bwMode="auto">
          <a:xfrm>
            <a:off x="6805613" y="62547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96" name="Freeform 80"/>
          <p:cNvSpPr>
            <a:spLocks noChangeArrowheads="1"/>
          </p:cNvSpPr>
          <p:nvPr/>
        </p:nvSpPr>
        <p:spPr bwMode="auto">
          <a:xfrm>
            <a:off x="7210425" y="1052513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4" y="24"/>
              </a:cxn>
              <a:cxn ang="0">
                <a:pos x="37" y="24"/>
              </a:cxn>
              <a:cxn ang="0">
                <a:pos x="47" y="19"/>
              </a:cxn>
              <a:cxn ang="0">
                <a:pos x="55" y="15"/>
              </a:cxn>
              <a:cxn ang="0">
                <a:pos x="61" y="8"/>
              </a:cxn>
              <a:cxn ang="0">
                <a:pos x="65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2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4" y="24"/>
                </a:lnTo>
                <a:lnTo>
                  <a:pt x="37" y="24"/>
                </a:lnTo>
                <a:lnTo>
                  <a:pt x="47" y="19"/>
                </a:lnTo>
                <a:lnTo>
                  <a:pt x="55" y="15"/>
                </a:lnTo>
                <a:lnTo>
                  <a:pt x="61" y="8"/>
                </a:lnTo>
                <a:lnTo>
                  <a:pt x="65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2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97" name="Freeform 81"/>
          <p:cNvSpPr>
            <a:spLocks noChangeArrowheads="1"/>
          </p:cNvSpPr>
          <p:nvPr/>
        </p:nvSpPr>
        <p:spPr bwMode="auto">
          <a:xfrm>
            <a:off x="7851775" y="1166813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98" name="Freeform 82"/>
          <p:cNvSpPr>
            <a:spLocks noChangeArrowheads="1"/>
          </p:cNvSpPr>
          <p:nvPr/>
        </p:nvSpPr>
        <p:spPr bwMode="auto">
          <a:xfrm>
            <a:off x="9034463" y="1052513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099" name="Freeform 83"/>
          <p:cNvSpPr>
            <a:spLocks noChangeArrowheads="1"/>
          </p:cNvSpPr>
          <p:nvPr/>
        </p:nvSpPr>
        <p:spPr bwMode="auto">
          <a:xfrm>
            <a:off x="8505825" y="1393825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4"/>
              </a:cxn>
              <a:cxn ang="0">
                <a:pos x="23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1" y="34"/>
                </a:lnTo>
                <a:lnTo>
                  <a:pt x="23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00" name="Freeform 84"/>
          <p:cNvSpPr>
            <a:spLocks noChangeArrowheads="1"/>
          </p:cNvSpPr>
          <p:nvPr/>
        </p:nvSpPr>
        <p:spPr bwMode="auto">
          <a:xfrm>
            <a:off x="7767638" y="167163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3"/>
              </a:cxn>
              <a:cxn ang="0">
                <a:pos x="3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3"/>
                </a:lnTo>
                <a:lnTo>
                  <a:pt x="3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01" name="Freeform 85"/>
          <p:cNvSpPr>
            <a:spLocks noChangeArrowheads="1"/>
          </p:cNvSpPr>
          <p:nvPr/>
        </p:nvSpPr>
        <p:spPr bwMode="auto">
          <a:xfrm>
            <a:off x="6567488" y="1319213"/>
            <a:ext cx="106362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6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02" name="Freeform 86"/>
          <p:cNvSpPr>
            <a:spLocks noChangeArrowheads="1"/>
          </p:cNvSpPr>
          <p:nvPr/>
        </p:nvSpPr>
        <p:spPr bwMode="auto">
          <a:xfrm>
            <a:off x="6345238" y="839788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9"/>
              </a:cxn>
              <a:cxn ang="0">
                <a:pos x="56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9"/>
                </a:lnTo>
                <a:lnTo>
                  <a:pt x="56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03" name="Freeform 87"/>
          <p:cNvSpPr>
            <a:spLocks noChangeArrowheads="1"/>
          </p:cNvSpPr>
          <p:nvPr/>
        </p:nvSpPr>
        <p:spPr bwMode="auto">
          <a:xfrm>
            <a:off x="5897563" y="135572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04" name="Freeform 88"/>
          <p:cNvSpPr>
            <a:spLocks noChangeArrowheads="1"/>
          </p:cNvSpPr>
          <p:nvPr/>
        </p:nvSpPr>
        <p:spPr bwMode="auto">
          <a:xfrm>
            <a:off x="5730875" y="700088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5"/>
              </a:cxn>
              <a:cxn ang="0">
                <a:pos x="51" y="28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5"/>
                </a:lnTo>
                <a:lnTo>
                  <a:pt x="51" y="28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05" name="Freeform 89"/>
          <p:cNvSpPr>
            <a:spLocks noChangeArrowheads="1"/>
          </p:cNvSpPr>
          <p:nvPr/>
        </p:nvSpPr>
        <p:spPr bwMode="auto">
          <a:xfrm>
            <a:off x="6162675" y="358775"/>
            <a:ext cx="106363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06" name="Freeform 90"/>
          <p:cNvSpPr>
            <a:spLocks noChangeArrowheads="1"/>
          </p:cNvSpPr>
          <p:nvPr/>
        </p:nvSpPr>
        <p:spPr bwMode="auto">
          <a:xfrm>
            <a:off x="5173663" y="1066800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6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07" name="Freeform 91"/>
          <p:cNvSpPr>
            <a:spLocks noChangeArrowheads="1"/>
          </p:cNvSpPr>
          <p:nvPr/>
        </p:nvSpPr>
        <p:spPr bwMode="auto">
          <a:xfrm>
            <a:off x="7207250" y="1495425"/>
            <a:ext cx="106363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3"/>
              </a:cxn>
              <a:cxn ang="0">
                <a:pos x="5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3"/>
                </a:lnTo>
                <a:lnTo>
                  <a:pt x="5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08" name="Freeform 92"/>
          <p:cNvSpPr>
            <a:spLocks noChangeArrowheads="1"/>
          </p:cNvSpPr>
          <p:nvPr/>
        </p:nvSpPr>
        <p:spPr bwMode="auto">
          <a:xfrm>
            <a:off x="6929438" y="2176463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09" name="Freeform 93"/>
          <p:cNvSpPr>
            <a:spLocks noChangeArrowheads="1"/>
          </p:cNvSpPr>
          <p:nvPr/>
        </p:nvSpPr>
        <p:spPr bwMode="auto">
          <a:xfrm>
            <a:off x="5800725" y="194945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8"/>
              </a:cxn>
              <a:cxn ang="0">
                <a:pos x="65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2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8"/>
                </a:lnTo>
                <a:lnTo>
                  <a:pt x="65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2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10" name="Freeform 94"/>
          <p:cNvSpPr>
            <a:spLocks noChangeArrowheads="1"/>
          </p:cNvSpPr>
          <p:nvPr/>
        </p:nvSpPr>
        <p:spPr bwMode="auto">
          <a:xfrm>
            <a:off x="5118100" y="1620838"/>
            <a:ext cx="104775" cy="9207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8"/>
              </a:cxn>
              <a:cxn ang="0">
                <a:pos x="0" y="45"/>
              </a:cxn>
            </a:cxnLst>
            <a:rect l="0" t="0" r="r" b="b"/>
            <a:pathLst>
              <a:path w="66" h="58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8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11" name="Freeform 95"/>
          <p:cNvSpPr>
            <a:spLocks noChangeArrowheads="1"/>
          </p:cNvSpPr>
          <p:nvPr/>
        </p:nvSpPr>
        <p:spPr bwMode="auto">
          <a:xfrm>
            <a:off x="4225925" y="1457325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7"/>
              </a:cxn>
              <a:cxn ang="0">
                <a:pos x="64" y="0"/>
              </a:cxn>
              <a:cxn ang="0">
                <a:pos x="66" y="16"/>
              </a:cxn>
              <a:cxn ang="0">
                <a:pos x="58" y="24"/>
              </a:cxn>
              <a:cxn ang="0">
                <a:pos x="50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7"/>
                </a:lnTo>
                <a:lnTo>
                  <a:pt x="64" y="0"/>
                </a:lnTo>
                <a:lnTo>
                  <a:pt x="66" y="16"/>
                </a:lnTo>
                <a:lnTo>
                  <a:pt x="58" y="24"/>
                </a:lnTo>
                <a:lnTo>
                  <a:pt x="50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12" name="Freeform 96"/>
          <p:cNvSpPr>
            <a:spLocks noChangeArrowheads="1"/>
          </p:cNvSpPr>
          <p:nvPr/>
        </p:nvSpPr>
        <p:spPr bwMode="auto">
          <a:xfrm>
            <a:off x="3457575" y="1370013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13" name="Freeform 97"/>
          <p:cNvSpPr>
            <a:spLocks noChangeArrowheads="1"/>
          </p:cNvSpPr>
          <p:nvPr/>
        </p:nvSpPr>
        <p:spPr bwMode="auto">
          <a:xfrm>
            <a:off x="4433888" y="966788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7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7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14" name="Freeform 98"/>
          <p:cNvSpPr>
            <a:spLocks noChangeArrowheads="1"/>
          </p:cNvSpPr>
          <p:nvPr/>
        </p:nvSpPr>
        <p:spPr bwMode="auto">
          <a:xfrm>
            <a:off x="4838700" y="511175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5"/>
              </a:cxn>
              <a:cxn ang="0">
                <a:pos x="51" y="28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5"/>
                </a:lnTo>
                <a:lnTo>
                  <a:pt x="51" y="28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15" name="Freeform 99"/>
          <p:cNvSpPr>
            <a:spLocks noChangeArrowheads="1"/>
          </p:cNvSpPr>
          <p:nvPr/>
        </p:nvSpPr>
        <p:spPr bwMode="auto">
          <a:xfrm>
            <a:off x="5408613" y="296863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16" name="Freeform 100"/>
          <p:cNvSpPr>
            <a:spLocks noChangeArrowheads="1"/>
          </p:cNvSpPr>
          <p:nvPr/>
        </p:nvSpPr>
        <p:spPr bwMode="auto">
          <a:xfrm>
            <a:off x="4348163" y="33337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2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2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17" name="Freeform 101"/>
          <p:cNvSpPr>
            <a:spLocks noChangeArrowheads="1"/>
          </p:cNvSpPr>
          <p:nvPr/>
        </p:nvSpPr>
        <p:spPr bwMode="auto">
          <a:xfrm>
            <a:off x="8988425" y="144462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18" name="Freeform 102"/>
          <p:cNvSpPr>
            <a:spLocks noChangeArrowheads="1"/>
          </p:cNvSpPr>
          <p:nvPr/>
        </p:nvSpPr>
        <p:spPr bwMode="auto">
          <a:xfrm>
            <a:off x="8221663" y="1798638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19" name="Freeform 103"/>
          <p:cNvSpPr>
            <a:spLocks noChangeArrowheads="1"/>
          </p:cNvSpPr>
          <p:nvPr/>
        </p:nvSpPr>
        <p:spPr bwMode="auto">
          <a:xfrm>
            <a:off x="7469188" y="2024063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6"/>
              </a:cxn>
              <a:cxn ang="0">
                <a:pos x="59" y="25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6"/>
                </a:lnTo>
                <a:lnTo>
                  <a:pt x="59" y="25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20" name="Freeform 104"/>
          <p:cNvSpPr>
            <a:spLocks noChangeArrowheads="1"/>
          </p:cNvSpPr>
          <p:nvPr/>
        </p:nvSpPr>
        <p:spPr bwMode="auto">
          <a:xfrm>
            <a:off x="7008813" y="2757488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21" name="Freeform 105"/>
          <p:cNvSpPr>
            <a:spLocks noChangeArrowheads="1"/>
          </p:cNvSpPr>
          <p:nvPr/>
        </p:nvSpPr>
        <p:spPr bwMode="auto">
          <a:xfrm>
            <a:off x="6061075" y="287020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22" name="Freeform 106"/>
          <p:cNvSpPr>
            <a:spLocks noChangeArrowheads="1"/>
          </p:cNvSpPr>
          <p:nvPr/>
        </p:nvSpPr>
        <p:spPr bwMode="auto">
          <a:xfrm>
            <a:off x="2633663" y="1860550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4"/>
              </a:cxn>
              <a:cxn ang="0">
                <a:pos x="13" y="43"/>
              </a:cxn>
              <a:cxn ang="0">
                <a:pos x="5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3"/>
                </a:lnTo>
                <a:lnTo>
                  <a:pt x="24" y="34"/>
                </a:lnTo>
                <a:lnTo>
                  <a:pt x="13" y="43"/>
                </a:lnTo>
                <a:lnTo>
                  <a:pt x="5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23" name="Freeform 107"/>
          <p:cNvSpPr>
            <a:spLocks noChangeArrowheads="1"/>
          </p:cNvSpPr>
          <p:nvPr/>
        </p:nvSpPr>
        <p:spPr bwMode="auto">
          <a:xfrm>
            <a:off x="2006600" y="2339975"/>
            <a:ext cx="106363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24" name="Freeform 108"/>
          <p:cNvSpPr>
            <a:spLocks noChangeArrowheads="1"/>
          </p:cNvSpPr>
          <p:nvPr/>
        </p:nvSpPr>
        <p:spPr bwMode="auto">
          <a:xfrm>
            <a:off x="6618288" y="3224213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25" name="Freeform 109"/>
          <p:cNvSpPr>
            <a:spLocks noChangeArrowheads="1"/>
          </p:cNvSpPr>
          <p:nvPr/>
        </p:nvSpPr>
        <p:spPr bwMode="auto">
          <a:xfrm>
            <a:off x="7607300" y="256698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5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5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26" name="Freeform 110"/>
          <p:cNvSpPr>
            <a:spLocks noChangeArrowheads="1"/>
          </p:cNvSpPr>
          <p:nvPr/>
        </p:nvSpPr>
        <p:spPr bwMode="auto">
          <a:xfrm>
            <a:off x="5475288" y="4979988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27" name="Freeform 111"/>
          <p:cNvSpPr>
            <a:spLocks noChangeArrowheads="1"/>
          </p:cNvSpPr>
          <p:nvPr/>
        </p:nvSpPr>
        <p:spPr bwMode="auto">
          <a:xfrm>
            <a:off x="6116638" y="4260850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4" y="24"/>
              </a:cxn>
              <a:cxn ang="0">
                <a:pos x="37" y="23"/>
              </a:cxn>
              <a:cxn ang="0">
                <a:pos x="47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4" y="24"/>
                </a:lnTo>
                <a:lnTo>
                  <a:pt x="37" y="23"/>
                </a:lnTo>
                <a:lnTo>
                  <a:pt x="47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28" name="Freeform 112"/>
          <p:cNvSpPr>
            <a:spLocks noChangeArrowheads="1"/>
          </p:cNvSpPr>
          <p:nvPr/>
        </p:nvSpPr>
        <p:spPr bwMode="auto">
          <a:xfrm>
            <a:off x="6772275" y="3629025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29" name="Freeform 113"/>
          <p:cNvSpPr>
            <a:spLocks noChangeArrowheads="1"/>
          </p:cNvSpPr>
          <p:nvPr/>
        </p:nvSpPr>
        <p:spPr bwMode="auto">
          <a:xfrm>
            <a:off x="7386638" y="3009900"/>
            <a:ext cx="104775" cy="9207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6"/>
              </a:cxn>
              <a:cxn ang="0">
                <a:pos x="58" y="25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6"/>
              </a:cxn>
              <a:cxn ang="0">
                <a:pos x="12" y="44"/>
              </a:cxn>
              <a:cxn ang="0">
                <a:pos x="3" y="58"/>
              </a:cxn>
              <a:cxn ang="0">
                <a:pos x="0" y="45"/>
              </a:cxn>
            </a:cxnLst>
            <a:rect l="0" t="0" r="r" b="b"/>
            <a:pathLst>
              <a:path w="66" h="58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6"/>
                </a:lnTo>
                <a:lnTo>
                  <a:pt x="58" y="25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6"/>
                </a:lnTo>
                <a:lnTo>
                  <a:pt x="12" y="44"/>
                </a:lnTo>
                <a:lnTo>
                  <a:pt x="3" y="58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30" name="Freeform 114"/>
          <p:cNvSpPr>
            <a:spLocks noChangeArrowheads="1"/>
          </p:cNvSpPr>
          <p:nvPr/>
        </p:nvSpPr>
        <p:spPr bwMode="auto">
          <a:xfrm>
            <a:off x="8208963" y="2279650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4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4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4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4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31" name="Freeform 115"/>
          <p:cNvSpPr>
            <a:spLocks noChangeArrowheads="1"/>
          </p:cNvSpPr>
          <p:nvPr/>
        </p:nvSpPr>
        <p:spPr bwMode="auto">
          <a:xfrm>
            <a:off x="8696325" y="181133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32" name="Freeform 116"/>
          <p:cNvSpPr>
            <a:spLocks noChangeArrowheads="1"/>
          </p:cNvSpPr>
          <p:nvPr/>
        </p:nvSpPr>
        <p:spPr bwMode="auto">
          <a:xfrm>
            <a:off x="3860800" y="83820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5" y="14"/>
              </a:cxn>
              <a:cxn ang="0">
                <a:pos x="61" y="8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4" y="36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5" y="14"/>
                </a:lnTo>
                <a:lnTo>
                  <a:pt x="61" y="8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4" y="36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33" name="Freeform 117"/>
          <p:cNvSpPr>
            <a:spLocks noChangeArrowheads="1"/>
          </p:cNvSpPr>
          <p:nvPr/>
        </p:nvSpPr>
        <p:spPr bwMode="auto">
          <a:xfrm>
            <a:off x="57150" y="399573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5"/>
              </a:cxn>
              <a:cxn ang="0">
                <a:pos x="36" y="24"/>
              </a:cxn>
              <a:cxn ang="0">
                <a:pos x="48" y="19"/>
              </a:cxn>
              <a:cxn ang="0">
                <a:pos x="56" y="15"/>
              </a:cxn>
              <a:cxn ang="0">
                <a:pos x="60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5"/>
              </a:cxn>
              <a:cxn ang="0">
                <a:pos x="51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5"/>
                </a:lnTo>
                <a:lnTo>
                  <a:pt x="36" y="24"/>
                </a:lnTo>
                <a:lnTo>
                  <a:pt x="48" y="19"/>
                </a:lnTo>
                <a:lnTo>
                  <a:pt x="56" y="15"/>
                </a:lnTo>
                <a:lnTo>
                  <a:pt x="60" y="8"/>
                </a:lnTo>
                <a:lnTo>
                  <a:pt x="65" y="0"/>
                </a:lnTo>
                <a:lnTo>
                  <a:pt x="67" y="15"/>
                </a:lnTo>
                <a:lnTo>
                  <a:pt x="59" y="25"/>
                </a:lnTo>
                <a:lnTo>
                  <a:pt x="51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34" name="Freeform 118"/>
          <p:cNvSpPr>
            <a:spLocks noChangeArrowheads="1"/>
          </p:cNvSpPr>
          <p:nvPr/>
        </p:nvSpPr>
        <p:spPr bwMode="auto">
          <a:xfrm>
            <a:off x="4519613" y="5967413"/>
            <a:ext cx="106362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6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6135" name="Freeform 119"/>
          <p:cNvSpPr>
            <a:spLocks noChangeArrowheads="1"/>
          </p:cNvSpPr>
          <p:nvPr/>
        </p:nvSpPr>
        <p:spPr bwMode="auto">
          <a:xfrm>
            <a:off x="4129088" y="6383338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6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6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00"/>
            </a:gs>
            <a:gs pos="100000">
              <a:srgbClr val="005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reeform 2"/>
          <p:cNvSpPr>
            <a:spLocks noChangeArrowheads="1"/>
          </p:cNvSpPr>
          <p:nvPr/>
        </p:nvSpPr>
        <p:spPr bwMode="auto">
          <a:xfrm>
            <a:off x="6851650" y="4464050"/>
            <a:ext cx="2284413" cy="2071688"/>
          </a:xfrm>
          <a:custGeom>
            <a:avLst/>
            <a:gdLst/>
            <a:ahLst/>
            <a:cxnLst>
              <a:cxn ang="0">
                <a:pos x="1439" y="0"/>
              </a:cxn>
              <a:cxn ang="0">
                <a:pos x="0" y="1305"/>
              </a:cxn>
              <a:cxn ang="0">
                <a:pos x="1439" y="1305"/>
              </a:cxn>
              <a:cxn ang="0">
                <a:pos x="1439" y="0"/>
              </a:cxn>
            </a:cxnLst>
            <a:rect l="0" t="0" r="r" b="b"/>
            <a:pathLst>
              <a:path w="1439" h="1305">
                <a:moveTo>
                  <a:pt x="1439" y="0"/>
                </a:moveTo>
                <a:lnTo>
                  <a:pt x="0" y="1305"/>
                </a:lnTo>
                <a:lnTo>
                  <a:pt x="1439" y="1305"/>
                </a:lnTo>
                <a:lnTo>
                  <a:pt x="1439" y="0"/>
                </a:lnTo>
                <a:close/>
              </a:path>
            </a:pathLst>
          </a:custGeom>
          <a:gradFill rotWithShape="0">
            <a:gsLst>
              <a:gs pos="0">
                <a:srgbClr val="4C00CC"/>
              </a:gs>
              <a:gs pos="100000">
                <a:srgbClr val="3300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7043" name="Freeform 3"/>
          <p:cNvSpPr>
            <a:spLocks noChangeArrowheads="1"/>
          </p:cNvSpPr>
          <p:nvPr/>
        </p:nvSpPr>
        <p:spPr bwMode="auto">
          <a:xfrm>
            <a:off x="6167438" y="3851275"/>
            <a:ext cx="2976562" cy="2684463"/>
          </a:xfrm>
          <a:custGeom>
            <a:avLst/>
            <a:gdLst/>
            <a:ahLst/>
            <a:cxnLst>
              <a:cxn ang="0">
                <a:pos x="1870" y="256"/>
              </a:cxn>
              <a:cxn ang="0">
                <a:pos x="287" y="1691"/>
              </a:cxn>
              <a:cxn ang="0">
                <a:pos x="0" y="1691"/>
              </a:cxn>
              <a:cxn ang="0">
                <a:pos x="1875" y="0"/>
              </a:cxn>
              <a:cxn ang="0">
                <a:pos x="1870" y="256"/>
              </a:cxn>
            </a:cxnLst>
            <a:rect l="0" t="0" r="r" b="b"/>
            <a:pathLst>
              <a:path w="1875" h="1691">
                <a:moveTo>
                  <a:pt x="1870" y="256"/>
                </a:moveTo>
                <a:lnTo>
                  <a:pt x="287" y="1691"/>
                </a:lnTo>
                <a:lnTo>
                  <a:pt x="0" y="1691"/>
                </a:lnTo>
                <a:lnTo>
                  <a:pt x="1875" y="0"/>
                </a:lnTo>
                <a:lnTo>
                  <a:pt x="1870" y="256"/>
                </a:lnTo>
                <a:close/>
              </a:path>
            </a:pathLst>
          </a:custGeom>
          <a:gradFill rotWithShape="0">
            <a:gsLst>
              <a:gs pos="0">
                <a:srgbClr val="4C00CC"/>
              </a:gs>
              <a:gs pos="100000">
                <a:srgbClr val="3300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7044" name="Freeform 4"/>
          <p:cNvSpPr>
            <a:spLocks noChangeArrowheads="1"/>
          </p:cNvSpPr>
          <p:nvPr/>
        </p:nvSpPr>
        <p:spPr bwMode="auto">
          <a:xfrm>
            <a:off x="5481638" y="3221038"/>
            <a:ext cx="3654425" cy="3314700"/>
          </a:xfrm>
          <a:custGeom>
            <a:avLst/>
            <a:gdLst/>
            <a:ahLst/>
            <a:cxnLst>
              <a:cxn ang="0">
                <a:pos x="2302" y="131"/>
              </a:cxn>
              <a:cxn ang="0">
                <a:pos x="144" y="2088"/>
              </a:cxn>
              <a:cxn ang="0">
                <a:pos x="0" y="2088"/>
              </a:cxn>
              <a:cxn ang="0">
                <a:pos x="2302" y="0"/>
              </a:cxn>
              <a:cxn ang="0">
                <a:pos x="2302" y="131"/>
              </a:cxn>
            </a:cxnLst>
            <a:rect l="0" t="0" r="r" b="b"/>
            <a:pathLst>
              <a:path w="2302" h="2088">
                <a:moveTo>
                  <a:pt x="2302" y="131"/>
                </a:moveTo>
                <a:lnTo>
                  <a:pt x="144" y="2088"/>
                </a:lnTo>
                <a:lnTo>
                  <a:pt x="0" y="2088"/>
                </a:lnTo>
                <a:lnTo>
                  <a:pt x="2302" y="0"/>
                </a:lnTo>
                <a:lnTo>
                  <a:pt x="2302" y="131"/>
                </a:lnTo>
                <a:close/>
              </a:path>
            </a:pathLst>
          </a:custGeom>
          <a:gradFill rotWithShape="0">
            <a:gsLst>
              <a:gs pos="0">
                <a:srgbClr val="4C00CC"/>
              </a:gs>
              <a:gs pos="100000">
                <a:srgbClr val="3300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7045" name="Freeform 5"/>
          <p:cNvSpPr>
            <a:spLocks noChangeArrowheads="1"/>
          </p:cNvSpPr>
          <p:nvPr/>
        </p:nvSpPr>
        <p:spPr bwMode="auto">
          <a:xfrm>
            <a:off x="4763" y="320675"/>
            <a:ext cx="2284412" cy="2071688"/>
          </a:xfrm>
          <a:custGeom>
            <a:avLst/>
            <a:gdLst/>
            <a:ahLst/>
            <a:cxnLst>
              <a:cxn ang="0">
                <a:pos x="0" y="1305"/>
              </a:cxn>
              <a:cxn ang="0">
                <a:pos x="1439" y="0"/>
              </a:cxn>
              <a:cxn ang="0">
                <a:pos x="0" y="0"/>
              </a:cxn>
              <a:cxn ang="0">
                <a:pos x="0" y="1305"/>
              </a:cxn>
            </a:cxnLst>
            <a:rect l="0" t="0" r="r" b="b"/>
            <a:pathLst>
              <a:path w="1439" h="1305">
                <a:moveTo>
                  <a:pt x="0" y="1305"/>
                </a:moveTo>
                <a:lnTo>
                  <a:pt x="1439" y="0"/>
                </a:lnTo>
                <a:lnTo>
                  <a:pt x="0" y="0"/>
                </a:lnTo>
                <a:lnTo>
                  <a:pt x="0" y="1305"/>
                </a:lnTo>
                <a:close/>
              </a:path>
            </a:pathLst>
          </a:custGeom>
          <a:gradFill rotWithShape="0">
            <a:gsLst>
              <a:gs pos="0">
                <a:srgbClr val="4C00CC"/>
              </a:gs>
              <a:gs pos="100000">
                <a:srgbClr val="3300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7046" name="Freeform 6"/>
          <p:cNvSpPr>
            <a:spLocks noChangeArrowheads="1"/>
          </p:cNvSpPr>
          <p:nvPr/>
        </p:nvSpPr>
        <p:spPr bwMode="auto">
          <a:xfrm>
            <a:off x="0" y="320675"/>
            <a:ext cx="2973388" cy="2684463"/>
          </a:xfrm>
          <a:custGeom>
            <a:avLst/>
            <a:gdLst/>
            <a:ahLst/>
            <a:cxnLst>
              <a:cxn ang="0">
                <a:pos x="3" y="1436"/>
              </a:cxn>
              <a:cxn ang="0">
                <a:pos x="1586" y="0"/>
              </a:cxn>
              <a:cxn ang="0">
                <a:pos x="1873" y="1"/>
              </a:cxn>
              <a:cxn ang="0">
                <a:pos x="0" y="1691"/>
              </a:cxn>
              <a:cxn ang="0">
                <a:pos x="3" y="1436"/>
              </a:cxn>
            </a:cxnLst>
            <a:rect l="0" t="0" r="r" b="b"/>
            <a:pathLst>
              <a:path w="1873" h="1691">
                <a:moveTo>
                  <a:pt x="3" y="1436"/>
                </a:moveTo>
                <a:lnTo>
                  <a:pt x="1586" y="0"/>
                </a:lnTo>
                <a:lnTo>
                  <a:pt x="1873" y="1"/>
                </a:lnTo>
                <a:lnTo>
                  <a:pt x="0" y="1691"/>
                </a:lnTo>
                <a:lnTo>
                  <a:pt x="3" y="1436"/>
                </a:lnTo>
                <a:close/>
              </a:path>
            </a:pathLst>
          </a:custGeom>
          <a:gradFill rotWithShape="0">
            <a:gsLst>
              <a:gs pos="0">
                <a:srgbClr val="4C00CC"/>
              </a:gs>
              <a:gs pos="100000">
                <a:srgbClr val="3300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7047" name="Freeform 7"/>
          <p:cNvSpPr>
            <a:spLocks noChangeArrowheads="1"/>
          </p:cNvSpPr>
          <p:nvPr/>
        </p:nvSpPr>
        <p:spPr bwMode="auto">
          <a:xfrm>
            <a:off x="4763" y="320675"/>
            <a:ext cx="3656012" cy="3314700"/>
          </a:xfrm>
          <a:custGeom>
            <a:avLst/>
            <a:gdLst/>
            <a:ahLst/>
            <a:cxnLst>
              <a:cxn ang="0">
                <a:pos x="0" y="1958"/>
              </a:cxn>
              <a:cxn ang="0">
                <a:pos x="2159" y="0"/>
              </a:cxn>
              <a:cxn ang="0">
                <a:pos x="2303" y="0"/>
              </a:cxn>
              <a:cxn ang="0">
                <a:pos x="0" y="2088"/>
              </a:cxn>
              <a:cxn ang="0">
                <a:pos x="0" y="1958"/>
              </a:cxn>
            </a:cxnLst>
            <a:rect l="0" t="0" r="r" b="b"/>
            <a:pathLst>
              <a:path w="2303" h="2088">
                <a:moveTo>
                  <a:pt x="0" y="1958"/>
                </a:moveTo>
                <a:lnTo>
                  <a:pt x="2159" y="0"/>
                </a:lnTo>
                <a:lnTo>
                  <a:pt x="2303" y="0"/>
                </a:lnTo>
                <a:lnTo>
                  <a:pt x="0" y="2088"/>
                </a:lnTo>
                <a:lnTo>
                  <a:pt x="0" y="1958"/>
                </a:lnTo>
                <a:close/>
              </a:path>
            </a:pathLst>
          </a:custGeom>
          <a:gradFill rotWithShape="0">
            <a:gsLst>
              <a:gs pos="0">
                <a:srgbClr val="4C00CC"/>
              </a:gs>
              <a:gs pos="100000">
                <a:srgbClr val="3300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5F"/>
            </a:gs>
            <a:gs pos="100000">
              <a:srgbClr val="000000"/>
            </a:gs>
          </a:gsLst>
          <a:lin ang="178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reeform 2"/>
          <p:cNvSpPr>
            <a:spLocks noChangeArrowheads="1"/>
          </p:cNvSpPr>
          <p:nvPr/>
        </p:nvSpPr>
        <p:spPr bwMode="auto">
          <a:xfrm>
            <a:off x="128588" y="338138"/>
            <a:ext cx="188912" cy="6180137"/>
          </a:xfrm>
          <a:custGeom>
            <a:avLst/>
            <a:gdLst/>
            <a:ahLst/>
            <a:cxnLst>
              <a:cxn ang="0">
                <a:pos x="0" y="3893"/>
              </a:cxn>
              <a:cxn ang="0">
                <a:pos x="0" y="0"/>
              </a:cxn>
              <a:cxn ang="0">
                <a:pos x="119" y="0"/>
              </a:cxn>
              <a:cxn ang="0">
                <a:pos x="119" y="3893"/>
              </a:cxn>
              <a:cxn ang="0">
                <a:pos x="0" y="3893"/>
              </a:cxn>
            </a:cxnLst>
            <a:rect l="0" t="0" r="r" b="b"/>
            <a:pathLst>
              <a:path w="119" h="3893">
                <a:moveTo>
                  <a:pt x="0" y="3893"/>
                </a:moveTo>
                <a:lnTo>
                  <a:pt x="0" y="0"/>
                </a:lnTo>
                <a:lnTo>
                  <a:pt x="119" y="0"/>
                </a:lnTo>
                <a:lnTo>
                  <a:pt x="119" y="3893"/>
                </a:lnTo>
                <a:lnTo>
                  <a:pt x="0" y="3893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000087"/>
              </a:gs>
            </a:gsLst>
            <a:lin ang="178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8067" name="Freeform 3"/>
          <p:cNvSpPr>
            <a:spLocks noChangeArrowheads="1"/>
          </p:cNvSpPr>
          <p:nvPr/>
        </p:nvSpPr>
        <p:spPr bwMode="auto">
          <a:xfrm>
            <a:off x="0" y="787400"/>
            <a:ext cx="9142413" cy="717550"/>
          </a:xfrm>
          <a:custGeom>
            <a:avLst/>
            <a:gdLst/>
            <a:ahLst/>
            <a:cxnLst>
              <a:cxn ang="0">
                <a:pos x="0" y="452"/>
              </a:cxn>
              <a:cxn ang="0">
                <a:pos x="0" y="0"/>
              </a:cxn>
              <a:cxn ang="0">
                <a:pos x="5759" y="0"/>
              </a:cxn>
              <a:cxn ang="0">
                <a:pos x="5759" y="452"/>
              </a:cxn>
              <a:cxn ang="0">
                <a:pos x="0" y="452"/>
              </a:cxn>
            </a:cxnLst>
            <a:rect l="0" t="0" r="r" b="b"/>
            <a:pathLst>
              <a:path w="5759" h="452">
                <a:moveTo>
                  <a:pt x="0" y="452"/>
                </a:moveTo>
                <a:lnTo>
                  <a:pt x="0" y="0"/>
                </a:lnTo>
                <a:lnTo>
                  <a:pt x="5759" y="0"/>
                </a:lnTo>
                <a:lnTo>
                  <a:pt x="5759" y="452"/>
                </a:lnTo>
                <a:lnTo>
                  <a:pt x="0" y="452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5F005F"/>
              </a:gs>
            </a:gsLst>
            <a:lin ang="1518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8068" name="Freeform 4"/>
          <p:cNvSpPr>
            <a:spLocks noChangeArrowheads="1"/>
          </p:cNvSpPr>
          <p:nvPr/>
        </p:nvSpPr>
        <p:spPr bwMode="auto">
          <a:xfrm>
            <a:off x="130175" y="781050"/>
            <a:ext cx="188913" cy="730250"/>
          </a:xfrm>
          <a:custGeom>
            <a:avLst/>
            <a:gdLst/>
            <a:ahLst/>
            <a:cxnLst>
              <a:cxn ang="0">
                <a:pos x="0" y="460"/>
              </a:cxn>
              <a:cxn ang="0">
                <a:pos x="0" y="0"/>
              </a:cxn>
              <a:cxn ang="0">
                <a:pos x="119" y="0"/>
              </a:cxn>
              <a:cxn ang="0">
                <a:pos x="119" y="460"/>
              </a:cxn>
              <a:cxn ang="0">
                <a:pos x="0" y="460"/>
              </a:cxn>
            </a:cxnLst>
            <a:rect l="0" t="0" r="r" b="b"/>
            <a:pathLst>
              <a:path w="119" h="460">
                <a:moveTo>
                  <a:pt x="0" y="460"/>
                </a:moveTo>
                <a:lnTo>
                  <a:pt x="0" y="0"/>
                </a:lnTo>
                <a:lnTo>
                  <a:pt x="119" y="0"/>
                </a:lnTo>
                <a:lnTo>
                  <a:pt x="119" y="460"/>
                </a:lnTo>
                <a:lnTo>
                  <a:pt x="0" y="460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870087"/>
              </a:gs>
            </a:gsLst>
            <a:lin ang="192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8069" name="Freeform 5"/>
          <p:cNvSpPr>
            <a:spLocks noChangeArrowheads="1"/>
          </p:cNvSpPr>
          <p:nvPr/>
        </p:nvSpPr>
        <p:spPr bwMode="auto">
          <a:xfrm>
            <a:off x="0" y="2303463"/>
            <a:ext cx="9142413" cy="731837"/>
          </a:xfrm>
          <a:custGeom>
            <a:avLst/>
            <a:gdLst/>
            <a:ahLst/>
            <a:cxnLst>
              <a:cxn ang="0">
                <a:pos x="0" y="461"/>
              </a:cxn>
              <a:cxn ang="0">
                <a:pos x="0" y="0"/>
              </a:cxn>
              <a:cxn ang="0">
                <a:pos x="5759" y="0"/>
              </a:cxn>
              <a:cxn ang="0">
                <a:pos x="5759" y="461"/>
              </a:cxn>
              <a:cxn ang="0">
                <a:pos x="0" y="461"/>
              </a:cxn>
            </a:cxnLst>
            <a:rect l="0" t="0" r="r" b="b"/>
            <a:pathLst>
              <a:path w="5759" h="461">
                <a:moveTo>
                  <a:pt x="0" y="461"/>
                </a:moveTo>
                <a:lnTo>
                  <a:pt x="0" y="0"/>
                </a:lnTo>
                <a:lnTo>
                  <a:pt x="5759" y="0"/>
                </a:lnTo>
                <a:lnTo>
                  <a:pt x="5759" y="461"/>
                </a:lnTo>
                <a:lnTo>
                  <a:pt x="0" y="461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5F005F"/>
              </a:gs>
            </a:gsLst>
            <a:lin ang="199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8070" name="Freeform 6"/>
          <p:cNvSpPr>
            <a:spLocks noChangeArrowheads="1"/>
          </p:cNvSpPr>
          <p:nvPr/>
        </p:nvSpPr>
        <p:spPr bwMode="auto">
          <a:xfrm>
            <a:off x="130175" y="2297113"/>
            <a:ext cx="188913" cy="758825"/>
          </a:xfrm>
          <a:custGeom>
            <a:avLst/>
            <a:gdLst/>
            <a:ahLst/>
            <a:cxnLst>
              <a:cxn ang="0">
                <a:pos x="0" y="478"/>
              </a:cxn>
              <a:cxn ang="0">
                <a:pos x="0" y="0"/>
              </a:cxn>
              <a:cxn ang="0">
                <a:pos x="119" y="0"/>
              </a:cxn>
              <a:cxn ang="0">
                <a:pos x="119" y="478"/>
              </a:cxn>
              <a:cxn ang="0">
                <a:pos x="0" y="478"/>
              </a:cxn>
            </a:cxnLst>
            <a:rect l="0" t="0" r="r" b="b"/>
            <a:pathLst>
              <a:path w="119" h="478">
                <a:moveTo>
                  <a:pt x="0" y="478"/>
                </a:moveTo>
                <a:lnTo>
                  <a:pt x="0" y="0"/>
                </a:lnTo>
                <a:lnTo>
                  <a:pt x="119" y="0"/>
                </a:lnTo>
                <a:lnTo>
                  <a:pt x="119" y="478"/>
                </a:lnTo>
                <a:lnTo>
                  <a:pt x="0" y="478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870087"/>
              </a:gs>
            </a:gsLst>
            <a:lin ang="1104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8071" name="Freeform 7"/>
          <p:cNvSpPr>
            <a:spLocks noChangeArrowheads="1"/>
          </p:cNvSpPr>
          <p:nvPr/>
        </p:nvSpPr>
        <p:spPr bwMode="auto">
          <a:xfrm>
            <a:off x="0" y="3841750"/>
            <a:ext cx="9140825" cy="731838"/>
          </a:xfrm>
          <a:custGeom>
            <a:avLst/>
            <a:gdLst/>
            <a:ahLst/>
            <a:cxnLst>
              <a:cxn ang="0">
                <a:pos x="0" y="461"/>
              </a:cxn>
              <a:cxn ang="0">
                <a:pos x="0" y="0"/>
              </a:cxn>
              <a:cxn ang="0">
                <a:pos x="5758" y="0"/>
              </a:cxn>
              <a:cxn ang="0">
                <a:pos x="5758" y="461"/>
              </a:cxn>
              <a:cxn ang="0">
                <a:pos x="0" y="461"/>
              </a:cxn>
            </a:cxnLst>
            <a:rect l="0" t="0" r="r" b="b"/>
            <a:pathLst>
              <a:path w="5758" h="461">
                <a:moveTo>
                  <a:pt x="0" y="461"/>
                </a:moveTo>
                <a:lnTo>
                  <a:pt x="0" y="0"/>
                </a:lnTo>
                <a:lnTo>
                  <a:pt x="5758" y="0"/>
                </a:lnTo>
                <a:lnTo>
                  <a:pt x="5758" y="461"/>
                </a:lnTo>
                <a:lnTo>
                  <a:pt x="0" y="461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5F005F"/>
              </a:gs>
            </a:gsLst>
            <a:lin ang="183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8072" name="Freeform 8"/>
          <p:cNvSpPr>
            <a:spLocks noChangeArrowheads="1"/>
          </p:cNvSpPr>
          <p:nvPr/>
        </p:nvSpPr>
        <p:spPr bwMode="auto">
          <a:xfrm>
            <a:off x="128588" y="3838575"/>
            <a:ext cx="190500" cy="758825"/>
          </a:xfrm>
          <a:custGeom>
            <a:avLst/>
            <a:gdLst/>
            <a:ahLst/>
            <a:cxnLst>
              <a:cxn ang="0">
                <a:pos x="0" y="478"/>
              </a:cxn>
              <a:cxn ang="0">
                <a:pos x="0" y="0"/>
              </a:cxn>
              <a:cxn ang="0">
                <a:pos x="120" y="0"/>
              </a:cxn>
              <a:cxn ang="0">
                <a:pos x="120" y="478"/>
              </a:cxn>
              <a:cxn ang="0">
                <a:pos x="0" y="478"/>
              </a:cxn>
            </a:cxnLst>
            <a:rect l="0" t="0" r="r" b="b"/>
            <a:pathLst>
              <a:path w="120" h="478">
                <a:moveTo>
                  <a:pt x="0" y="478"/>
                </a:moveTo>
                <a:lnTo>
                  <a:pt x="0" y="0"/>
                </a:lnTo>
                <a:lnTo>
                  <a:pt x="120" y="0"/>
                </a:lnTo>
                <a:lnTo>
                  <a:pt x="120" y="478"/>
                </a:lnTo>
                <a:lnTo>
                  <a:pt x="0" y="478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870087"/>
              </a:gs>
            </a:gsLst>
            <a:lin ang="378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8073" name="Freeform 9"/>
          <p:cNvSpPr>
            <a:spLocks noChangeArrowheads="1"/>
          </p:cNvSpPr>
          <p:nvPr/>
        </p:nvSpPr>
        <p:spPr bwMode="auto">
          <a:xfrm>
            <a:off x="0" y="5381625"/>
            <a:ext cx="9142413" cy="736600"/>
          </a:xfrm>
          <a:custGeom>
            <a:avLst/>
            <a:gdLst/>
            <a:ahLst/>
            <a:cxnLst>
              <a:cxn ang="0">
                <a:pos x="0" y="464"/>
              </a:cxn>
              <a:cxn ang="0">
                <a:pos x="0" y="0"/>
              </a:cxn>
              <a:cxn ang="0">
                <a:pos x="5759" y="0"/>
              </a:cxn>
              <a:cxn ang="0">
                <a:pos x="5759" y="464"/>
              </a:cxn>
              <a:cxn ang="0">
                <a:pos x="0" y="464"/>
              </a:cxn>
            </a:cxnLst>
            <a:rect l="0" t="0" r="r" b="b"/>
            <a:pathLst>
              <a:path w="5759" h="464">
                <a:moveTo>
                  <a:pt x="0" y="464"/>
                </a:moveTo>
                <a:lnTo>
                  <a:pt x="0" y="0"/>
                </a:lnTo>
                <a:lnTo>
                  <a:pt x="5759" y="0"/>
                </a:lnTo>
                <a:lnTo>
                  <a:pt x="5759" y="464"/>
                </a:lnTo>
                <a:lnTo>
                  <a:pt x="0" y="464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5F005F"/>
              </a:gs>
            </a:gsLst>
            <a:lin ang="36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8074" name="Freeform 10"/>
          <p:cNvSpPr>
            <a:spLocks noChangeArrowheads="1"/>
          </p:cNvSpPr>
          <p:nvPr/>
        </p:nvSpPr>
        <p:spPr bwMode="auto">
          <a:xfrm>
            <a:off x="130175" y="5380038"/>
            <a:ext cx="188913" cy="744537"/>
          </a:xfrm>
          <a:custGeom>
            <a:avLst/>
            <a:gdLst/>
            <a:ahLst/>
            <a:cxnLst>
              <a:cxn ang="0">
                <a:pos x="0" y="469"/>
              </a:cxn>
              <a:cxn ang="0">
                <a:pos x="0" y="0"/>
              </a:cxn>
              <a:cxn ang="0">
                <a:pos x="119" y="0"/>
              </a:cxn>
              <a:cxn ang="0">
                <a:pos x="119" y="469"/>
              </a:cxn>
              <a:cxn ang="0">
                <a:pos x="0" y="469"/>
              </a:cxn>
            </a:cxnLst>
            <a:rect l="0" t="0" r="r" b="b"/>
            <a:pathLst>
              <a:path w="119" h="469">
                <a:moveTo>
                  <a:pt x="0" y="469"/>
                </a:moveTo>
                <a:lnTo>
                  <a:pt x="0" y="0"/>
                </a:lnTo>
                <a:lnTo>
                  <a:pt x="119" y="0"/>
                </a:lnTo>
                <a:lnTo>
                  <a:pt x="119" y="469"/>
                </a:lnTo>
                <a:lnTo>
                  <a:pt x="0" y="469"/>
                </a:lnTo>
                <a:close/>
              </a:path>
            </a:pathLst>
          </a:custGeom>
          <a:gradFill rotWithShape="0">
            <a:gsLst>
              <a:gs pos="0">
                <a:srgbClr val="00003F"/>
              </a:gs>
              <a:gs pos="100000">
                <a:srgbClr val="870087"/>
              </a:gs>
            </a:gsLst>
            <a:lin ang="2058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228"/>
            </a:gs>
            <a:gs pos="100000">
              <a:srgbClr val="33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-171450" y="5586413"/>
            <a:ext cx="9771063" cy="166687"/>
          </a:xfrm>
          <a:prstGeom prst="rect">
            <a:avLst/>
          </a:prstGeom>
          <a:gradFill rotWithShape="0">
            <a:gsLst>
              <a:gs pos="0">
                <a:srgbClr val="7F007F"/>
              </a:gs>
              <a:gs pos="100000">
                <a:srgbClr val="4C0099"/>
              </a:gs>
            </a:gsLst>
            <a:lin ang="1782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9091" name="Freeform 3"/>
          <p:cNvSpPr>
            <a:spLocks noChangeArrowheads="1"/>
          </p:cNvSpPr>
          <p:nvPr/>
        </p:nvSpPr>
        <p:spPr bwMode="auto">
          <a:xfrm>
            <a:off x="6237288" y="2609850"/>
            <a:ext cx="2587625" cy="1160463"/>
          </a:xfrm>
          <a:custGeom>
            <a:avLst/>
            <a:gdLst/>
            <a:ahLst/>
            <a:cxnLst>
              <a:cxn ang="0">
                <a:pos x="1630" y="731"/>
              </a:cxn>
              <a:cxn ang="0">
                <a:pos x="0" y="731"/>
              </a:cxn>
              <a:cxn ang="0">
                <a:pos x="13" y="609"/>
              </a:cxn>
              <a:cxn ang="0">
                <a:pos x="29" y="518"/>
              </a:cxn>
              <a:cxn ang="0">
                <a:pos x="63" y="421"/>
              </a:cxn>
              <a:cxn ang="0">
                <a:pos x="99" y="348"/>
              </a:cxn>
              <a:cxn ang="0">
                <a:pos x="151" y="272"/>
              </a:cxn>
              <a:cxn ang="0">
                <a:pos x="222" y="199"/>
              </a:cxn>
              <a:cxn ang="0">
                <a:pos x="321" y="126"/>
              </a:cxn>
              <a:cxn ang="0">
                <a:pos x="417" y="75"/>
              </a:cxn>
              <a:cxn ang="0">
                <a:pos x="495" y="46"/>
              </a:cxn>
              <a:cxn ang="0">
                <a:pos x="495" y="0"/>
              </a:cxn>
              <a:cxn ang="0">
                <a:pos x="1121" y="0"/>
              </a:cxn>
              <a:cxn ang="0">
                <a:pos x="1121" y="46"/>
              </a:cxn>
              <a:cxn ang="0">
                <a:pos x="1185" y="67"/>
              </a:cxn>
              <a:cxn ang="0">
                <a:pos x="1245" y="98"/>
              </a:cxn>
              <a:cxn ang="0">
                <a:pos x="1314" y="137"/>
              </a:cxn>
              <a:cxn ang="0">
                <a:pos x="1369" y="179"/>
              </a:cxn>
              <a:cxn ang="0">
                <a:pos x="1423" y="232"/>
              </a:cxn>
              <a:cxn ang="0">
                <a:pos x="1480" y="302"/>
              </a:cxn>
              <a:cxn ang="0">
                <a:pos x="1518" y="361"/>
              </a:cxn>
              <a:cxn ang="0">
                <a:pos x="1557" y="441"/>
              </a:cxn>
              <a:cxn ang="0">
                <a:pos x="1582" y="502"/>
              </a:cxn>
              <a:cxn ang="0">
                <a:pos x="1606" y="574"/>
              </a:cxn>
              <a:cxn ang="0">
                <a:pos x="1627" y="677"/>
              </a:cxn>
              <a:cxn ang="0">
                <a:pos x="1630" y="731"/>
              </a:cxn>
            </a:cxnLst>
            <a:rect l="0" t="0" r="r" b="b"/>
            <a:pathLst>
              <a:path w="1630" h="731">
                <a:moveTo>
                  <a:pt x="1630" y="731"/>
                </a:moveTo>
                <a:lnTo>
                  <a:pt x="0" y="731"/>
                </a:lnTo>
                <a:lnTo>
                  <a:pt x="13" y="609"/>
                </a:lnTo>
                <a:lnTo>
                  <a:pt x="29" y="518"/>
                </a:lnTo>
                <a:lnTo>
                  <a:pt x="63" y="421"/>
                </a:lnTo>
                <a:lnTo>
                  <a:pt x="99" y="348"/>
                </a:lnTo>
                <a:lnTo>
                  <a:pt x="151" y="272"/>
                </a:lnTo>
                <a:lnTo>
                  <a:pt x="222" y="199"/>
                </a:lnTo>
                <a:lnTo>
                  <a:pt x="321" y="126"/>
                </a:lnTo>
                <a:lnTo>
                  <a:pt x="417" y="75"/>
                </a:lnTo>
                <a:lnTo>
                  <a:pt x="495" y="46"/>
                </a:lnTo>
                <a:lnTo>
                  <a:pt x="495" y="0"/>
                </a:lnTo>
                <a:lnTo>
                  <a:pt x="1121" y="0"/>
                </a:lnTo>
                <a:lnTo>
                  <a:pt x="1121" y="46"/>
                </a:lnTo>
                <a:lnTo>
                  <a:pt x="1185" y="67"/>
                </a:lnTo>
                <a:lnTo>
                  <a:pt x="1245" y="98"/>
                </a:lnTo>
                <a:lnTo>
                  <a:pt x="1314" y="137"/>
                </a:lnTo>
                <a:lnTo>
                  <a:pt x="1369" y="179"/>
                </a:lnTo>
                <a:lnTo>
                  <a:pt x="1423" y="232"/>
                </a:lnTo>
                <a:lnTo>
                  <a:pt x="1480" y="302"/>
                </a:lnTo>
                <a:lnTo>
                  <a:pt x="1518" y="361"/>
                </a:lnTo>
                <a:lnTo>
                  <a:pt x="1557" y="441"/>
                </a:lnTo>
                <a:lnTo>
                  <a:pt x="1582" y="502"/>
                </a:lnTo>
                <a:lnTo>
                  <a:pt x="1606" y="574"/>
                </a:lnTo>
                <a:lnTo>
                  <a:pt x="1627" y="677"/>
                </a:lnTo>
                <a:lnTo>
                  <a:pt x="1630" y="731"/>
                </a:lnTo>
                <a:close/>
              </a:path>
            </a:pathLst>
          </a:custGeom>
          <a:gradFill rotWithShape="0">
            <a:gsLst>
              <a:gs pos="0">
                <a:srgbClr val="1A0034"/>
              </a:gs>
              <a:gs pos="100000">
                <a:srgbClr val="30006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9092" name="Freeform 4"/>
          <p:cNvSpPr>
            <a:spLocks noChangeArrowheads="1"/>
          </p:cNvSpPr>
          <p:nvPr/>
        </p:nvSpPr>
        <p:spPr bwMode="auto">
          <a:xfrm>
            <a:off x="7124700" y="2349500"/>
            <a:ext cx="812800" cy="165100"/>
          </a:xfrm>
          <a:custGeom>
            <a:avLst/>
            <a:gdLst/>
            <a:ahLst/>
            <a:cxnLst>
              <a:cxn ang="0">
                <a:pos x="512" y="104"/>
              </a:cxn>
              <a:cxn ang="0">
                <a:pos x="0" y="104"/>
              </a:cxn>
              <a:cxn ang="0">
                <a:pos x="51" y="30"/>
              </a:cxn>
              <a:cxn ang="0">
                <a:pos x="35" y="0"/>
              </a:cxn>
              <a:cxn ang="0">
                <a:pos x="479" y="0"/>
              </a:cxn>
              <a:cxn ang="0">
                <a:pos x="456" y="32"/>
              </a:cxn>
              <a:cxn ang="0">
                <a:pos x="512" y="104"/>
              </a:cxn>
            </a:cxnLst>
            <a:rect l="0" t="0" r="r" b="b"/>
            <a:pathLst>
              <a:path w="512" h="104">
                <a:moveTo>
                  <a:pt x="512" y="104"/>
                </a:moveTo>
                <a:lnTo>
                  <a:pt x="0" y="104"/>
                </a:lnTo>
                <a:lnTo>
                  <a:pt x="51" y="30"/>
                </a:lnTo>
                <a:lnTo>
                  <a:pt x="35" y="0"/>
                </a:lnTo>
                <a:lnTo>
                  <a:pt x="479" y="0"/>
                </a:lnTo>
                <a:lnTo>
                  <a:pt x="456" y="32"/>
                </a:lnTo>
                <a:lnTo>
                  <a:pt x="512" y="104"/>
                </a:lnTo>
                <a:close/>
              </a:path>
            </a:pathLst>
          </a:custGeom>
          <a:gradFill rotWithShape="0">
            <a:gsLst>
              <a:gs pos="0">
                <a:srgbClr val="300061"/>
              </a:gs>
              <a:gs pos="100000">
                <a:srgbClr val="38007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9093" name="Freeform 5"/>
          <p:cNvSpPr>
            <a:spLocks noChangeArrowheads="1"/>
          </p:cNvSpPr>
          <p:nvPr/>
        </p:nvSpPr>
        <p:spPr bwMode="auto">
          <a:xfrm>
            <a:off x="7199313" y="620713"/>
            <a:ext cx="660400" cy="1633537"/>
          </a:xfrm>
          <a:custGeom>
            <a:avLst/>
            <a:gdLst/>
            <a:ahLst/>
            <a:cxnLst>
              <a:cxn ang="0">
                <a:pos x="366" y="1029"/>
              </a:cxn>
              <a:cxn ang="0">
                <a:pos x="53" y="1029"/>
              </a:cxn>
              <a:cxn ang="0">
                <a:pos x="53" y="793"/>
              </a:cxn>
              <a:cxn ang="0">
                <a:pos x="0" y="748"/>
              </a:cxn>
              <a:cxn ang="0">
                <a:pos x="0" y="716"/>
              </a:cxn>
              <a:cxn ang="0">
                <a:pos x="63" y="671"/>
              </a:cxn>
              <a:cxn ang="0">
                <a:pos x="63" y="642"/>
              </a:cxn>
              <a:cxn ang="0">
                <a:pos x="109" y="642"/>
              </a:cxn>
              <a:cxn ang="0">
                <a:pos x="135" y="581"/>
              </a:cxn>
              <a:cxn ang="0">
                <a:pos x="135" y="537"/>
              </a:cxn>
              <a:cxn ang="0">
                <a:pos x="169" y="492"/>
              </a:cxn>
              <a:cxn ang="0">
                <a:pos x="157" y="485"/>
              </a:cxn>
              <a:cxn ang="0">
                <a:pos x="147" y="476"/>
              </a:cxn>
              <a:cxn ang="0">
                <a:pos x="143" y="465"/>
              </a:cxn>
              <a:cxn ang="0">
                <a:pos x="141" y="453"/>
              </a:cxn>
              <a:cxn ang="0">
                <a:pos x="143" y="442"/>
              </a:cxn>
              <a:cxn ang="0">
                <a:pos x="146" y="432"/>
              </a:cxn>
              <a:cxn ang="0">
                <a:pos x="154" y="424"/>
              </a:cxn>
              <a:cxn ang="0">
                <a:pos x="163" y="418"/>
              </a:cxn>
              <a:cxn ang="0">
                <a:pos x="118" y="403"/>
              </a:cxn>
              <a:cxn ang="0">
                <a:pos x="135" y="284"/>
              </a:cxn>
              <a:cxn ang="0">
                <a:pos x="102" y="255"/>
              </a:cxn>
              <a:cxn ang="0">
                <a:pos x="118" y="209"/>
              </a:cxn>
              <a:cxn ang="0">
                <a:pos x="135" y="89"/>
              </a:cxn>
              <a:cxn ang="0">
                <a:pos x="169" y="46"/>
              </a:cxn>
              <a:cxn ang="0">
                <a:pos x="169" y="15"/>
              </a:cxn>
              <a:cxn ang="0">
                <a:pos x="200" y="0"/>
              </a:cxn>
              <a:cxn ang="0">
                <a:pos x="200" y="46"/>
              </a:cxn>
              <a:cxn ang="0">
                <a:pos x="217" y="76"/>
              </a:cxn>
              <a:cxn ang="0">
                <a:pos x="234" y="135"/>
              </a:cxn>
              <a:cxn ang="0">
                <a:pos x="234" y="209"/>
              </a:cxn>
              <a:cxn ang="0">
                <a:pos x="267" y="269"/>
              </a:cxn>
              <a:cxn ang="0">
                <a:pos x="234" y="313"/>
              </a:cxn>
              <a:cxn ang="0">
                <a:pos x="256" y="396"/>
              </a:cxn>
              <a:cxn ang="0">
                <a:pos x="250" y="406"/>
              </a:cxn>
              <a:cxn ang="0">
                <a:pos x="238" y="418"/>
              </a:cxn>
              <a:cxn ang="0">
                <a:pos x="251" y="425"/>
              </a:cxn>
              <a:cxn ang="0">
                <a:pos x="257" y="433"/>
              </a:cxn>
              <a:cxn ang="0">
                <a:pos x="262" y="446"/>
              </a:cxn>
              <a:cxn ang="0">
                <a:pos x="263" y="462"/>
              </a:cxn>
              <a:cxn ang="0">
                <a:pos x="257" y="477"/>
              </a:cxn>
              <a:cxn ang="0">
                <a:pos x="251" y="485"/>
              </a:cxn>
              <a:cxn ang="0">
                <a:pos x="241" y="492"/>
              </a:cxn>
              <a:cxn ang="0">
                <a:pos x="277" y="539"/>
              </a:cxn>
              <a:cxn ang="0">
                <a:pos x="277" y="581"/>
              </a:cxn>
              <a:cxn ang="0">
                <a:pos x="306" y="642"/>
              </a:cxn>
              <a:cxn ang="0">
                <a:pos x="348" y="642"/>
              </a:cxn>
              <a:cxn ang="0">
                <a:pos x="349" y="672"/>
              </a:cxn>
              <a:cxn ang="0">
                <a:pos x="416" y="716"/>
              </a:cxn>
              <a:cxn ang="0">
                <a:pos x="416" y="746"/>
              </a:cxn>
              <a:cxn ang="0">
                <a:pos x="366" y="791"/>
              </a:cxn>
              <a:cxn ang="0">
                <a:pos x="366" y="1029"/>
              </a:cxn>
            </a:cxnLst>
            <a:rect l="0" t="0" r="r" b="b"/>
            <a:pathLst>
              <a:path w="416" h="1029">
                <a:moveTo>
                  <a:pt x="366" y="1029"/>
                </a:moveTo>
                <a:lnTo>
                  <a:pt x="53" y="1029"/>
                </a:lnTo>
                <a:lnTo>
                  <a:pt x="53" y="793"/>
                </a:lnTo>
                <a:lnTo>
                  <a:pt x="0" y="748"/>
                </a:lnTo>
                <a:lnTo>
                  <a:pt x="0" y="716"/>
                </a:lnTo>
                <a:lnTo>
                  <a:pt x="63" y="671"/>
                </a:lnTo>
                <a:lnTo>
                  <a:pt x="63" y="642"/>
                </a:lnTo>
                <a:lnTo>
                  <a:pt x="109" y="642"/>
                </a:lnTo>
                <a:lnTo>
                  <a:pt x="135" y="581"/>
                </a:lnTo>
                <a:lnTo>
                  <a:pt x="135" y="537"/>
                </a:lnTo>
                <a:lnTo>
                  <a:pt x="169" y="492"/>
                </a:lnTo>
                <a:lnTo>
                  <a:pt x="157" y="485"/>
                </a:lnTo>
                <a:lnTo>
                  <a:pt x="147" y="476"/>
                </a:lnTo>
                <a:lnTo>
                  <a:pt x="143" y="465"/>
                </a:lnTo>
                <a:lnTo>
                  <a:pt x="141" y="453"/>
                </a:lnTo>
                <a:lnTo>
                  <a:pt x="143" y="442"/>
                </a:lnTo>
                <a:lnTo>
                  <a:pt x="146" y="432"/>
                </a:lnTo>
                <a:lnTo>
                  <a:pt x="154" y="424"/>
                </a:lnTo>
                <a:lnTo>
                  <a:pt x="163" y="418"/>
                </a:lnTo>
                <a:lnTo>
                  <a:pt x="118" y="403"/>
                </a:lnTo>
                <a:lnTo>
                  <a:pt x="135" y="284"/>
                </a:lnTo>
                <a:lnTo>
                  <a:pt x="102" y="255"/>
                </a:lnTo>
                <a:lnTo>
                  <a:pt x="118" y="209"/>
                </a:lnTo>
                <a:lnTo>
                  <a:pt x="135" y="89"/>
                </a:lnTo>
                <a:lnTo>
                  <a:pt x="169" y="46"/>
                </a:lnTo>
                <a:lnTo>
                  <a:pt x="169" y="15"/>
                </a:lnTo>
                <a:lnTo>
                  <a:pt x="200" y="0"/>
                </a:lnTo>
                <a:lnTo>
                  <a:pt x="200" y="46"/>
                </a:lnTo>
                <a:lnTo>
                  <a:pt x="217" y="76"/>
                </a:lnTo>
                <a:lnTo>
                  <a:pt x="234" y="135"/>
                </a:lnTo>
                <a:lnTo>
                  <a:pt x="234" y="209"/>
                </a:lnTo>
                <a:lnTo>
                  <a:pt x="267" y="269"/>
                </a:lnTo>
                <a:lnTo>
                  <a:pt x="234" y="313"/>
                </a:lnTo>
                <a:lnTo>
                  <a:pt x="256" y="396"/>
                </a:lnTo>
                <a:lnTo>
                  <a:pt x="250" y="406"/>
                </a:lnTo>
                <a:lnTo>
                  <a:pt x="238" y="418"/>
                </a:lnTo>
                <a:lnTo>
                  <a:pt x="251" y="425"/>
                </a:lnTo>
                <a:lnTo>
                  <a:pt x="257" y="433"/>
                </a:lnTo>
                <a:lnTo>
                  <a:pt x="262" y="446"/>
                </a:lnTo>
                <a:lnTo>
                  <a:pt x="263" y="462"/>
                </a:lnTo>
                <a:lnTo>
                  <a:pt x="257" y="477"/>
                </a:lnTo>
                <a:lnTo>
                  <a:pt x="251" y="485"/>
                </a:lnTo>
                <a:lnTo>
                  <a:pt x="241" y="492"/>
                </a:lnTo>
                <a:lnTo>
                  <a:pt x="277" y="539"/>
                </a:lnTo>
                <a:lnTo>
                  <a:pt x="277" y="581"/>
                </a:lnTo>
                <a:lnTo>
                  <a:pt x="306" y="642"/>
                </a:lnTo>
                <a:lnTo>
                  <a:pt x="348" y="642"/>
                </a:lnTo>
                <a:lnTo>
                  <a:pt x="349" y="672"/>
                </a:lnTo>
                <a:lnTo>
                  <a:pt x="416" y="716"/>
                </a:lnTo>
                <a:lnTo>
                  <a:pt x="416" y="746"/>
                </a:lnTo>
                <a:lnTo>
                  <a:pt x="366" y="791"/>
                </a:lnTo>
                <a:lnTo>
                  <a:pt x="366" y="1029"/>
                </a:lnTo>
                <a:close/>
              </a:path>
            </a:pathLst>
          </a:custGeom>
          <a:gradFill rotWithShape="0">
            <a:gsLst>
              <a:gs pos="0">
                <a:srgbClr val="380070"/>
              </a:gs>
              <a:gs pos="100000">
                <a:srgbClr val="47009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9094" name="Freeform 6"/>
          <p:cNvSpPr>
            <a:spLocks noChangeArrowheads="1"/>
          </p:cNvSpPr>
          <p:nvPr/>
        </p:nvSpPr>
        <p:spPr bwMode="auto">
          <a:xfrm>
            <a:off x="5948363" y="3889375"/>
            <a:ext cx="3221037" cy="214313"/>
          </a:xfrm>
          <a:custGeom>
            <a:avLst/>
            <a:gdLst/>
            <a:ahLst/>
            <a:cxnLst>
              <a:cxn ang="0">
                <a:pos x="0" y="135"/>
              </a:cxn>
              <a:cxn ang="0">
                <a:pos x="2029" y="134"/>
              </a:cxn>
              <a:cxn ang="0">
                <a:pos x="2010" y="96"/>
              </a:cxn>
              <a:cxn ang="0">
                <a:pos x="1982" y="61"/>
              </a:cxn>
              <a:cxn ang="0">
                <a:pos x="1943" y="29"/>
              </a:cxn>
              <a:cxn ang="0">
                <a:pos x="1896" y="9"/>
              </a:cxn>
              <a:cxn ang="0">
                <a:pos x="1861" y="0"/>
              </a:cxn>
              <a:cxn ang="0">
                <a:pos x="134" y="0"/>
              </a:cxn>
              <a:cxn ang="0">
                <a:pos x="98" y="13"/>
              </a:cxn>
              <a:cxn ang="0">
                <a:pos x="76" y="24"/>
              </a:cxn>
              <a:cxn ang="0">
                <a:pos x="54" y="42"/>
              </a:cxn>
              <a:cxn ang="0">
                <a:pos x="32" y="65"/>
              </a:cxn>
              <a:cxn ang="0">
                <a:pos x="16" y="87"/>
              </a:cxn>
              <a:cxn ang="0">
                <a:pos x="3" y="114"/>
              </a:cxn>
              <a:cxn ang="0">
                <a:pos x="0" y="135"/>
              </a:cxn>
            </a:cxnLst>
            <a:rect l="0" t="0" r="r" b="b"/>
            <a:pathLst>
              <a:path w="2029" h="135">
                <a:moveTo>
                  <a:pt x="0" y="135"/>
                </a:moveTo>
                <a:lnTo>
                  <a:pt x="2029" y="134"/>
                </a:lnTo>
                <a:lnTo>
                  <a:pt x="2010" y="96"/>
                </a:lnTo>
                <a:lnTo>
                  <a:pt x="1982" y="61"/>
                </a:lnTo>
                <a:lnTo>
                  <a:pt x="1943" y="29"/>
                </a:lnTo>
                <a:lnTo>
                  <a:pt x="1896" y="9"/>
                </a:lnTo>
                <a:lnTo>
                  <a:pt x="1861" y="0"/>
                </a:lnTo>
                <a:lnTo>
                  <a:pt x="134" y="0"/>
                </a:lnTo>
                <a:lnTo>
                  <a:pt x="98" y="13"/>
                </a:lnTo>
                <a:lnTo>
                  <a:pt x="76" y="24"/>
                </a:lnTo>
                <a:lnTo>
                  <a:pt x="54" y="42"/>
                </a:lnTo>
                <a:lnTo>
                  <a:pt x="32" y="65"/>
                </a:lnTo>
                <a:lnTo>
                  <a:pt x="16" y="87"/>
                </a:lnTo>
                <a:lnTo>
                  <a:pt x="3" y="114"/>
                </a:lnTo>
                <a:lnTo>
                  <a:pt x="0" y="135"/>
                </a:lnTo>
                <a:close/>
              </a:path>
            </a:pathLst>
          </a:custGeom>
          <a:gradFill rotWithShape="0">
            <a:gsLst>
              <a:gs pos="0">
                <a:srgbClr val="0F001E"/>
              </a:gs>
              <a:gs pos="100000">
                <a:srgbClr val="1A003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9095" name="Freeform 7"/>
          <p:cNvSpPr>
            <a:spLocks noChangeArrowheads="1"/>
          </p:cNvSpPr>
          <p:nvPr/>
        </p:nvSpPr>
        <p:spPr bwMode="auto">
          <a:xfrm>
            <a:off x="4200525" y="4197350"/>
            <a:ext cx="5395913" cy="2652713"/>
          </a:xfrm>
          <a:custGeom>
            <a:avLst/>
            <a:gdLst/>
            <a:ahLst/>
            <a:cxnLst>
              <a:cxn ang="0">
                <a:pos x="3077" y="59"/>
              </a:cxn>
              <a:cxn ang="0">
                <a:pos x="3111" y="417"/>
              </a:cxn>
              <a:cxn ang="0">
                <a:pos x="3280" y="456"/>
              </a:cxn>
              <a:cxn ang="0">
                <a:pos x="3312" y="525"/>
              </a:cxn>
              <a:cxn ang="0">
                <a:pos x="3294" y="577"/>
              </a:cxn>
              <a:cxn ang="0">
                <a:pos x="3263" y="1101"/>
              </a:cxn>
              <a:cxn ang="0">
                <a:pos x="3399" y="1380"/>
              </a:cxn>
              <a:cxn ang="0">
                <a:pos x="2123" y="1343"/>
              </a:cxn>
              <a:cxn ang="0">
                <a:pos x="0" y="1538"/>
              </a:cxn>
              <a:cxn ang="0">
                <a:pos x="905" y="1389"/>
              </a:cxn>
              <a:cxn ang="0">
                <a:pos x="972" y="590"/>
              </a:cxn>
              <a:cxn ang="0">
                <a:pos x="923" y="532"/>
              </a:cxn>
              <a:cxn ang="0">
                <a:pos x="946" y="462"/>
              </a:cxn>
              <a:cxn ang="0">
                <a:pos x="1119" y="418"/>
              </a:cxn>
              <a:cxn ang="0">
                <a:pos x="1152" y="59"/>
              </a:cxn>
              <a:cxn ang="0">
                <a:pos x="1169" y="612"/>
              </a:cxn>
              <a:cxn ang="0">
                <a:pos x="1087" y="612"/>
              </a:cxn>
              <a:cxn ang="0">
                <a:pos x="1334" y="1075"/>
              </a:cxn>
              <a:cxn ang="0">
                <a:pos x="1415" y="612"/>
              </a:cxn>
              <a:cxn ang="0">
                <a:pos x="1415" y="1075"/>
              </a:cxn>
              <a:cxn ang="0">
                <a:pos x="1662" y="612"/>
              </a:cxn>
              <a:cxn ang="0">
                <a:pos x="1579" y="612"/>
              </a:cxn>
              <a:cxn ang="0">
                <a:pos x="1826" y="1075"/>
              </a:cxn>
              <a:cxn ang="0">
                <a:pos x="1909" y="612"/>
              </a:cxn>
              <a:cxn ang="0">
                <a:pos x="1909" y="1075"/>
              </a:cxn>
              <a:cxn ang="0">
                <a:pos x="2156" y="612"/>
              </a:cxn>
              <a:cxn ang="0">
                <a:pos x="2074" y="612"/>
              </a:cxn>
              <a:cxn ang="0">
                <a:pos x="2322" y="1075"/>
              </a:cxn>
              <a:cxn ang="0">
                <a:pos x="2403" y="612"/>
              </a:cxn>
              <a:cxn ang="0">
                <a:pos x="2403" y="1075"/>
              </a:cxn>
              <a:cxn ang="0">
                <a:pos x="2647" y="612"/>
              </a:cxn>
              <a:cxn ang="0">
                <a:pos x="2565" y="612"/>
              </a:cxn>
              <a:cxn ang="0">
                <a:pos x="2814" y="1075"/>
              </a:cxn>
              <a:cxn ang="0">
                <a:pos x="2897" y="612"/>
              </a:cxn>
              <a:cxn ang="0">
                <a:pos x="2897" y="1075"/>
              </a:cxn>
              <a:cxn ang="0">
                <a:pos x="3144" y="612"/>
              </a:cxn>
              <a:cxn ang="0">
                <a:pos x="3062" y="612"/>
              </a:cxn>
              <a:cxn ang="0">
                <a:pos x="1338" y="329"/>
              </a:cxn>
              <a:cxn ang="0">
                <a:pos x="1416" y="75"/>
              </a:cxn>
              <a:cxn ang="0">
                <a:pos x="1416" y="329"/>
              </a:cxn>
              <a:cxn ang="0">
                <a:pos x="1662" y="75"/>
              </a:cxn>
              <a:cxn ang="0">
                <a:pos x="1579" y="75"/>
              </a:cxn>
              <a:cxn ang="0">
                <a:pos x="1826" y="329"/>
              </a:cxn>
              <a:cxn ang="0">
                <a:pos x="1908" y="75"/>
              </a:cxn>
              <a:cxn ang="0">
                <a:pos x="1908" y="329"/>
              </a:cxn>
              <a:cxn ang="0">
                <a:pos x="2156" y="75"/>
              </a:cxn>
              <a:cxn ang="0">
                <a:pos x="2074" y="75"/>
              </a:cxn>
              <a:cxn ang="0">
                <a:pos x="2321" y="329"/>
              </a:cxn>
              <a:cxn ang="0">
                <a:pos x="2404" y="75"/>
              </a:cxn>
              <a:cxn ang="0">
                <a:pos x="2404" y="329"/>
              </a:cxn>
              <a:cxn ang="0">
                <a:pos x="2648" y="75"/>
              </a:cxn>
              <a:cxn ang="0">
                <a:pos x="2566" y="75"/>
              </a:cxn>
              <a:cxn ang="0">
                <a:pos x="2815" y="329"/>
              </a:cxn>
              <a:cxn ang="0">
                <a:pos x="2897" y="75"/>
              </a:cxn>
              <a:cxn ang="0">
                <a:pos x="2897" y="329"/>
              </a:cxn>
            </a:cxnLst>
            <a:rect l="0" t="0" r="r" b="b"/>
            <a:pathLst>
              <a:path w="3399" h="1671">
                <a:moveTo>
                  <a:pt x="1102" y="0"/>
                </a:moveTo>
                <a:lnTo>
                  <a:pt x="3127" y="0"/>
                </a:lnTo>
                <a:lnTo>
                  <a:pt x="3077" y="59"/>
                </a:lnTo>
                <a:lnTo>
                  <a:pt x="3077" y="331"/>
                </a:lnTo>
                <a:lnTo>
                  <a:pt x="3144" y="374"/>
                </a:lnTo>
                <a:lnTo>
                  <a:pt x="3111" y="417"/>
                </a:lnTo>
                <a:lnTo>
                  <a:pt x="3257" y="417"/>
                </a:lnTo>
                <a:lnTo>
                  <a:pt x="3257" y="447"/>
                </a:lnTo>
                <a:lnTo>
                  <a:pt x="3280" y="456"/>
                </a:lnTo>
                <a:lnTo>
                  <a:pt x="3298" y="472"/>
                </a:lnTo>
                <a:lnTo>
                  <a:pt x="3310" y="496"/>
                </a:lnTo>
                <a:lnTo>
                  <a:pt x="3312" y="525"/>
                </a:lnTo>
                <a:lnTo>
                  <a:pt x="3308" y="548"/>
                </a:lnTo>
                <a:lnTo>
                  <a:pt x="3306" y="563"/>
                </a:lnTo>
                <a:lnTo>
                  <a:pt x="3294" y="577"/>
                </a:lnTo>
                <a:lnTo>
                  <a:pt x="3280" y="586"/>
                </a:lnTo>
                <a:lnTo>
                  <a:pt x="3263" y="595"/>
                </a:lnTo>
                <a:lnTo>
                  <a:pt x="3263" y="1101"/>
                </a:lnTo>
                <a:lnTo>
                  <a:pt x="3348" y="1233"/>
                </a:lnTo>
                <a:lnTo>
                  <a:pt x="3347" y="1380"/>
                </a:lnTo>
                <a:lnTo>
                  <a:pt x="3399" y="1380"/>
                </a:lnTo>
                <a:lnTo>
                  <a:pt x="3399" y="1671"/>
                </a:lnTo>
                <a:lnTo>
                  <a:pt x="2995" y="1671"/>
                </a:lnTo>
                <a:lnTo>
                  <a:pt x="2123" y="1343"/>
                </a:lnTo>
                <a:lnTo>
                  <a:pt x="1236" y="1670"/>
                </a:lnTo>
                <a:lnTo>
                  <a:pt x="1" y="1671"/>
                </a:lnTo>
                <a:lnTo>
                  <a:pt x="0" y="1538"/>
                </a:lnTo>
                <a:lnTo>
                  <a:pt x="857" y="1538"/>
                </a:lnTo>
                <a:lnTo>
                  <a:pt x="857" y="1389"/>
                </a:lnTo>
                <a:lnTo>
                  <a:pt x="905" y="1389"/>
                </a:lnTo>
                <a:lnTo>
                  <a:pt x="905" y="1225"/>
                </a:lnTo>
                <a:lnTo>
                  <a:pt x="972" y="1101"/>
                </a:lnTo>
                <a:lnTo>
                  <a:pt x="972" y="590"/>
                </a:lnTo>
                <a:lnTo>
                  <a:pt x="951" y="575"/>
                </a:lnTo>
                <a:lnTo>
                  <a:pt x="931" y="558"/>
                </a:lnTo>
                <a:lnTo>
                  <a:pt x="923" y="532"/>
                </a:lnTo>
                <a:lnTo>
                  <a:pt x="923" y="509"/>
                </a:lnTo>
                <a:lnTo>
                  <a:pt x="930" y="483"/>
                </a:lnTo>
                <a:lnTo>
                  <a:pt x="946" y="462"/>
                </a:lnTo>
                <a:lnTo>
                  <a:pt x="972" y="448"/>
                </a:lnTo>
                <a:lnTo>
                  <a:pt x="972" y="418"/>
                </a:lnTo>
                <a:lnTo>
                  <a:pt x="1119" y="418"/>
                </a:lnTo>
                <a:lnTo>
                  <a:pt x="1085" y="373"/>
                </a:lnTo>
                <a:lnTo>
                  <a:pt x="1152" y="329"/>
                </a:lnTo>
                <a:lnTo>
                  <a:pt x="1152" y="59"/>
                </a:lnTo>
                <a:lnTo>
                  <a:pt x="1102" y="0"/>
                </a:lnTo>
                <a:lnTo>
                  <a:pt x="1087" y="612"/>
                </a:lnTo>
                <a:lnTo>
                  <a:pt x="1169" y="612"/>
                </a:lnTo>
                <a:lnTo>
                  <a:pt x="1169" y="1075"/>
                </a:lnTo>
                <a:lnTo>
                  <a:pt x="1087" y="1075"/>
                </a:lnTo>
                <a:lnTo>
                  <a:pt x="1087" y="612"/>
                </a:lnTo>
                <a:lnTo>
                  <a:pt x="1252" y="612"/>
                </a:lnTo>
                <a:lnTo>
                  <a:pt x="1334" y="612"/>
                </a:lnTo>
                <a:lnTo>
                  <a:pt x="1334" y="1075"/>
                </a:lnTo>
                <a:lnTo>
                  <a:pt x="1252" y="1075"/>
                </a:lnTo>
                <a:lnTo>
                  <a:pt x="1252" y="612"/>
                </a:lnTo>
                <a:lnTo>
                  <a:pt x="1415" y="612"/>
                </a:lnTo>
                <a:lnTo>
                  <a:pt x="1497" y="612"/>
                </a:lnTo>
                <a:lnTo>
                  <a:pt x="1497" y="1075"/>
                </a:lnTo>
                <a:lnTo>
                  <a:pt x="1415" y="1075"/>
                </a:lnTo>
                <a:lnTo>
                  <a:pt x="1415" y="612"/>
                </a:lnTo>
                <a:lnTo>
                  <a:pt x="1579" y="612"/>
                </a:lnTo>
                <a:lnTo>
                  <a:pt x="1662" y="612"/>
                </a:lnTo>
                <a:lnTo>
                  <a:pt x="1662" y="1075"/>
                </a:lnTo>
                <a:lnTo>
                  <a:pt x="1579" y="1075"/>
                </a:lnTo>
                <a:lnTo>
                  <a:pt x="1579" y="612"/>
                </a:lnTo>
                <a:lnTo>
                  <a:pt x="1744" y="612"/>
                </a:lnTo>
                <a:lnTo>
                  <a:pt x="1826" y="612"/>
                </a:lnTo>
                <a:lnTo>
                  <a:pt x="1826" y="1075"/>
                </a:lnTo>
                <a:lnTo>
                  <a:pt x="1744" y="1075"/>
                </a:lnTo>
                <a:lnTo>
                  <a:pt x="1744" y="612"/>
                </a:lnTo>
                <a:lnTo>
                  <a:pt x="1909" y="612"/>
                </a:lnTo>
                <a:lnTo>
                  <a:pt x="1991" y="612"/>
                </a:lnTo>
                <a:lnTo>
                  <a:pt x="1991" y="1075"/>
                </a:lnTo>
                <a:lnTo>
                  <a:pt x="1909" y="1075"/>
                </a:lnTo>
                <a:lnTo>
                  <a:pt x="1909" y="612"/>
                </a:lnTo>
                <a:lnTo>
                  <a:pt x="2074" y="612"/>
                </a:lnTo>
                <a:lnTo>
                  <a:pt x="2156" y="612"/>
                </a:lnTo>
                <a:lnTo>
                  <a:pt x="2156" y="1075"/>
                </a:lnTo>
                <a:lnTo>
                  <a:pt x="2074" y="1075"/>
                </a:lnTo>
                <a:lnTo>
                  <a:pt x="2074" y="612"/>
                </a:lnTo>
                <a:lnTo>
                  <a:pt x="2239" y="612"/>
                </a:lnTo>
                <a:lnTo>
                  <a:pt x="2322" y="612"/>
                </a:lnTo>
                <a:lnTo>
                  <a:pt x="2322" y="1075"/>
                </a:lnTo>
                <a:lnTo>
                  <a:pt x="2239" y="1075"/>
                </a:lnTo>
                <a:lnTo>
                  <a:pt x="2239" y="612"/>
                </a:lnTo>
                <a:lnTo>
                  <a:pt x="2403" y="612"/>
                </a:lnTo>
                <a:lnTo>
                  <a:pt x="2485" y="612"/>
                </a:lnTo>
                <a:lnTo>
                  <a:pt x="2485" y="1075"/>
                </a:lnTo>
                <a:lnTo>
                  <a:pt x="2403" y="1075"/>
                </a:lnTo>
                <a:lnTo>
                  <a:pt x="2403" y="612"/>
                </a:lnTo>
                <a:lnTo>
                  <a:pt x="2565" y="612"/>
                </a:lnTo>
                <a:lnTo>
                  <a:pt x="2647" y="612"/>
                </a:lnTo>
                <a:lnTo>
                  <a:pt x="2647" y="1075"/>
                </a:lnTo>
                <a:lnTo>
                  <a:pt x="2565" y="1075"/>
                </a:lnTo>
                <a:lnTo>
                  <a:pt x="2565" y="612"/>
                </a:lnTo>
                <a:lnTo>
                  <a:pt x="2732" y="612"/>
                </a:lnTo>
                <a:lnTo>
                  <a:pt x="2814" y="612"/>
                </a:lnTo>
                <a:lnTo>
                  <a:pt x="2814" y="1075"/>
                </a:lnTo>
                <a:lnTo>
                  <a:pt x="2732" y="1075"/>
                </a:lnTo>
                <a:lnTo>
                  <a:pt x="2732" y="612"/>
                </a:lnTo>
                <a:lnTo>
                  <a:pt x="2897" y="612"/>
                </a:lnTo>
                <a:lnTo>
                  <a:pt x="2979" y="612"/>
                </a:lnTo>
                <a:lnTo>
                  <a:pt x="2979" y="1075"/>
                </a:lnTo>
                <a:lnTo>
                  <a:pt x="2897" y="1075"/>
                </a:lnTo>
                <a:lnTo>
                  <a:pt x="2897" y="612"/>
                </a:lnTo>
                <a:lnTo>
                  <a:pt x="3062" y="612"/>
                </a:lnTo>
                <a:lnTo>
                  <a:pt x="3144" y="612"/>
                </a:lnTo>
                <a:lnTo>
                  <a:pt x="3144" y="1075"/>
                </a:lnTo>
                <a:lnTo>
                  <a:pt x="3062" y="1075"/>
                </a:lnTo>
                <a:lnTo>
                  <a:pt x="3062" y="612"/>
                </a:lnTo>
                <a:lnTo>
                  <a:pt x="1255" y="75"/>
                </a:lnTo>
                <a:lnTo>
                  <a:pt x="1338" y="75"/>
                </a:lnTo>
                <a:lnTo>
                  <a:pt x="1338" y="329"/>
                </a:lnTo>
                <a:lnTo>
                  <a:pt x="1255" y="329"/>
                </a:lnTo>
                <a:lnTo>
                  <a:pt x="1255" y="75"/>
                </a:lnTo>
                <a:lnTo>
                  <a:pt x="1416" y="75"/>
                </a:lnTo>
                <a:lnTo>
                  <a:pt x="1498" y="75"/>
                </a:lnTo>
                <a:lnTo>
                  <a:pt x="1498" y="329"/>
                </a:lnTo>
                <a:lnTo>
                  <a:pt x="1416" y="329"/>
                </a:lnTo>
                <a:lnTo>
                  <a:pt x="1416" y="75"/>
                </a:lnTo>
                <a:lnTo>
                  <a:pt x="1579" y="75"/>
                </a:lnTo>
                <a:lnTo>
                  <a:pt x="1662" y="75"/>
                </a:lnTo>
                <a:lnTo>
                  <a:pt x="1662" y="329"/>
                </a:lnTo>
                <a:lnTo>
                  <a:pt x="1579" y="329"/>
                </a:lnTo>
                <a:lnTo>
                  <a:pt x="1579" y="75"/>
                </a:lnTo>
                <a:lnTo>
                  <a:pt x="1744" y="75"/>
                </a:lnTo>
                <a:lnTo>
                  <a:pt x="1826" y="75"/>
                </a:lnTo>
                <a:lnTo>
                  <a:pt x="1826" y="329"/>
                </a:lnTo>
                <a:lnTo>
                  <a:pt x="1744" y="329"/>
                </a:lnTo>
                <a:lnTo>
                  <a:pt x="1744" y="75"/>
                </a:lnTo>
                <a:lnTo>
                  <a:pt x="1908" y="75"/>
                </a:lnTo>
                <a:lnTo>
                  <a:pt x="1991" y="75"/>
                </a:lnTo>
                <a:lnTo>
                  <a:pt x="1991" y="329"/>
                </a:lnTo>
                <a:lnTo>
                  <a:pt x="1908" y="329"/>
                </a:lnTo>
                <a:lnTo>
                  <a:pt x="1908" y="75"/>
                </a:lnTo>
                <a:lnTo>
                  <a:pt x="2074" y="75"/>
                </a:lnTo>
                <a:lnTo>
                  <a:pt x="2156" y="75"/>
                </a:lnTo>
                <a:lnTo>
                  <a:pt x="2156" y="329"/>
                </a:lnTo>
                <a:lnTo>
                  <a:pt x="2074" y="329"/>
                </a:lnTo>
                <a:lnTo>
                  <a:pt x="2074" y="75"/>
                </a:lnTo>
                <a:lnTo>
                  <a:pt x="2238" y="75"/>
                </a:lnTo>
                <a:lnTo>
                  <a:pt x="2321" y="75"/>
                </a:lnTo>
                <a:lnTo>
                  <a:pt x="2321" y="329"/>
                </a:lnTo>
                <a:lnTo>
                  <a:pt x="2238" y="329"/>
                </a:lnTo>
                <a:lnTo>
                  <a:pt x="2238" y="75"/>
                </a:lnTo>
                <a:lnTo>
                  <a:pt x="2404" y="75"/>
                </a:lnTo>
                <a:lnTo>
                  <a:pt x="2486" y="75"/>
                </a:lnTo>
                <a:lnTo>
                  <a:pt x="2486" y="329"/>
                </a:lnTo>
                <a:lnTo>
                  <a:pt x="2404" y="329"/>
                </a:lnTo>
                <a:lnTo>
                  <a:pt x="2404" y="75"/>
                </a:lnTo>
                <a:lnTo>
                  <a:pt x="2566" y="75"/>
                </a:lnTo>
                <a:lnTo>
                  <a:pt x="2648" y="75"/>
                </a:lnTo>
                <a:lnTo>
                  <a:pt x="2648" y="329"/>
                </a:lnTo>
                <a:lnTo>
                  <a:pt x="2566" y="329"/>
                </a:lnTo>
                <a:lnTo>
                  <a:pt x="2566" y="75"/>
                </a:lnTo>
                <a:lnTo>
                  <a:pt x="2733" y="75"/>
                </a:lnTo>
                <a:lnTo>
                  <a:pt x="2815" y="75"/>
                </a:lnTo>
                <a:lnTo>
                  <a:pt x="2815" y="329"/>
                </a:lnTo>
                <a:lnTo>
                  <a:pt x="2733" y="329"/>
                </a:lnTo>
                <a:lnTo>
                  <a:pt x="2733" y="75"/>
                </a:lnTo>
                <a:lnTo>
                  <a:pt x="2897" y="75"/>
                </a:lnTo>
                <a:lnTo>
                  <a:pt x="2979" y="75"/>
                </a:lnTo>
                <a:lnTo>
                  <a:pt x="2979" y="329"/>
                </a:lnTo>
                <a:lnTo>
                  <a:pt x="2897" y="329"/>
                </a:lnTo>
                <a:lnTo>
                  <a:pt x="2897" y="75"/>
                </a:lnTo>
                <a:lnTo>
                  <a:pt x="1102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F00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9096" name="Freeform 8"/>
          <p:cNvSpPr>
            <a:spLocks noChangeArrowheads="1"/>
          </p:cNvSpPr>
          <p:nvPr/>
        </p:nvSpPr>
        <p:spPr bwMode="auto">
          <a:xfrm>
            <a:off x="6508750" y="6481763"/>
            <a:ext cx="2071688" cy="374650"/>
          </a:xfrm>
          <a:custGeom>
            <a:avLst/>
            <a:gdLst/>
            <a:ahLst/>
            <a:cxnLst>
              <a:cxn ang="0">
                <a:pos x="0" y="236"/>
              </a:cxn>
              <a:cxn ang="0">
                <a:pos x="1305" y="236"/>
              </a:cxn>
              <a:cxn ang="0">
                <a:pos x="662" y="0"/>
              </a:cxn>
              <a:cxn ang="0">
                <a:pos x="0" y="236"/>
              </a:cxn>
            </a:cxnLst>
            <a:rect l="0" t="0" r="r" b="b"/>
            <a:pathLst>
              <a:path w="1305" h="236">
                <a:moveTo>
                  <a:pt x="0" y="236"/>
                </a:moveTo>
                <a:lnTo>
                  <a:pt x="1305" y="236"/>
                </a:lnTo>
                <a:lnTo>
                  <a:pt x="662" y="0"/>
                </a:lnTo>
                <a:lnTo>
                  <a:pt x="0" y="236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F00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59B3"/>
            </a:gs>
            <a:gs pos="100000">
              <a:srgbClr val="66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 noChangeArrowheads="1"/>
          </p:cNvSpPr>
          <p:nvPr/>
        </p:nvSpPr>
        <p:spPr bwMode="auto">
          <a:xfrm>
            <a:off x="442913" y="6394450"/>
            <a:ext cx="8883650" cy="463550"/>
          </a:xfrm>
          <a:custGeom>
            <a:avLst/>
            <a:gdLst/>
            <a:ahLst/>
            <a:cxnLst>
              <a:cxn ang="0">
                <a:pos x="5596" y="292"/>
              </a:cxn>
              <a:cxn ang="0">
                <a:pos x="5304" y="0"/>
              </a:cxn>
              <a:cxn ang="0">
                <a:pos x="288" y="1"/>
              </a:cxn>
              <a:cxn ang="0">
                <a:pos x="0" y="292"/>
              </a:cxn>
              <a:cxn ang="0">
                <a:pos x="5596" y="292"/>
              </a:cxn>
            </a:cxnLst>
            <a:rect l="0" t="0" r="r" b="b"/>
            <a:pathLst>
              <a:path w="5596" h="292">
                <a:moveTo>
                  <a:pt x="5596" y="292"/>
                </a:moveTo>
                <a:lnTo>
                  <a:pt x="5304" y="0"/>
                </a:lnTo>
                <a:lnTo>
                  <a:pt x="288" y="1"/>
                </a:lnTo>
                <a:lnTo>
                  <a:pt x="0" y="292"/>
                </a:lnTo>
                <a:lnTo>
                  <a:pt x="5596" y="292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178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0115" name="Freeform 3"/>
          <p:cNvSpPr>
            <a:spLocks noChangeArrowheads="1"/>
          </p:cNvSpPr>
          <p:nvPr/>
        </p:nvSpPr>
        <p:spPr bwMode="auto">
          <a:xfrm>
            <a:off x="444500" y="217488"/>
            <a:ext cx="8882063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289"/>
              </a:cxn>
              <a:cxn ang="0">
                <a:pos x="5304" y="292"/>
              </a:cxn>
              <a:cxn ang="0">
                <a:pos x="5595" y="0"/>
              </a:cxn>
              <a:cxn ang="0">
                <a:pos x="2000" y="0"/>
              </a:cxn>
              <a:cxn ang="0">
                <a:pos x="0" y="0"/>
              </a:cxn>
            </a:cxnLst>
            <a:rect l="0" t="0" r="r" b="b"/>
            <a:pathLst>
              <a:path w="5595" h="292">
                <a:moveTo>
                  <a:pt x="0" y="0"/>
                </a:moveTo>
                <a:lnTo>
                  <a:pt x="288" y="289"/>
                </a:lnTo>
                <a:lnTo>
                  <a:pt x="5304" y="292"/>
                </a:lnTo>
                <a:lnTo>
                  <a:pt x="5595" y="0"/>
                </a:lnTo>
                <a:lnTo>
                  <a:pt x="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0116" name="Freeform 4"/>
          <p:cNvSpPr>
            <a:spLocks noChangeArrowheads="1"/>
          </p:cNvSpPr>
          <p:nvPr/>
        </p:nvSpPr>
        <p:spPr bwMode="auto">
          <a:xfrm>
            <a:off x="442913" y="217488"/>
            <a:ext cx="458787" cy="6640512"/>
          </a:xfrm>
          <a:custGeom>
            <a:avLst/>
            <a:gdLst/>
            <a:ahLst/>
            <a:cxnLst>
              <a:cxn ang="0">
                <a:pos x="0" y="4183"/>
              </a:cxn>
              <a:cxn ang="0">
                <a:pos x="289" y="3892"/>
              </a:cxn>
              <a:cxn ang="0">
                <a:pos x="289" y="289"/>
              </a:cxn>
              <a:cxn ang="0">
                <a:pos x="0" y="0"/>
              </a:cxn>
              <a:cxn ang="0">
                <a:pos x="0" y="4183"/>
              </a:cxn>
            </a:cxnLst>
            <a:rect l="0" t="0" r="r" b="b"/>
            <a:pathLst>
              <a:path w="289" h="4183">
                <a:moveTo>
                  <a:pt x="0" y="4183"/>
                </a:moveTo>
                <a:lnTo>
                  <a:pt x="289" y="3892"/>
                </a:lnTo>
                <a:lnTo>
                  <a:pt x="289" y="289"/>
                </a:lnTo>
                <a:lnTo>
                  <a:pt x="0" y="0"/>
                </a:lnTo>
                <a:lnTo>
                  <a:pt x="0" y="4183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0117" name="Freeform 5"/>
          <p:cNvSpPr>
            <a:spLocks noChangeArrowheads="1"/>
          </p:cNvSpPr>
          <p:nvPr/>
        </p:nvSpPr>
        <p:spPr bwMode="auto">
          <a:xfrm>
            <a:off x="8863013" y="217488"/>
            <a:ext cx="463550" cy="6640512"/>
          </a:xfrm>
          <a:custGeom>
            <a:avLst/>
            <a:gdLst/>
            <a:ahLst/>
            <a:cxnLst>
              <a:cxn ang="0">
                <a:pos x="292" y="0"/>
              </a:cxn>
              <a:cxn ang="0">
                <a:pos x="0" y="292"/>
              </a:cxn>
              <a:cxn ang="0">
                <a:pos x="0" y="3891"/>
              </a:cxn>
              <a:cxn ang="0">
                <a:pos x="292" y="4183"/>
              </a:cxn>
              <a:cxn ang="0">
                <a:pos x="292" y="0"/>
              </a:cxn>
            </a:cxnLst>
            <a:rect l="0" t="0" r="r" b="b"/>
            <a:pathLst>
              <a:path w="292" h="4183">
                <a:moveTo>
                  <a:pt x="292" y="0"/>
                </a:moveTo>
                <a:lnTo>
                  <a:pt x="0" y="292"/>
                </a:lnTo>
                <a:lnTo>
                  <a:pt x="0" y="3891"/>
                </a:lnTo>
                <a:lnTo>
                  <a:pt x="292" y="4183"/>
                </a:lnTo>
                <a:lnTo>
                  <a:pt x="292" y="0"/>
                </a:lnTo>
                <a:close/>
              </a:path>
            </a:pathLst>
          </a:custGeom>
          <a:solidFill>
            <a:srgbClr val="004D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442913" y="217488"/>
            <a:ext cx="8883650" cy="6640512"/>
          </a:xfrm>
          <a:prstGeom prst="rect">
            <a:avLst/>
          </a:prstGeom>
          <a:noFill/>
          <a:ln w="249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80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47700" y="585788"/>
            <a:ext cx="7832725" cy="559435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49288" y="5916613"/>
            <a:ext cx="7842250" cy="2794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25000">
                <a:srgbClr val="0000CC"/>
              </a:gs>
              <a:gs pos="0">
                <a:srgbClr val="0000CC"/>
              </a:gs>
              <a:gs pos="100000">
                <a:srgbClr val="000080"/>
              </a:gs>
            </a:gsLst>
            <a:lin ang="1782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47700" y="587375"/>
            <a:ext cx="7834313" cy="277813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25000">
                <a:srgbClr val="0066CC"/>
              </a:gs>
              <a:gs pos="0">
                <a:srgbClr val="0066CC"/>
              </a:gs>
              <a:gs pos="100000">
                <a:srgbClr val="000080"/>
              </a:gs>
            </a:gsLst>
            <a:lin ang="1518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85" name="Freeform 5"/>
          <p:cNvSpPr>
            <a:spLocks noChangeArrowheads="1"/>
          </p:cNvSpPr>
          <p:nvPr/>
        </p:nvSpPr>
        <p:spPr bwMode="auto">
          <a:xfrm>
            <a:off x="663575" y="752475"/>
            <a:ext cx="1611313" cy="1774825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23" y="353"/>
              </a:cxn>
              <a:cxn ang="0">
                <a:pos x="46" y="328"/>
              </a:cxn>
              <a:cxn ang="0">
                <a:pos x="86" y="272"/>
              </a:cxn>
              <a:cxn ang="0">
                <a:pos x="121" y="211"/>
              </a:cxn>
              <a:cxn ang="0">
                <a:pos x="152" y="149"/>
              </a:cxn>
              <a:cxn ang="0">
                <a:pos x="182" y="92"/>
              </a:cxn>
              <a:cxn ang="0">
                <a:pos x="210" y="45"/>
              </a:cxn>
              <a:cxn ang="0">
                <a:pos x="225" y="27"/>
              </a:cxn>
              <a:cxn ang="0">
                <a:pos x="240" y="13"/>
              </a:cxn>
              <a:cxn ang="0">
                <a:pos x="254" y="5"/>
              </a:cxn>
              <a:cxn ang="0">
                <a:pos x="270" y="2"/>
              </a:cxn>
              <a:cxn ang="0">
                <a:pos x="302" y="0"/>
              </a:cxn>
              <a:cxn ang="0">
                <a:pos x="339" y="1"/>
              </a:cxn>
              <a:cxn ang="0">
                <a:pos x="427" y="11"/>
              </a:cxn>
              <a:cxn ang="0">
                <a:pos x="528" y="31"/>
              </a:cxn>
              <a:cxn ang="0">
                <a:pos x="637" y="63"/>
              </a:cxn>
              <a:cxn ang="0">
                <a:pos x="691" y="82"/>
              </a:cxn>
              <a:cxn ang="0">
                <a:pos x="745" y="104"/>
              </a:cxn>
              <a:cxn ang="0">
                <a:pos x="798" y="129"/>
              </a:cxn>
              <a:cxn ang="0">
                <a:pos x="849" y="156"/>
              </a:cxn>
              <a:cxn ang="0">
                <a:pos x="896" y="186"/>
              </a:cxn>
              <a:cxn ang="0">
                <a:pos x="941" y="218"/>
              </a:cxn>
              <a:cxn ang="0">
                <a:pos x="981" y="252"/>
              </a:cxn>
              <a:cxn ang="0">
                <a:pos x="1015" y="289"/>
              </a:cxn>
              <a:cxn ang="0">
                <a:pos x="1015" y="475"/>
              </a:cxn>
              <a:cxn ang="0">
                <a:pos x="0" y="1118"/>
              </a:cxn>
              <a:cxn ang="0">
                <a:pos x="0" y="374"/>
              </a:cxn>
            </a:cxnLst>
            <a:rect l="0" t="0" r="r" b="b"/>
            <a:pathLst>
              <a:path w="1015" h="1118">
                <a:moveTo>
                  <a:pt x="0" y="374"/>
                </a:moveTo>
                <a:lnTo>
                  <a:pt x="23" y="353"/>
                </a:lnTo>
                <a:lnTo>
                  <a:pt x="46" y="328"/>
                </a:lnTo>
                <a:lnTo>
                  <a:pt x="86" y="272"/>
                </a:lnTo>
                <a:lnTo>
                  <a:pt x="121" y="211"/>
                </a:lnTo>
                <a:lnTo>
                  <a:pt x="152" y="149"/>
                </a:lnTo>
                <a:lnTo>
                  <a:pt x="182" y="92"/>
                </a:lnTo>
                <a:lnTo>
                  <a:pt x="210" y="45"/>
                </a:lnTo>
                <a:lnTo>
                  <a:pt x="225" y="27"/>
                </a:lnTo>
                <a:lnTo>
                  <a:pt x="240" y="13"/>
                </a:lnTo>
                <a:lnTo>
                  <a:pt x="254" y="5"/>
                </a:lnTo>
                <a:lnTo>
                  <a:pt x="270" y="2"/>
                </a:lnTo>
                <a:lnTo>
                  <a:pt x="302" y="0"/>
                </a:lnTo>
                <a:lnTo>
                  <a:pt x="339" y="1"/>
                </a:lnTo>
                <a:lnTo>
                  <a:pt x="427" y="11"/>
                </a:lnTo>
                <a:lnTo>
                  <a:pt x="528" y="31"/>
                </a:lnTo>
                <a:lnTo>
                  <a:pt x="637" y="63"/>
                </a:lnTo>
                <a:lnTo>
                  <a:pt x="691" y="82"/>
                </a:lnTo>
                <a:lnTo>
                  <a:pt x="745" y="104"/>
                </a:lnTo>
                <a:lnTo>
                  <a:pt x="798" y="129"/>
                </a:lnTo>
                <a:lnTo>
                  <a:pt x="849" y="156"/>
                </a:lnTo>
                <a:lnTo>
                  <a:pt x="896" y="186"/>
                </a:lnTo>
                <a:lnTo>
                  <a:pt x="941" y="218"/>
                </a:lnTo>
                <a:lnTo>
                  <a:pt x="981" y="252"/>
                </a:lnTo>
                <a:lnTo>
                  <a:pt x="1015" y="289"/>
                </a:lnTo>
                <a:lnTo>
                  <a:pt x="1015" y="475"/>
                </a:lnTo>
                <a:lnTo>
                  <a:pt x="0" y="1118"/>
                </a:lnTo>
                <a:lnTo>
                  <a:pt x="0" y="374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0">
                <a:srgbClr val="0066CC"/>
              </a:gs>
              <a:gs pos="100000">
                <a:srgbClr val="000066"/>
              </a:gs>
            </a:gsLst>
            <a:lin ang="5400000" scaled="1"/>
          </a:gradFill>
          <a:ln w="1664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86" name="Freeform 6"/>
          <p:cNvSpPr>
            <a:spLocks noChangeArrowheads="1"/>
          </p:cNvSpPr>
          <p:nvPr/>
        </p:nvSpPr>
        <p:spPr bwMode="auto">
          <a:xfrm>
            <a:off x="663575" y="1238250"/>
            <a:ext cx="1611313" cy="1503363"/>
          </a:xfrm>
          <a:custGeom>
            <a:avLst/>
            <a:gdLst/>
            <a:ahLst/>
            <a:cxnLst>
              <a:cxn ang="0">
                <a:pos x="0" y="761"/>
              </a:cxn>
              <a:cxn ang="0">
                <a:pos x="45" y="726"/>
              </a:cxn>
              <a:cxn ang="0">
                <a:pos x="81" y="691"/>
              </a:cxn>
              <a:cxn ang="0">
                <a:pos x="111" y="655"/>
              </a:cxn>
              <a:cxn ang="0">
                <a:pos x="135" y="618"/>
              </a:cxn>
              <a:cxn ang="0">
                <a:pos x="156" y="580"/>
              </a:cxn>
              <a:cxn ang="0">
                <a:pos x="176" y="540"/>
              </a:cxn>
              <a:cxn ang="0">
                <a:pos x="219" y="456"/>
              </a:cxn>
              <a:cxn ang="0">
                <a:pos x="230" y="440"/>
              </a:cxn>
              <a:cxn ang="0">
                <a:pos x="246" y="421"/>
              </a:cxn>
              <a:cxn ang="0">
                <a:pos x="295" y="378"/>
              </a:cxn>
              <a:cxn ang="0">
                <a:pos x="362" y="329"/>
              </a:cxn>
              <a:cxn ang="0">
                <a:pos x="444" y="272"/>
              </a:cxn>
              <a:cxn ang="0">
                <a:pos x="532" y="211"/>
              </a:cxn>
              <a:cxn ang="0">
                <a:pos x="624" y="144"/>
              </a:cxn>
              <a:cxn ang="0">
                <a:pos x="713" y="74"/>
              </a:cxn>
              <a:cxn ang="0">
                <a:pos x="795" y="0"/>
              </a:cxn>
              <a:cxn ang="0">
                <a:pos x="836" y="2"/>
              </a:cxn>
              <a:cxn ang="0">
                <a:pos x="872" y="11"/>
              </a:cxn>
              <a:cxn ang="0">
                <a:pos x="903" y="24"/>
              </a:cxn>
              <a:cxn ang="0">
                <a:pos x="930" y="42"/>
              </a:cxn>
              <a:cxn ang="0">
                <a:pos x="954" y="62"/>
              </a:cxn>
              <a:cxn ang="0">
                <a:pos x="975" y="85"/>
              </a:cxn>
              <a:cxn ang="0">
                <a:pos x="1015" y="135"/>
              </a:cxn>
              <a:cxn ang="0">
                <a:pos x="1015" y="947"/>
              </a:cxn>
              <a:cxn ang="0">
                <a:pos x="0" y="947"/>
              </a:cxn>
              <a:cxn ang="0">
                <a:pos x="0" y="761"/>
              </a:cxn>
            </a:cxnLst>
            <a:rect l="0" t="0" r="r" b="b"/>
            <a:pathLst>
              <a:path w="1015" h="947">
                <a:moveTo>
                  <a:pt x="0" y="761"/>
                </a:moveTo>
                <a:lnTo>
                  <a:pt x="45" y="726"/>
                </a:lnTo>
                <a:lnTo>
                  <a:pt x="81" y="691"/>
                </a:lnTo>
                <a:lnTo>
                  <a:pt x="111" y="655"/>
                </a:lnTo>
                <a:lnTo>
                  <a:pt x="135" y="618"/>
                </a:lnTo>
                <a:lnTo>
                  <a:pt x="156" y="580"/>
                </a:lnTo>
                <a:lnTo>
                  <a:pt x="176" y="540"/>
                </a:lnTo>
                <a:lnTo>
                  <a:pt x="219" y="456"/>
                </a:lnTo>
                <a:lnTo>
                  <a:pt x="230" y="440"/>
                </a:lnTo>
                <a:lnTo>
                  <a:pt x="246" y="421"/>
                </a:lnTo>
                <a:lnTo>
                  <a:pt x="295" y="378"/>
                </a:lnTo>
                <a:lnTo>
                  <a:pt x="362" y="329"/>
                </a:lnTo>
                <a:lnTo>
                  <a:pt x="444" y="272"/>
                </a:lnTo>
                <a:lnTo>
                  <a:pt x="532" y="211"/>
                </a:lnTo>
                <a:lnTo>
                  <a:pt x="624" y="144"/>
                </a:lnTo>
                <a:lnTo>
                  <a:pt x="713" y="74"/>
                </a:lnTo>
                <a:lnTo>
                  <a:pt x="795" y="0"/>
                </a:lnTo>
                <a:lnTo>
                  <a:pt x="836" y="2"/>
                </a:lnTo>
                <a:lnTo>
                  <a:pt x="872" y="11"/>
                </a:lnTo>
                <a:lnTo>
                  <a:pt x="903" y="24"/>
                </a:lnTo>
                <a:lnTo>
                  <a:pt x="930" y="42"/>
                </a:lnTo>
                <a:lnTo>
                  <a:pt x="954" y="62"/>
                </a:lnTo>
                <a:lnTo>
                  <a:pt x="975" y="85"/>
                </a:lnTo>
                <a:lnTo>
                  <a:pt x="1015" y="135"/>
                </a:lnTo>
                <a:lnTo>
                  <a:pt x="1015" y="947"/>
                </a:lnTo>
                <a:lnTo>
                  <a:pt x="0" y="947"/>
                </a:lnTo>
                <a:lnTo>
                  <a:pt x="0" y="761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0">
                <a:srgbClr val="0066CC"/>
              </a:gs>
              <a:gs pos="100000">
                <a:srgbClr val="000066"/>
              </a:gs>
            </a:gsLst>
            <a:lin ang="5400000" scaled="1"/>
          </a:gradFill>
          <a:ln w="1664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63575" y="593725"/>
            <a:ext cx="1611313" cy="2147888"/>
          </a:xfrm>
          <a:prstGeom prst="rect">
            <a:avLst/>
          </a:prstGeom>
          <a:noFill/>
          <a:ln w="9981">
            <a:solidFill>
              <a:srgbClr val="0059B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88" name="Freeform 8"/>
          <p:cNvSpPr>
            <a:spLocks noChangeArrowheads="1"/>
          </p:cNvSpPr>
          <p:nvPr/>
        </p:nvSpPr>
        <p:spPr bwMode="auto">
          <a:xfrm>
            <a:off x="2139950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89" name="Freeform 9"/>
          <p:cNvSpPr>
            <a:spLocks noChangeArrowheads="1"/>
          </p:cNvSpPr>
          <p:nvPr/>
        </p:nvSpPr>
        <p:spPr bwMode="auto">
          <a:xfrm>
            <a:off x="2005013" y="593725"/>
            <a:ext cx="0" cy="214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3"/>
              </a:cxn>
            </a:cxnLst>
            <a:rect l="0" t="0" r="r" b="b"/>
            <a:pathLst>
              <a:path h="1353">
                <a:moveTo>
                  <a:pt x="0" y="0"/>
                </a:moveTo>
                <a:lnTo>
                  <a:pt x="0" y="1353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90" name="Freeform 10"/>
          <p:cNvSpPr>
            <a:spLocks noChangeArrowheads="1"/>
          </p:cNvSpPr>
          <p:nvPr/>
        </p:nvSpPr>
        <p:spPr bwMode="auto">
          <a:xfrm>
            <a:off x="1871663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91" name="Freeform 11"/>
          <p:cNvSpPr>
            <a:spLocks noChangeArrowheads="1"/>
          </p:cNvSpPr>
          <p:nvPr/>
        </p:nvSpPr>
        <p:spPr bwMode="auto">
          <a:xfrm>
            <a:off x="1736725" y="593725"/>
            <a:ext cx="0" cy="214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3"/>
              </a:cxn>
            </a:cxnLst>
            <a:rect l="0" t="0" r="r" b="b"/>
            <a:pathLst>
              <a:path h="1353">
                <a:moveTo>
                  <a:pt x="0" y="0"/>
                </a:moveTo>
                <a:lnTo>
                  <a:pt x="0" y="1353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92" name="Freeform 12"/>
          <p:cNvSpPr>
            <a:spLocks noChangeArrowheads="1"/>
          </p:cNvSpPr>
          <p:nvPr/>
        </p:nvSpPr>
        <p:spPr bwMode="auto">
          <a:xfrm>
            <a:off x="1601788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93" name="Freeform 13"/>
          <p:cNvSpPr>
            <a:spLocks noChangeArrowheads="1"/>
          </p:cNvSpPr>
          <p:nvPr/>
        </p:nvSpPr>
        <p:spPr bwMode="auto">
          <a:xfrm>
            <a:off x="1468438" y="593725"/>
            <a:ext cx="0" cy="214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3"/>
              </a:cxn>
            </a:cxnLst>
            <a:rect l="0" t="0" r="r" b="b"/>
            <a:pathLst>
              <a:path h="1353">
                <a:moveTo>
                  <a:pt x="0" y="0"/>
                </a:moveTo>
                <a:lnTo>
                  <a:pt x="0" y="1353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94" name="Freeform 14"/>
          <p:cNvSpPr>
            <a:spLocks noChangeArrowheads="1"/>
          </p:cNvSpPr>
          <p:nvPr/>
        </p:nvSpPr>
        <p:spPr bwMode="auto">
          <a:xfrm>
            <a:off x="1335088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95" name="Freeform 15"/>
          <p:cNvSpPr>
            <a:spLocks noChangeArrowheads="1"/>
          </p:cNvSpPr>
          <p:nvPr/>
        </p:nvSpPr>
        <p:spPr bwMode="auto">
          <a:xfrm>
            <a:off x="1200150" y="593725"/>
            <a:ext cx="0" cy="214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3"/>
              </a:cxn>
            </a:cxnLst>
            <a:rect l="0" t="0" r="r" b="b"/>
            <a:pathLst>
              <a:path h="1353">
                <a:moveTo>
                  <a:pt x="0" y="0"/>
                </a:moveTo>
                <a:lnTo>
                  <a:pt x="0" y="1353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96" name="Freeform 16"/>
          <p:cNvSpPr>
            <a:spLocks noChangeArrowheads="1"/>
          </p:cNvSpPr>
          <p:nvPr/>
        </p:nvSpPr>
        <p:spPr bwMode="auto">
          <a:xfrm>
            <a:off x="1066800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97" name="Freeform 17"/>
          <p:cNvSpPr>
            <a:spLocks noChangeArrowheads="1"/>
          </p:cNvSpPr>
          <p:nvPr/>
        </p:nvSpPr>
        <p:spPr bwMode="auto">
          <a:xfrm>
            <a:off x="931863" y="593725"/>
            <a:ext cx="0" cy="214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3"/>
              </a:cxn>
            </a:cxnLst>
            <a:rect l="0" t="0" r="r" b="b"/>
            <a:pathLst>
              <a:path h="1353">
                <a:moveTo>
                  <a:pt x="0" y="0"/>
                </a:moveTo>
                <a:lnTo>
                  <a:pt x="0" y="1353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98" name="Freeform 18"/>
          <p:cNvSpPr>
            <a:spLocks noChangeArrowheads="1"/>
          </p:cNvSpPr>
          <p:nvPr/>
        </p:nvSpPr>
        <p:spPr bwMode="auto">
          <a:xfrm>
            <a:off x="796925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699" name="Freeform 19"/>
          <p:cNvSpPr>
            <a:spLocks noChangeArrowheads="1"/>
          </p:cNvSpPr>
          <p:nvPr/>
        </p:nvSpPr>
        <p:spPr bwMode="auto">
          <a:xfrm>
            <a:off x="663575" y="2606675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00" name="Freeform 20"/>
          <p:cNvSpPr>
            <a:spLocks noChangeArrowheads="1"/>
          </p:cNvSpPr>
          <p:nvPr/>
        </p:nvSpPr>
        <p:spPr bwMode="auto">
          <a:xfrm>
            <a:off x="663575" y="2473325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01" name="Freeform 21"/>
          <p:cNvSpPr>
            <a:spLocks noChangeArrowheads="1"/>
          </p:cNvSpPr>
          <p:nvPr/>
        </p:nvSpPr>
        <p:spPr bwMode="auto">
          <a:xfrm>
            <a:off x="663575" y="2339975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02" name="Freeform 22"/>
          <p:cNvSpPr>
            <a:spLocks noChangeArrowheads="1"/>
          </p:cNvSpPr>
          <p:nvPr/>
        </p:nvSpPr>
        <p:spPr bwMode="auto">
          <a:xfrm>
            <a:off x="663575" y="2205038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03" name="Freeform 23"/>
          <p:cNvSpPr>
            <a:spLocks noChangeArrowheads="1"/>
          </p:cNvSpPr>
          <p:nvPr/>
        </p:nvSpPr>
        <p:spPr bwMode="auto">
          <a:xfrm>
            <a:off x="663575" y="2071688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04" name="Freeform 24"/>
          <p:cNvSpPr>
            <a:spLocks noChangeArrowheads="1"/>
          </p:cNvSpPr>
          <p:nvPr/>
        </p:nvSpPr>
        <p:spPr bwMode="auto">
          <a:xfrm>
            <a:off x="663575" y="1936750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05" name="Freeform 25"/>
          <p:cNvSpPr>
            <a:spLocks noChangeArrowheads="1"/>
          </p:cNvSpPr>
          <p:nvPr/>
        </p:nvSpPr>
        <p:spPr bwMode="auto">
          <a:xfrm>
            <a:off x="663575" y="1803400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06" name="Freeform 26"/>
          <p:cNvSpPr>
            <a:spLocks noChangeArrowheads="1"/>
          </p:cNvSpPr>
          <p:nvPr/>
        </p:nvSpPr>
        <p:spPr bwMode="auto">
          <a:xfrm>
            <a:off x="663575" y="1668463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07" name="Freeform 27"/>
          <p:cNvSpPr>
            <a:spLocks noChangeArrowheads="1"/>
          </p:cNvSpPr>
          <p:nvPr/>
        </p:nvSpPr>
        <p:spPr bwMode="auto">
          <a:xfrm>
            <a:off x="663575" y="1531938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08" name="Freeform 28"/>
          <p:cNvSpPr>
            <a:spLocks noChangeArrowheads="1"/>
          </p:cNvSpPr>
          <p:nvPr/>
        </p:nvSpPr>
        <p:spPr bwMode="auto">
          <a:xfrm>
            <a:off x="663575" y="1400175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09" name="Freeform 29"/>
          <p:cNvSpPr>
            <a:spLocks noChangeArrowheads="1"/>
          </p:cNvSpPr>
          <p:nvPr/>
        </p:nvSpPr>
        <p:spPr bwMode="auto">
          <a:xfrm>
            <a:off x="663575" y="1265238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10" name="Freeform 30"/>
          <p:cNvSpPr>
            <a:spLocks noChangeArrowheads="1"/>
          </p:cNvSpPr>
          <p:nvPr/>
        </p:nvSpPr>
        <p:spPr bwMode="auto">
          <a:xfrm>
            <a:off x="663575" y="1130300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11" name="Freeform 31"/>
          <p:cNvSpPr>
            <a:spLocks noChangeArrowheads="1"/>
          </p:cNvSpPr>
          <p:nvPr/>
        </p:nvSpPr>
        <p:spPr bwMode="auto">
          <a:xfrm>
            <a:off x="663575" y="996950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12" name="Freeform 32"/>
          <p:cNvSpPr>
            <a:spLocks noChangeArrowheads="1"/>
          </p:cNvSpPr>
          <p:nvPr/>
        </p:nvSpPr>
        <p:spPr bwMode="auto">
          <a:xfrm>
            <a:off x="663575" y="862013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1713" name="Freeform 33"/>
          <p:cNvSpPr>
            <a:spLocks noChangeArrowheads="1"/>
          </p:cNvSpPr>
          <p:nvPr/>
        </p:nvSpPr>
        <p:spPr bwMode="auto">
          <a:xfrm>
            <a:off x="663575" y="727075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00"/>
            </a:gs>
            <a:gs pos="100000">
              <a:srgbClr val="7739E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reeform 2"/>
          <p:cNvSpPr>
            <a:spLocks noChangeArrowheads="1"/>
          </p:cNvSpPr>
          <p:nvPr/>
        </p:nvSpPr>
        <p:spPr bwMode="auto">
          <a:xfrm>
            <a:off x="0" y="6238875"/>
            <a:ext cx="103188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4" y="36"/>
              </a:cxn>
              <a:cxn ang="0">
                <a:pos x="13" y="29"/>
              </a:cxn>
              <a:cxn ang="0">
                <a:pos x="23" y="24"/>
              </a:cxn>
              <a:cxn ang="0">
                <a:pos x="35" y="23"/>
              </a:cxn>
              <a:cxn ang="0">
                <a:pos x="46" y="18"/>
              </a:cxn>
              <a:cxn ang="0">
                <a:pos x="54" y="14"/>
              </a:cxn>
              <a:cxn ang="0">
                <a:pos x="59" y="7"/>
              </a:cxn>
              <a:cxn ang="0">
                <a:pos x="63" y="0"/>
              </a:cxn>
              <a:cxn ang="0">
                <a:pos x="65" y="15"/>
              </a:cxn>
              <a:cxn ang="0">
                <a:pos x="57" y="24"/>
              </a:cxn>
              <a:cxn ang="0">
                <a:pos x="49" y="28"/>
              </a:cxn>
              <a:cxn ang="0">
                <a:pos x="40" y="32"/>
              </a:cxn>
              <a:cxn ang="0">
                <a:pos x="30" y="33"/>
              </a:cxn>
              <a:cxn ang="0">
                <a:pos x="22" y="34"/>
              </a:cxn>
              <a:cxn ang="0">
                <a:pos x="11" y="43"/>
              </a:cxn>
              <a:cxn ang="0">
                <a:pos x="2" y="56"/>
              </a:cxn>
              <a:cxn ang="0">
                <a:pos x="0" y="44"/>
              </a:cxn>
            </a:cxnLst>
            <a:rect l="0" t="0" r="r" b="b"/>
            <a:pathLst>
              <a:path w="65" h="56">
                <a:moveTo>
                  <a:pt x="0" y="44"/>
                </a:moveTo>
                <a:lnTo>
                  <a:pt x="4" y="36"/>
                </a:lnTo>
                <a:lnTo>
                  <a:pt x="13" y="29"/>
                </a:lnTo>
                <a:lnTo>
                  <a:pt x="23" y="24"/>
                </a:lnTo>
                <a:lnTo>
                  <a:pt x="35" y="23"/>
                </a:lnTo>
                <a:lnTo>
                  <a:pt x="46" y="18"/>
                </a:lnTo>
                <a:lnTo>
                  <a:pt x="54" y="14"/>
                </a:lnTo>
                <a:lnTo>
                  <a:pt x="59" y="7"/>
                </a:lnTo>
                <a:lnTo>
                  <a:pt x="63" y="0"/>
                </a:lnTo>
                <a:lnTo>
                  <a:pt x="65" y="15"/>
                </a:lnTo>
                <a:lnTo>
                  <a:pt x="57" y="24"/>
                </a:lnTo>
                <a:lnTo>
                  <a:pt x="49" y="28"/>
                </a:lnTo>
                <a:lnTo>
                  <a:pt x="40" y="32"/>
                </a:lnTo>
                <a:lnTo>
                  <a:pt x="30" y="33"/>
                </a:lnTo>
                <a:lnTo>
                  <a:pt x="22" y="34"/>
                </a:lnTo>
                <a:lnTo>
                  <a:pt x="11" y="43"/>
                </a:lnTo>
                <a:lnTo>
                  <a:pt x="2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39" name="Freeform 3"/>
          <p:cNvSpPr>
            <a:spLocks noChangeArrowheads="1"/>
          </p:cNvSpPr>
          <p:nvPr/>
        </p:nvSpPr>
        <p:spPr bwMode="auto">
          <a:xfrm>
            <a:off x="620713" y="6427788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4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4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40" name="Freeform 4"/>
          <p:cNvSpPr>
            <a:spLocks noChangeArrowheads="1"/>
          </p:cNvSpPr>
          <p:nvPr/>
        </p:nvSpPr>
        <p:spPr bwMode="auto">
          <a:xfrm>
            <a:off x="639763" y="5522913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5" y="29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5"/>
              </a:cxn>
              <a:cxn ang="0">
                <a:pos x="51" y="28"/>
              </a:cxn>
              <a:cxn ang="0">
                <a:pos x="41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5" y="29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5"/>
                </a:lnTo>
                <a:lnTo>
                  <a:pt x="51" y="28"/>
                </a:lnTo>
                <a:lnTo>
                  <a:pt x="41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41" name="Freeform 5"/>
          <p:cNvSpPr>
            <a:spLocks noChangeArrowheads="1"/>
          </p:cNvSpPr>
          <p:nvPr/>
        </p:nvSpPr>
        <p:spPr bwMode="auto">
          <a:xfrm>
            <a:off x="727075" y="498157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42" name="Freeform 6"/>
          <p:cNvSpPr>
            <a:spLocks noChangeArrowheads="1"/>
          </p:cNvSpPr>
          <p:nvPr/>
        </p:nvSpPr>
        <p:spPr bwMode="auto">
          <a:xfrm>
            <a:off x="1330325" y="634365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8"/>
              </a:cxn>
              <a:cxn ang="0">
                <a:pos x="41" y="33"/>
              </a:cxn>
              <a:cxn ang="0">
                <a:pos x="31" y="34"/>
              </a:cxn>
              <a:cxn ang="0">
                <a:pos x="23" y="36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8"/>
                </a:lnTo>
                <a:lnTo>
                  <a:pt x="41" y="33"/>
                </a:lnTo>
                <a:lnTo>
                  <a:pt x="31" y="34"/>
                </a:lnTo>
                <a:lnTo>
                  <a:pt x="23" y="36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43" name="Freeform 7"/>
          <p:cNvSpPr>
            <a:spLocks noChangeArrowheads="1"/>
          </p:cNvSpPr>
          <p:nvPr/>
        </p:nvSpPr>
        <p:spPr bwMode="auto">
          <a:xfrm>
            <a:off x="1290638" y="5197475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44" name="Freeform 8"/>
          <p:cNvSpPr>
            <a:spLocks noChangeArrowheads="1"/>
          </p:cNvSpPr>
          <p:nvPr/>
        </p:nvSpPr>
        <p:spPr bwMode="auto">
          <a:xfrm>
            <a:off x="1847850" y="615950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4"/>
              </a:cxn>
              <a:cxn ang="0">
                <a:pos x="52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4"/>
                </a:lnTo>
                <a:lnTo>
                  <a:pt x="52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45" name="Freeform 9"/>
          <p:cNvSpPr>
            <a:spLocks noChangeArrowheads="1"/>
          </p:cNvSpPr>
          <p:nvPr/>
        </p:nvSpPr>
        <p:spPr bwMode="auto">
          <a:xfrm>
            <a:off x="152400" y="479425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2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2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46" name="Freeform 10"/>
          <p:cNvSpPr>
            <a:spLocks noChangeArrowheads="1"/>
          </p:cNvSpPr>
          <p:nvPr/>
        </p:nvSpPr>
        <p:spPr bwMode="auto">
          <a:xfrm>
            <a:off x="25400" y="5884863"/>
            <a:ext cx="106363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47" name="Freeform 11"/>
          <p:cNvSpPr>
            <a:spLocks noChangeArrowheads="1"/>
          </p:cNvSpPr>
          <p:nvPr/>
        </p:nvSpPr>
        <p:spPr bwMode="auto">
          <a:xfrm>
            <a:off x="425450" y="594677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4"/>
              </a:cxn>
              <a:cxn ang="0">
                <a:pos x="60" y="8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4"/>
                </a:lnTo>
                <a:lnTo>
                  <a:pt x="60" y="8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48" name="Freeform 12"/>
          <p:cNvSpPr>
            <a:spLocks noChangeArrowheads="1"/>
          </p:cNvSpPr>
          <p:nvPr/>
        </p:nvSpPr>
        <p:spPr bwMode="auto">
          <a:xfrm>
            <a:off x="333375" y="628015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4" y="29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5" y="0"/>
              </a:cxn>
              <a:cxn ang="0">
                <a:pos x="66" y="16"/>
              </a:cxn>
              <a:cxn ang="0">
                <a:pos x="58" y="25"/>
              </a:cxn>
              <a:cxn ang="0">
                <a:pos x="51" y="28"/>
              </a:cxn>
              <a:cxn ang="0">
                <a:pos x="42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6" y="37"/>
                </a:lnTo>
                <a:lnTo>
                  <a:pt x="14" y="29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5" y="0"/>
                </a:lnTo>
                <a:lnTo>
                  <a:pt x="66" y="16"/>
                </a:lnTo>
                <a:lnTo>
                  <a:pt x="58" y="25"/>
                </a:lnTo>
                <a:lnTo>
                  <a:pt x="51" y="28"/>
                </a:lnTo>
                <a:lnTo>
                  <a:pt x="42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49" name="Freeform 13"/>
          <p:cNvSpPr>
            <a:spLocks noChangeArrowheads="1"/>
          </p:cNvSpPr>
          <p:nvPr/>
        </p:nvSpPr>
        <p:spPr bwMode="auto">
          <a:xfrm>
            <a:off x="74613" y="651033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3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3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50" name="Freeform 14"/>
          <p:cNvSpPr>
            <a:spLocks noChangeArrowheads="1"/>
          </p:cNvSpPr>
          <p:nvPr/>
        </p:nvSpPr>
        <p:spPr bwMode="auto">
          <a:xfrm>
            <a:off x="200025" y="5372100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51" name="Freeform 15"/>
          <p:cNvSpPr>
            <a:spLocks noChangeArrowheads="1"/>
          </p:cNvSpPr>
          <p:nvPr/>
        </p:nvSpPr>
        <p:spPr bwMode="auto">
          <a:xfrm>
            <a:off x="996950" y="5803900"/>
            <a:ext cx="106363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52" name="Freeform 16"/>
          <p:cNvSpPr>
            <a:spLocks noChangeArrowheads="1"/>
          </p:cNvSpPr>
          <p:nvPr/>
        </p:nvSpPr>
        <p:spPr bwMode="auto">
          <a:xfrm>
            <a:off x="971550" y="612140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9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9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53" name="Freeform 17"/>
          <p:cNvSpPr>
            <a:spLocks noChangeArrowheads="1"/>
          </p:cNvSpPr>
          <p:nvPr/>
        </p:nvSpPr>
        <p:spPr bwMode="auto">
          <a:xfrm>
            <a:off x="1589088" y="5754688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54" name="Freeform 18"/>
          <p:cNvSpPr>
            <a:spLocks noChangeArrowheads="1"/>
          </p:cNvSpPr>
          <p:nvPr/>
        </p:nvSpPr>
        <p:spPr bwMode="auto">
          <a:xfrm>
            <a:off x="1946275" y="4895850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3"/>
              </a:cxn>
              <a:cxn ang="0">
                <a:pos x="60" y="7"/>
              </a:cxn>
              <a:cxn ang="0">
                <a:pos x="64" y="0"/>
              </a:cxn>
              <a:cxn ang="0">
                <a:pos x="66" y="14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3"/>
                </a:lnTo>
                <a:lnTo>
                  <a:pt x="60" y="7"/>
                </a:lnTo>
                <a:lnTo>
                  <a:pt x="64" y="0"/>
                </a:lnTo>
                <a:lnTo>
                  <a:pt x="66" y="14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55" name="Freeform 19"/>
          <p:cNvSpPr>
            <a:spLocks noChangeArrowheads="1"/>
          </p:cNvSpPr>
          <p:nvPr/>
        </p:nvSpPr>
        <p:spPr bwMode="auto">
          <a:xfrm>
            <a:off x="1543050" y="4503738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8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8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56" name="Freeform 20"/>
          <p:cNvSpPr>
            <a:spLocks noChangeArrowheads="1"/>
          </p:cNvSpPr>
          <p:nvPr/>
        </p:nvSpPr>
        <p:spPr bwMode="auto">
          <a:xfrm>
            <a:off x="887413" y="4352925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57" name="Freeform 21"/>
          <p:cNvSpPr>
            <a:spLocks noChangeArrowheads="1"/>
          </p:cNvSpPr>
          <p:nvPr/>
        </p:nvSpPr>
        <p:spPr bwMode="auto">
          <a:xfrm>
            <a:off x="287338" y="428942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6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6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58" name="Freeform 22"/>
          <p:cNvSpPr>
            <a:spLocks noChangeArrowheads="1"/>
          </p:cNvSpPr>
          <p:nvPr/>
        </p:nvSpPr>
        <p:spPr bwMode="auto">
          <a:xfrm>
            <a:off x="901700" y="3835400"/>
            <a:ext cx="106363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59" name="Freeform 23"/>
          <p:cNvSpPr>
            <a:spLocks noChangeArrowheads="1"/>
          </p:cNvSpPr>
          <p:nvPr/>
        </p:nvSpPr>
        <p:spPr bwMode="auto">
          <a:xfrm>
            <a:off x="1668463" y="3860800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60" name="Freeform 24"/>
          <p:cNvSpPr>
            <a:spLocks noChangeArrowheads="1"/>
          </p:cNvSpPr>
          <p:nvPr/>
        </p:nvSpPr>
        <p:spPr bwMode="auto">
          <a:xfrm>
            <a:off x="1863725" y="3241675"/>
            <a:ext cx="104775" cy="9207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8"/>
              </a:cxn>
              <a:cxn ang="0">
                <a:pos x="0" y="45"/>
              </a:cxn>
            </a:cxnLst>
            <a:rect l="0" t="0" r="r" b="b"/>
            <a:pathLst>
              <a:path w="66" h="58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8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61" name="Freeform 25"/>
          <p:cNvSpPr>
            <a:spLocks noChangeArrowheads="1"/>
          </p:cNvSpPr>
          <p:nvPr/>
        </p:nvSpPr>
        <p:spPr bwMode="auto">
          <a:xfrm>
            <a:off x="2379663" y="3975100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62" name="Freeform 26"/>
          <p:cNvSpPr>
            <a:spLocks noChangeArrowheads="1"/>
          </p:cNvSpPr>
          <p:nvPr/>
        </p:nvSpPr>
        <p:spPr bwMode="auto">
          <a:xfrm>
            <a:off x="2616200" y="3294063"/>
            <a:ext cx="106363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6" y="13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8" y="24"/>
              </a:cxn>
              <a:cxn ang="0">
                <a:pos x="51" y="27"/>
              </a:cxn>
              <a:cxn ang="0">
                <a:pos x="42" y="32"/>
              </a:cxn>
              <a:cxn ang="0">
                <a:pos x="32" y="33"/>
              </a:cxn>
              <a:cxn ang="0">
                <a:pos x="23" y="34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6" y="13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8" y="24"/>
                </a:lnTo>
                <a:lnTo>
                  <a:pt x="51" y="27"/>
                </a:lnTo>
                <a:lnTo>
                  <a:pt x="42" y="32"/>
                </a:lnTo>
                <a:lnTo>
                  <a:pt x="32" y="33"/>
                </a:lnTo>
                <a:lnTo>
                  <a:pt x="23" y="34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63" name="Freeform 27"/>
          <p:cNvSpPr>
            <a:spLocks noChangeArrowheads="1"/>
          </p:cNvSpPr>
          <p:nvPr/>
        </p:nvSpPr>
        <p:spPr bwMode="auto">
          <a:xfrm>
            <a:off x="1363663" y="2990850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3"/>
              </a:cxn>
              <a:cxn ang="0">
                <a:pos x="60" y="7"/>
              </a:cxn>
              <a:cxn ang="0">
                <a:pos x="64" y="0"/>
              </a:cxn>
              <a:cxn ang="0">
                <a:pos x="66" y="14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3"/>
                </a:lnTo>
                <a:lnTo>
                  <a:pt x="60" y="7"/>
                </a:lnTo>
                <a:lnTo>
                  <a:pt x="64" y="0"/>
                </a:lnTo>
                <a:lnTo>
                  <a:pt x="66" y="14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64" name="Freeform 28"/>
          <p:cNvSpPr>
            <a:spLocks noChangeArrowheads="1"/>
          </p:cNvSpPr>
          <p:nvPr/>
        </p:nvSpPr>
        <p:spPr bwMode="auto">
          <a:xfrm>
            <a:off x="639763" y="348138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65" name="Freeform 29"/>
          <p:cNvSpPr>
            <a:spLocks noChangeArrowheads="1"/>
          </p:cNvSpPr>
          <p:nvPr/>
        </p:nvSpPr>
        <p:spPr bwMode="auto">
          <a:xfrm>
            <a:off x="2686050" y="269875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2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2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66" name="Freeform 30"/>
          <p:cNvSpPr>
            <a:spLocks noChangeArrowheads="1"/>
          </p:cNvSpPr>
          <p:nvPr/>
        </p:nvSpPr>
        <p:spPr bwMode="auto">
          <a:xfrm>
            <a:off x="3508375" y="243363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67" name="Freeform 31"/>
          <p:cNvSpPr>
            <a:spLocks noChangeArrowheads="1"/>
          </p:cNvSpPr>
          <p:nvPr/>
        </p:nvSpPr>
        <p:spPr bwMode="auto">
          <a:xfrm>
            <a:off x="3271838" y="2005013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68" name="Freeform 32"/>
          <p:cNvSpPr>
            <a:spLocks noChangeArrowheads="1"/>
          </p:cNvSpPr>
          <p:nvPr/>
        </p:nvSpPr>
        <p:spPr bwMode="auto">
          <a:xfrm>
            <a:off x="4414838" y="1941513"/>
            <a:ext cx="106362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69" name="Freeform 33"/>
          <p:cNvSpPr>
            <a:spLocks noChangeArrowheads="1"/>
          </p:cNvSpPr>
          <p:nvPr/>
        </p:nvSpPr>
        <p:spPr bwMode="auto">
          <a:xfrm>
            <a:off x="4330700" y="248443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7"/>
              </a:cxn>
              <a:cxn ang="0">
                <a:pos x="65" y="0"/>
              </a:cxn>
              <a:cxn ang="0">
                <a:pos x="67" y="16"/>
              </a:cxn>
              <a:cxn ang="0">
                <a:pos x="59" y="24"/>
              </a:cxn>
              <a:cxn ang="0">
                <a:pos x="52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7"/>
                </a:lnTo>
                <a:lnTo>
                  <a:pt x="65" y="0"/>
                </a:lnTo>
                <a:lnTo>
                  <a:pt x="67" y="16"/>
                </a:lnTo>
                <a:lnTo>
                  <a:pt x="59" y="24"/>
                </a:lnTo>
                <a:lnTo>
                  <a:pt x="52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70" name="Freeform 34"/>
          <p:cNvSpPr>
            <a:spLocks noChangeArrowheads="1"/>
          </p:cNvSpPr>
          <p:nvPr/>
        </p:nvSpPr>
        <p:spPr bwMode="auto">
          <a:xfrm>
            <a:off x="3536950" y="3141663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8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3"/>
              </a:cxn>
              <a:cxn ang="0">
                <a:pos x="60" y="7"/>
              </a:cxn>
              <a:cxn ang="0">
                <a:pos x="64" y="0"/>
              </a:cxn>
              <a:cxn ang="0">
                <a:pos x="66" y="14"/>
              </a:cxn>
              <a:cxn ang="0">
                <a:pos x="58" y="24"/>
              </a:cxn>
              <a:cxn ang="0">
                <a:pos x="51" y="27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6"/>
                </a:lnTo>
                <a:lnTo>
                  <a:pt x="14" y="28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3"/>
                </a:lnTo>
                <a:lnTo>
                  <a:pt x="60" y="7"/>
                </a:lnTo>
                <a:lnTo>
                  <a:pt x="64" y="0"/>
                </a:lnTo>
                <a:lnTo>
                  <a:pt x="66" y="14"/>
                </a:lnTo>
                <a:lnTo>
                  <a:pt x="58" y="24"/>
                </a:lnTo>
                <a:lnTo>
                  <a:pt x="51" y="27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71" name="Freeform 35"/>
          <p:cNvSpPr>
            <a:spLocks noChangeArrowheads="1"/>
          </p:cNvSpPr>
          <p:nvPr/>
        </p:nvSpPr>
        <p:spPr bwMode="auto">
          <a:xfrm>
            <a:off x="3048000" y="3670300"/>
            <a:ext cx="106363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8" y="18"/>
              </a:cxn>
              <a:cxn ang="0">
                <a:pos x="56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8" y="18"/>
                </a:lnTo>
                <a:lnTo>
                  <a:pt x="56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72" name="Freeform 36"/>
          <p:cNvSpPr>
            <a:spLocks noChangeArrowheads="1"/>
          </p:cNvSpPr>
          <p:nvPr/>
        </p:nvSpPr>
        <p:spPr bwMode="auto">
          <a:xfrm>
            <a:off x="2406650" y="449103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73" name="Freeform 37"/>
          <p:cNvSpPr>
            <a:spLocks noChangeArrowheads="1"/>
          </p:cNvSpPr>
          <p:nvPr/>
        </p:nvSpPr>
        <p:spPr bwMode="auto">
          <a:xfrm>
            <a:off x="2979738" y="4189413"/>
            <a:ext cx="106362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74" name="Freeform 38"/>
          <p:cNvSpPr>
            <a:spLocks noChangeArrowheads="1"/>
          </p:cNvSpPr>
          <p:nvPr/>
        </p:nvSpPr>
        <p:spPr bwMode="auto">
          <a:xfrm>
            <a:off x="2671763" y="4933950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75" name="Freeform 39"/>
          <p:cNvSpPr>
            <a:spLocks noChangeArrowheads="1"/>
          </p:cNvSpPr>
          <p:nvPr/>
        </p:nvSpPr>
        <p:spPr bwMode="auto">
          <a:xfrm>
            <a:off x="2130425" y="5375275"/>
            <a:ext cx="104775" cy="9207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6"/>
              </a:cxn>
              <a:cxn ang="0">
                <a:pos x="58" y="25"/>
              </a:cxn>
              <a:cxn ang="0">
                <a:pos x="50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8"/>
              </a:cxn>
              <a:cxn ang="0">
                <a:pos x="0" y="45"/>
              </a:cxn>
            </a:cxnLst>
            <a:rect l="0" t="0" r="r" b="b"/>
            <a:pathLst>
              <a:path w="66" h="58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6"/>
                </a:lnTo>
                <a:lnTo>
                  <a:pt x="58" y="25"/>
                </a:lnTo>
                <a:lnTo>
                  <a:pt x="50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8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76" name="Freeform 40"/>
          <p:cNvSpPr>
            <a:spLocks noChangeArrowheads="1"/>
          </p:cNvSpPr>
          <p:nvPr/>
        </p:nvSpPr>
        <p:spPr bwMode="auto">
          <a:xfrm>
            <a:off x="2130425" y="580548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77" name="Freeform 41"/>
          <p:cNvSpPr>
            <a:spLocks noChangeArrowheads="1"/>
          </p:cNvSpPr>
          <p:nvPr/>
        </p:nvSpPr>
        <p:spPr bwMode="auto">
          <a:xfrm>
            <a:off x="2270125" y="642302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78" name="Freeform 42"/>
          <p:cNvSpPr>
            <a:spLocks noChangeArrowheads="1"/>
          </p:cNvSpPr>
          <p:nvPr/>
        </p:nvSpPr>
        <p:spPr bwMode="auto">
          <a:xfrm>
            <a:off x="2549525" y="598170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5" y="14"/>
              </a:cxn>
              <a:cxn ang="0">
                <a:pos x="61" y="8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3"/>
              </a:cxn>
              <a:cxn ang="0">
                <a:pos x="31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5" y="14"/>
                </a:lnTo>
                <a:lnTo>
                  <a:pt x="61" y="8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3"/>
                </a:lnTo>
                <a:lnTo>
                  <a:pt x="31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79" name="Freeform 43"/>
          <p:cNvSpPr>
            <a:spLocks noChangeArrowheads="1"/>
          </p:cNvSpPr>
          <p:nvPr/>
        </p:nvSpPr>
        <p:spPr bwMode="auto">
          <a:xfrm>
            <a:off x="3287713" y="4668838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80" name="Freeform 44"/>
          <p:cNvSpPr>
            <a:spLocks noChangeArrowheads="1"/>
          </p:cNvSpPr>
          <p:nvPr/>
        </p:nvSpPr>
        <p:spPr bwMode="auto">
          <a:xfrm>
            <a:off x="2855913" y="540067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81" name="Freeform 45"/>
          <p:cNvSpPr>
            <a:spLocks noChangeArrowheads="1"/>
          </p:cNvSpPr>
          <p:nvPr/>
        </p:nvSpPr>
        <p:spPr bwMode="auto">
          <a:xfrm>
            <a:off x="3665538" y="3937000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82" name="Freeform 46"/>
          <p:cNvSpPr>
            <a:spLocks noChangeArrowheads="1"/>
          </p:cNvSpPr>
          <p:nvPr/>
        </p:nvSpPr>
        <p:spPr bwMode="auto">
          <a:xfrm>
            <a:off x="4279900" y="3116263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83" name="Freeform 47"/>
          <p:cNvSpPr>
            <a:spLocks noChangeArrowheads="1"/>
          </p:cNvSpPr>
          <p:nvPr/>
        </p:nvSpPr>
        <p:spPr bwMode="auto">
          <a:xfrm>
            <a:off x="4335463" y="363378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84" name="Freeform 48"/>
          <p:cNvSpPr>
            <a:spLocks noChangeArrowheads="1"/>
          </p:cNvSpPr>
          <p:nvPr/>
        </p:nvSpPr>
        <p:spPr bwMode="auto">
          <a:xfrm>
            <a:off x="4906963" y="2711450"/>
            <a:ext cx="106362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85" name="Freeform 49"/>
          <p:cNvSpPr>
            <a:spLocks noChangeArrowheads="1"/>
          </p:cNvSpPr>
          <p:nvPr/>
        </p:nvSpPr>
        <p:spPr bwMode="auto">
          <a:xfrm>
            <a:off x="4195763" y="4303713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3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9" y="24"/>
              </a:cxn>
              <a:cxn ang="0">
                <a:pos x="51" y="27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3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9" y="24"/>
                </a:lnTo>
                <a:lnTo>
                  <a:pt x="51" y="27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86" name="Freeform 50"/>
          <p:cNvSpPr>
            <a:spLocks noChangeArrowheads="1"/>
          </p:cNvSpPr>
          <p:nvPr/>
        </p:nvSpPr>
        <p:spPr bwMode="auto">
          <a:xfrm>
            <a:off x="3694113" y="5060950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87" name="Freeform 51"/>
          <p:cNvSpPr>
            <a:spLocks noChangeArrowheads="1"/>
          </p:cNvSpPr>
          <p:nvPr/>
        </p:nvSpPr>
        <p:spPr bwMode="auto">
          <a:xfrm>
            <a:off x="3305175" y="5703888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5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6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5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88" name="Freeform 52"/>
          <p:cNvSpPr>
            <a:spLocks noChangeArrowheads="1"/>
          </p:cNvSpPr>
          <p:nvPr/>
        </p:nvSpPr>
        <p:spPr bwMode="auto">
          <a:xfrm>
            <a:off x="5241925" y="322897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4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9"/>
              </a:cxn>
              <a:cxn ang="0">
                <a:pos x="42" y="32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4" y="24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9"/>
                </a:lnTo>
                <a:lnTo>
                  <a:pt x="42" y="32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89" name="Freeform 53"/>
          <p:cNvSpPr>
            <a:spLocks noChangeArrowheads="1"/>
          </p:cNvSpPr>
          <p:nvPr/>
        </p:nvSpPr>
        <p:spPr bwMode="auto">
          <a:xfrm>
            <a:off x="5507038" y="2333625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6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3" y="34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6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3" y="34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90" name="Freeform 54"/>
          <p:cNvSpPr>
            <a:spLocks noChangeArrowheads="1"/>
          </p:cNvSpPr>
          <p:nvPr/>
        </p:nvSpPr>
        <p:spPr bwMode="auto">
          <a:xfrm>
            <a:off x="5060950" y="368458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91" name="Freeform 55"/>
          <p:cNvSpPr>
            <a:spLocks noChangeArrowheads="1"/>
          </p:cNvSpPr>
          <p:nvPr/>
        </p:nvSpPr>
        <p:spPr bwMode="auto">
          <a:xfrm>
            <a:off x="4949825" y="4302125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92" name="Freeform 56"/>
          <p:cNvSpPr>
            <a:spLocks noChangeArrowheads="1"/>
          </p:cNvSpPr>
          <p:nvPr/>
        </p:nvSpPr>
        <p:spPr bwMode="auto">
          <a:xfrm>
            <a:off x="4378325" y="4794250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3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3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93" name="Freeform 57"/>
          <p:cNvSpPr>
            <a:spLocks noChangeArrowheads="1"/>
          </p:cNvSpPr>
          <p:nvPr/>
        </p:nvSpPr>
        <p:spPr bwMode="auto">
          <a:xfrm>
            <a:off x="4057650" y="5426075"/>
            <a:ext cx="106363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9" y="24"/>
              </a:cxn>
              <a:cxn ang="0">
                <a:pos x="51" y="27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9" y="24"/>
                </a:lnTo>
                <a:lnTo>
                  <a:pt x="51" y="27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94" name="Freeform 58"/>
          <p:cNvSpPr>
            <a:spLocks noChangeArrowheads="1"/>
          </p:cNvSpPr>
          <p:nvPr/>
        </p:nvSpPr>
        <p:spPr bwMode="auto">
          <a:xfrm>
            <a:off x="3905250" y="5954713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5"/>
              </a:cxn>
              <a:cxn ang="0">
                <a:pos x="36" y="24"/>
              </a:cxn>
              <a:cxn ang="0">
                <a:pos x="48" y="19"/>
              </a:cxn>
              <a:cxn ang="0">
                <a:pos x="56" y="15"/>
              </a:cxn>
              <a:cxn ang="0">
                <a:pos x="60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5"/>
                </a:lnTo>
                <a:lnTo>
                  <a:pt x="36" y="24"/>
                </a:lnTo>
                <a:lnTo>
                  <a:pt x="48" y="19"/>
                </a:lnTo>
                <a:lnTo>
                  <a:pt x="56" y="15"/>
                </a:lnTo>
                <a:lnTo>
                  <a:pt x="60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95" name="Freeform 59"/>
          <p:cNvSpPr>
            <a:spLocks noChangeArrowheads="1"/>
          </p:cNvSpPr>
          <p:nvPr/>
        </p:nvSpPr>
        <p:spPr bwMode="auto">
          <a:xfrm>
            <a:off x="3222625" y="6105525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7"/>
              </a:cxn>
              <a:cxn ang="0">
                <a:pos x="64" y="0"/>
              </a:cxn>
              <a:cxn ang="0">
                <a:pos x="66" y="16"/>
              </a:cxn>
              <a:cxn ang="0">
                <a:pos x="58" y="24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7"/>
                </a:lnTo>
                <a:lnTo>
                  <a:pt x="64" y="0"/>
                </a:lnTo>
                <a:lnTo>
                  <a:pt x="66" y="16"/>
                </a:lnTo>
                <a:lnTo>
                  <a:pt x="58" y="24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96" name="Freeform 60"/>
          <p:cNvSpPr>
            <a:spLocks noChangeArrowheads="1"/>
          </p:cNvSpPr>
          <p:nvPr/>
        </p:nvSpPr>
        <p:spPr bwMode="auto">
          <a:xfrm>
            <a:off x="3502025" y="6434138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97" name="Freeform 61"/>
          <p:cNvSpPr>
            <a:spLocks noChangeArrowheads="1"/>
          </p:cNvSpPr>
          <p:nvPr/>
        </p:nvSpPr>
        <p:spPr bwMode="auto">
          <a:xfrm>
            <a:off x="4979988" y="5540375"/>
            <a:ext cx="106362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98" name="Freeform 62"/>
          <p:cNvSpPr>
            <a:spLocks noChangeArrowheads="1"/>
          </p:cNvSpPr>
          <p:nvPr/>
        </p:nvSpPr>
        <p:spPr bwMode="auto">
          <a:xfrm>
            <a:off x="4757738" y="5210175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3"/>
              </a:cxn>
              <a:cxn ang="0">
                <a:pos x="3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3"/>
                </a:lnTo>
                <a:lnTo>
                  <a:pt x="3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199" name="Freeform 63"/>
          <p:cNvSpPr>
            <a:spLocks noChangeArrowheads="1"/>
          </p:cNvSpPr>
          <p:nvPr/>
        </p:nvSpPr>
        <p:spPr bwMode="auto">
          <a:xfrm>
            <a:off x="5133975" y="474345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4"/>
              </a:cxn>
              <a:cxn ang="0">
                <a:pos x="23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1" y="34"/>
                </a:lnTo>
                <a:lnTo>
                  <a:pt x="23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00" name="Freeform 64"/>
          <p:cNvSpPr>
            <a:spLocks noChangeArrowheads="1"/>
          </p:cNvSpPr>
          <p:nvPr/>
        </p:nvSpPr>
        <p:spPr bwMode="auto">
          <a:xfrm>
            <a:off x="5635625" y="4100513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6"/>
              </a:cxn>
              <a:cxn ang="0">
                <a:pos x="14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6"/>
                </a:lnTo>
                <a:lnTo>
                  <a:pt x="14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01" name="Freeform 65"/>
          <p:cNvSpPr>
            <a:spLocks noChangeArrowheads="1"/>
          </p:cNvSpPr>
          <p:nvPr/>
        </p:nvSpPr>
        <p:spPr bwMode="auto">
          <a:xfrm>
            <a:off x="5830888" y="3582988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02" name="Freeform 66"/>
          <p:cNvSpPr>
            <a:spLocks noChangeArrowheads="1"/>
          </p:cNvSpPr>
          <p:nvPr/>
        </p:nvSpPr>
        <p:spPr bwMode="auto">
          <a:xfrm>
            <a:off x="6235700" y="228282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03" name="Freeform 67"/>
          <p:cNvSpPr>
            <a:spLocks noChangeArrowheads="1"/>
          </p:cNvSpPr>
          <p:nvPr/>
        </p:nvSpPr>
        <p:spPr bwMode="auto">
          <a:xfrm>
            <a:off x="6570663" y="1652588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04" name="Freeform 68"/>
          <p:cNvSpPr>
            <a:spLocks noChangeArrowheads="1"/>
          </p:cNvSpPr>
          <p:nvPr/>
        </p:nvSpPr>
        <p:spPr bwMode="auto">
          <a:xfrm>
            <a:off x="9023350" y="301625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4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4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05" name="Freeform 69"/>
          <p:cNvSpPr>
            <a:spLocks noChangeArrowheads="1"/>
          </p:cNvSpPr>
          <p:nvPr/>
        </p:nvSpPr>
        <p:spPr bwMode="auto">
          <a:xfrm>
            <a:off x="8548688" y="276225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3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3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06" name="Freeform 70"/>
          <p:cNvSpPr>
            <a:spLocks noChangeArrowheads="1"/>
          </p:cNvSpPr>
          <p:nvPr/>
        </p:nvSpPr>
        <p:spPr bwMode="auto">
          <a:xfrm>
            <a:off x="8562975" y="590550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5" y="13"/>
              </a:cxn>
              <a:cxn ang="0">
                <a:pos x="61" y="7"/>
              </a:cxn>
              <a:cxn ang="0">
                <a:pos x="65" y="0"/>
              </a:cxn>
              <a:cxn ang="0">
                <a:pos x="66" y="14"/>
              </a:cxn>
              <a:cxn ang="0">
                <a:pos x="59" y="24"/>
              </a:cxn>
              <a:cxn ang="0">
                <a:pos x="51" y="27"/>
              </a:cxn>
              <a:cxn ang="0">
                <a:pos x="42" y="32"/>
              </a:cxn>
              <a:cxn ang="0">
                <a:pos x="31" y="33"/>
              </a:cxn>
              <a:cxn ang="0">
                <a:pos x="24" y="34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5" y="13"/>
                </a:lnTo>
                <a:lnTo>
                  <a:pt x="61" y="7"/>
                </a:lnTo>
                <a:lnTo>
                  <a:pt x="65" y="0"/>
                </a:lnTo>
                <a:lnTo>
                  <a:pt x="66" y="14"/>
                </a:lnTo>
                <a:lnTo>
                  <a:pt x="59" y="24"/>
                </a:lnTo>
                <a:lnTo>
                  <a:pt x="51" y="27"/>
                </a:lnTo>
                <a:lnTo>
                  <a:pt x="42" y="32"/>
                </a:lnTo>
                <a:lnTo>
                  <a:pt x="31" y="33"/>
                </a:lnTo>
                <a:lnTo>
                  <a:pt x="24" y="34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07" name="Freeform 71"/>
          <p:cNvSpPr>
            <a:spLocks noChangeArrowheads="1"/>
          </p:cNvSpPr>
          <p:nvPr/>
        </p:nvSpPr>
        <p:spPr bwMode="auto">
          <a:xfrm>
            <a:off x="8102600" y="514350"/>
            <a:ext cx="106363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6"/>
                </a:lnTo>
                <a:lnTo>
                  <a:pt x="15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3" y="35"/>
                </a:lnTo>
                <a:lnTo>
                  <a:pt x="12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08" name="Freeform 72"/>
          <p:cNvSpPr>
            <a:spLocks noChangeArrowheads="1"/>
          </p:cNvSpPr>
          <p:nvPr/>
        </p:nvSpPr>
        <p:spPr bwMode="auto">
          <a:xfrm>
            <a:off x="8967788" y="690563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09" name="Freeform 73"/>
          <p:cNvSpPr>
            <a:spLocks noChangeArrowheads="1"/>
          </p:cNvSpPr>
          <p:nvPr/>
        </p:nvSpPr>
        <p:spPr bwMode="auto">
          <a:xfrm>
            <a:off x="8520113" y="981075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6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6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10" name="Freeform 74"/>
          <p:cNvSpPr>
            <a:spLocks noChangeArrowheads="1"/>
          </p:cNvSpPr>
          <p:nvPr/>
        </p:nvSpPr>
        <p:spPr bwMode="auto">
          <a:xfrm>
            <a:off x="8170863" y="790575"/>
            <a:ext cx="106362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4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4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11" name="Freeform 75"/>
          <p:cNvSpPr>
            <a:spLocks noChangeArrowheads="1"/>
          </p:cNvSpPr>
          <p:nvPr/>
        </p:nvSpPr>
        <p:spPr bwMode="auto">
          <a:xfrm>
            <a:off x="7627938" y="76517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12" name="Freeform 76"/>
          <p:cNvSpPr>
            <a:spLocks noChangeArrowheads="1"/>
          </p:cNvSpPr>
          <p:nvPr/>
        </p:nvSpPr>
        <p:spPr bwMode="auto">
          <a:xfrm>
            <a:off x="7921625" y="27305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9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9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13" name="Freeform 77"/>
          <p:cNvSpPr>
            <a:spLocks noChangeArrowheads="1"/>
          </p:cNvSpPr>
          <p:nvPr/>
        </p:nvSpPr>
        <p:spPr bwMode="auto">
          <a:xfrm>
            <a:off x="7391400" y="474663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4" y="24"/>
              </a:cxn>
              <a:cxn ang="0">
                <a:pos x="36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4" y="24"/>
                </a:lnTo>
                <a:lnTo>
                  <a:pt x="36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14" name="Freeform 78"/>
          <p:cNvSpPr>
            <a:spLocks noChangeArrowheads="1"/>
          </p:cNvSpPr>
          <p:nvPr/>
        </p:nvSpPr>
        <p:spPr bwMode="auto">
          <a:xfrm>
            <a:off x="6877050" y="260350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0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3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0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3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15" name="Freeform 79"/>
          <p:cNvSpPr>
            <a:spLocks noChangeArrowheads="1"/>
          </p:cNvSpPr>
          <p:nvPr/>
        </p:nvSpPr>
        <p:spPr bwMode="auto">
          <a:xfrm>
            <a:off x="6805613" y="62547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16" name="Freeform 80"/>
          <p:cNvSpPr>
            <a:spLocks noChangeArrowheads="1"/>
          </p:cNvSpPr>
          <p:nvPr/>
        </p:nvSpPr>
        <p:spPr bwMode="auto">
          <a:xfrm>
            <a:off x="7210425" y="1052513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4" y="24"/>
              </a:cxn>
              <a:cxn ang="0">
                <a:pos x="37" y="24"/>
              </a:cxn>
              <a:cxn ang="0">
                <a:pos x="47" y="19"/>
              </a:cxn>
              <a:cxn ang="0">
                <a:pos x="55" y="15"/>
              </a:cxn>
              <a:cxn ang="0">
                <a:pos x="61" y="8"/>
              </a:cxn>
              <a:cxn ang="0">
                <a:pos x="65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2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4" y="24"/>
                </a:lnTo>
                <a:lnTo>
                  <a:pt x="37" y="24"/>
                </a:lnTo>
                <a:lnTo>
                  <a:pt x="47" y="19"/>
                </a:lnTo>
                <a:lnTo>
                  <a:pt x="55" y="15"/>
                </a:lnTo>
                <a:lnTo>
                  <a:pt x="61" y="8"/>
                </a:lnTo>
                <a:lnTo>
                  <a:pt x="65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2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17" name="Freeform 81"/>
          <p:cNvSpPr>
            <a:spLocks noChangeArrowheads="1"/>
          </p:cNvSpPr>
          <p:nvPr/>
        </p:nvSpPr>
        <p:spPr bwMode="auto">
          <a:xfrm>
            <a:off x="7851775" y="1166813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18" name="Freeform 82"/>
          <p:cNvSpPr>
            <a:spLocks noChangeArrowheads="1"/>
          </p:cNvSpPr>
          <p:nvPr/>
        </p:nvSpPr>
        <p:spPr bwMode="auto">
          <a:xfrm>
            <a:off x="9034463" y="1052513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19" name="Freeform 83"/>
          <p:cNvSpPr>
            <a:spLocks noChangeArrowheads="1"/>
          </p:cNvSpPr>
          <p:nvPr/>
        </p:nvSpPr>
        <p:spPr bwMode="auto">
          <a:xfrm>
            <a:off x="8505825" y="1393825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4"/>
              </a:cxn>
              <a:cxn ang="0">
                <a:pos x="23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1" y="34"/>
                </a:lnTo>
                <a:lnTo>
                  <a:pt x="23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20" name="Freeform 84"/>
          <p:cNvSpPr>
            <a:spLocks noChangeArrowheads="1"/>
          </p:cNvSpPr>
          <p:nvPr/>
        </p:nvSpPr>
        <p:spPr bwMode="auto">
          <a:xfrm>
            <a:off x="7767638" y="1671638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3"/>
              </a:cxn>
              <a:cxn ang="0">
                <a:pos x="3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3"/>
                </a:lnTo>
                <a:lnTo>
                  <a:pt x="3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21" name="Freeform 85"/>
          <p:cNvSpPr>
            <a:spLocks noChangeArrowheads="1"/>
          </p:cNvSpPr>
          <p:nvPr/>
        </p:nvSpPr>
        <p:spPr bwMode="auto">
          <a:xfrm>
            <a:off x="6567488" y="1319213"/>
            <a:ext cx="106362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6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22" name="Freeform 86"/>
          <p:cNvSpPr>
            <a:spLocks noChangeArrowheads="1"/>
          </p:cNvSpPr>
          <p:nvPr/>
        </p:nvSpPr>
        <p:spPr bwMode="auto">
          <a:xfrm>
            <a:off x="6345238" y="839788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9"/>
              </a:cxn>
              <a:cxn ang="0">
                <a:pos x="56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9"/>
                </a:lnTo>
                <a:lnTo>
                  <a:pt x="56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23" name="Freeform 87"/>
          <p:cNvSpPr>
            <a:spLocks noChangeArrowheads="1"/>
          </p:cNvSpPr>
          <p:nvPr/>
        </p:nvSpPr>
        <p:spPr bwMode="auto">
          <a:xfrm>
            <a:off x="5897563" y="135572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24" name="Freeform 88"/>
          <p:cNvSpPr>
            <a:spLocks noChangeArrowheads="1"/>
          </p:cNvSpPr>
          <p:nvPr/>
        </p:nvSpPr>
        <p:spPr bwMode="auto">
          <a:xfrm>
            <a:off x="5730875" y="700088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5"/>
              </a:cxn>
              <a:cxn ang="0">
                <a:pos x="51" y="28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5"/>
                </a:lnTo>
                <a:lnTo>
                  <a:pt x="51" y="28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25" name="Freeform 89"/>
          <p:cNvSpPr>
            <a:spLocks noChangeArrowheads="1"/>
          </p:cNvSpPr>
          <p:nvPr/>
        </p:nvSpPr>
        <p:spPr bwMode="auto">
          <a:xfrm>
            <a:off x="6162675" y="358775"/>
            <a:ext cx="106363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26" name="Freeform 90"/>
          <p:cNvSpPr>
            <a:spLocks noChangeArrowheads="1"/>
          </p:cNvSpPr>
          <p:nvPr/>
        </p:nvSpPr>
        <p:spPr bwMode="auto">
          <a:xfrm>
            <a:off x="5173663" y="1066800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6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6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27" name="Freeform 91"/>
          <p:cNvSpPr>
            <a:spLocks noChangeArrowheads="1"/>
          </p:cNvSpPr>
          <p:nvPr/>
        </p:nvSpPr>
        <p:spPr bwMode="auto">
          <a:xfrm>
            <a:off x="7207250" y="1495425"/>
            <a:ext cx="106363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3"/>
              </a:cxn>
              <a:cxn ang="0">
                <a:pos x="5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3"/>
                </a:lnTo>
                <a:lnTo>
                  <a:pt x="5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28" name="Freeform 92"/>
          <p:cNvSpPr>
            <a:spLocks noChangeArrowheads="1"/>
          </p:cNvSpPr>
          <p:nvPr/>
        </p:nvSpPr>
        <p:spPr bwMode="auto">
          <a:xfrm>
            <a:off x="6929438" y="2176463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29" name="Freeform 93"/>
          <p:cNvSpPr>
            <a:spLocks noChangeArrowheads="1"/>
          </p:cNvSpPr>
          <p:nvPr/>
        </p:nvSpPr>
        <p:spPr bwMode="auto">
          <a:xfrm>
            <a:off x="5800725" y="194945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8"/>
              </a:cxn>
              <a:cxn ang="0">
                <a:pos x="65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2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8"/>
                </a:lnTo>
                <a:lnTo>
                  <a:pt x="65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2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30" name="Freeform 94"/>
          <p:cNvSpPr>
            <a:spLocks noChangeArrowheads="1"/>
          </p:cNvSpPr>
          <p:nvPr/>
        </p:nvSpPr>
        <p:spPr bwMode="auto">
          <a:xfrm>
            <a:off x="5118100" y="1620838"/>
            <a:ext cx="104775" cy="9207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8"/>
              </a:cxn>
              <a:cxn ang="0">
                <a:pos x="0" y="45"/>
              </a:cxn>
            </a:cxnLst>
            <a:rect l="0" t="0" r="r" b="b"/>
            <a:pathLst>
              <a:path w="66" h="58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8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31" name="Freeform 95"/>
          <p:cNvSpPr>
            <a:spLocks noChangeArrowheads="1"/>
          </p:cNvSpPr>
          <p:nvPr/>
        </p:nvSpPr>
        <p:spPr bwMode="auto">
          <a:xfrm>
            <a:off x="4225925" y="1457325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7"/>
              </a:cxn>
              <a:cxn ang="0">
                <a:pos x="64" y="0"/>
              </a:cxn>
              <a:cxn ang="0">
                <a:pos x="66" y="16"/>
              </a:cxn>
              <a:cxn ang="0">
                <a:pos x="58" y="24"/>
              </a:cxn>
              <a:cxn ang="0">
                <a:pos x="50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3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7"/>
                </a:lnTo>
                <a:lnTo>
                  <a:pt x="64" y="0"/>
                </a:lnTo>
                <a:lnTo>
                  <a:pt x="66" y="16"/>
                </a:lnTo>
                <a:lnTo>
                  <a:pt x="58" y="24"/>
                </a:lnTo>
                <a:lnTo>
                  <a:pt x="50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3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32" name="Freeform 96"/>
          <p:cNvSpPr>
            <a:spLocks noChangeArrowheads="1"/>
          </p:cNvSpPr>
          <p:nvPr/>
        </p:nvSpPr>
        <p:spPr bwMode="auto">
          <a:xfrm>
            <a:off x="3457575" y="1370013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33" name="Freeform 97"/>
          <p:cNvSpPr>
            <a:spLocks noChangeArrowheads="1"/>
          </p:cNvSpPr>
          <p:nvPr/>
        </p:nvSpPr>
        <p:spPr bwMode="auto">
          <a:xfrm>
            <a:off x="4433888" y="966788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7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7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34" name="Freeform 98"/>
          <p:cNvSpPr>
            <a:spLocks noChangeArrowheads="1"/>
          </p:cNvSpPr>
          <p:nvPr/>
        </p:nvSpPr>
        <p:spPr bwMode="auto">
          <a:xfrm>
            <a:off x="4838700" y="511175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5"/>
              </a:cxn>
              <a:cxn ang="0">
                <a:pos x="51" y="28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5"/>
                </a:lnTo>
                <a:lnTo>
                  <a:pt x="51" y="28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35" name="Freeform 99"/>
          <p:cNvSpPr>
            <a:spLocks noChangeArrowheads="1"/>
          </p:cNvSpPr>
          <p:nvPr/>
        </p:nvSpPr>
        <p:spPr bwMode="auto">
          <a:xfrm>
            <a:off x="5408613" y="296863"/>
            <a:ext cx="104775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36" name="Freeform 100"/>
          <p:cNvSpPr>
            <a:spLocks noChangeArrowheads="1"/>
          </p:cNvSpPr>
          <p:nvPr/>
        </p:nvSpPr>
        <p:spPr bwMode="auto">
          <a:xfrm>
            <a:off x="4348163" y="333375"/>
            <a:ext cx="106362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5"/>
              </a:cxn>
              <a:cxn ang="0">
                <a:pos x="37" y="24"/>
              </a:cxn>
              <a:cxn ang="0">
                <a:pos x="48" y="19"/>
              </a:cxn>
              <a:cxn ang="0">
                <a:pos x="56" y="15"/>
              </a:cxn>
              <a:cxn ang="0">
                <a:pos x="61" y="8"/>
              </a:cxn>
              <a:cxn ang="0">
                <a:pos x="65" y="0"/>
              </a:cxn>
              <a:cxn ang="0">
                <a:pos x="67" y="16"/>
              </a:cxn>
              <a:cxn ang="0">
                <a:pos x="59" y="25"/>
              </a:cxn>
              <a:cxn ang="0">
                <a:pos x="52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5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5"/>
                </a:lnTo>
                <a:lnTo>
                  <a:pt x="37" y="24"/>
                </a:lnTo>
                <a:lnTo>
                  <a:pt x="48" y="19"/>
                </a:lnTo>
                <a:lnTo>
                  <a:pt x="56" y="15"/>
                </a:lnTo>
                <a:lnTo>
                  <a:pt x="61" y="8"/>
                </a:lnTo>
                <a:lnTo>
                  <a:pt x="65" y="0"/>
                </a:lnTo>
                <a:lnTo>
                  <a:pt x="67" y="16"/>
                </a:lnTo>
                <a:lnTo>
                  <a:pt x="59" y="25"/>
                </a:lnTo>
                <a:lnTo>
                  <a:pt x="52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5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37" name="Freeform 101"/>
          <p:cNvSpPr>
            <a:spLocks noChangeArrowheads="1"/>
          </p:cNvSpPr>
          <p:nvPr/>
        </p:nvSpPr>
        <p:spPr bwMode="auto">
          <a:xfrm>
            <a:off x="8988425" y="1444625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38" name="Freeform 102"/>
          <p:cNvSpPr>
            <a:spLocks noChangeArrowheads="1"/>
          </p:cNvSpPr>
          <p:nvPr/>
        </p:nvSpPr>
        <p:spPr bwMode="auto">
          <a:xfrm>
            <a:off x="8221663" y="1798638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9"/>
              </a:cxn>
              <a:cxn ang="0">
                <a:pos x="41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9"/>
                </a:lnTo>
                <a:lnTo>
                  <a:pt x="41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39" name="Freeform 103"/>
          <p:cNvSpPr>
            <a:spLocks noChangeArrowheads="1"/>
          </p:cNvSpPr>
          <p:nvPr/>
        </p:nvSpPr>
        <p:spPr bwMode="auto">
          <a:xfrm>
            <a:off x="7469188" y="2024063"/>
            <a:ext cx="104775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6"/>
              </a:cxn>
              <a:cxn ang="0">
                <a:pos x="59" y="25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6"/>
                </a:lnTo>
                <a:lnTo>
                  <a:pt x="59" y="25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40" name="Freeform 104"/>
          <p:cNvSpPr>
            <a:spLocks noChangeArrowheads="1"/>
          </p:cNvSpPr>
          <p:nvPr/>
        </p:nvSpPr>
        <p:spPr bwMode="auto">
          <a:xfrm>
            <a:off x="7008813" y="2757488"/>
            <a:ext cx="104775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5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8"/>
              </a:cxn>
              <a:cxn ang="0">
                <a:pos x="55" y="14"/>
              </a:cxn>
              <a:cxn ang="0">
                <a:pos x="61" y="7"/>
              </a:cxn>
              <a:cxn ang="0">
                <a:pos x="64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1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6" h="56">
                <a:moveTo>
                  <a:pt x="0" y="44"/>
                </a:moveTo>
                <a:lnTo>
                  <a:pt x="5" y="37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8"/>
                </a:lnTo>
                <a:lnTo>
                  <a:pt x="55" y="14"/>
                </a:lnTo>
                <a:lnTo>
                  <a:pt x="61" y="7"/>
                </a:lnTo>
                <a:lnTo>
                  <a:pt x="64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1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41" name="Freeform 105"/>
          <p:cNvSpPr>
            <a:spLocks noChangeArrowheads="1"/>
          </p:cNvSpPr>
          <p:nvPr/>
        </p:nvSpPr>
        <p:spPr bwMode="auto">
          <a:xfrm>
            <a:off x="6061075" y="2870200"/>
            <a:ext cx="106363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42" name="Freeform 106"/>
          <p:cNvSpPr>
            <a:spLocks noChangeArrowheads="1"/>
          </p:cNvSpPr>
          <p:nvPr/>
        </p:nvSpPr>
        <p:spPr bwMode="auto">
          <a:xfrm>
            <a:off x="2633663" y="1860550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2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4"/>
              </a:cxn>
              <a:cxn ang="0">
                <a:pos x="13" y="43"/>
              </a:cxn>
              <a:cxn ang="0">
                <a:pos x="5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5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2" y="28"/>
                </a:lnTo>
                <a:lnTo>
                  <a:pt x="42" y="32"/>
                </a:lnTo>
                <a:lnTo>
                  <a:pt x="32" y="33"/>
                </a:lnTo>
                <a:lnTo>
                  <a:pt x="24" y="34"/>
                </a:lnTo>
                <a:lnTo>
                  <a:pt x="13" y="43"/>
                </a:lnTo>
                <a:lnTo>
                  <a:pt x="5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43" name="Freeform 107"/>
          <p:cNvSpPr>
            <a:spLocks noChangeArrowheads="1"/>
          </p:cNvSpPr>
          <p:nvPr/>
        </p:nvSpPr>
        <p:spPr bwMode="auto">
          <a:xfrm>
            <a:off x="2006600" y="2339975"/>
            <a:ext cx="106363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4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4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44" name="Freeform 108"/>
          <p:cNvSpPr>
            <a:spLocks noChangeArrowheads="1"/>
          </p:cNvSpPr>
          <p:nvPr/>
        </p:nvSpPr>
        <p:spPr bwMode="auto">
          <a:xfrm>
            <a:off x="6618288" y="3224213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29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29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45" name="Freeform 109"/>
          <p:cNvSpPr>
            <a:spLocks noChangeArrowheads="1"/>
          </p:cNvSpPr>
          <p:nvPr/>
        </p:nvSpPr>
        <p:spPr bwMode="auto">
          <a:xfrm>
            <a:off x="7607300" y="256698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4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9"/>
              </a:cxn>
              <a:cxn ang="0">
                <a:pos x="56" y="15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4" y="29"/>
                </a:lnTo>
                <a:lnTo>
                  <a:pt x="24" y="24"/>
                </a:lnTo>
                <a:lnTo>
                  <a:pt x="36" y="24"/>
                </a:lnTo>
                <a:lnTo>
                  <a:pt x="47" y="19"/>
                </a:lnTo>
                <a:lnTo>
                  <a:pt x="56" y="15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46" name="Freeform 110"/>
          <p:cNvSpPr>
            <a:spLocks noChangeArrowheads="1"/>
          </p:cNvSpPr>
          <p:nvPr/>
        </p:nvSpPr>
        <p:spPr bwMode="auto">
          <a:xfrm>
            <a:off x="5475288" y="4979988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4" y="29"/>
              </a:cxn>
              <a:cxn ang="0">
                <a:pos x="24" y="24"/>
              </a:cxn>
              <a:cxn ang="0">
                <a:pos x="36" y="23"/>
              </a:cxn>
              <a:cxn ang="0">
                <a:pos x="47" y="19"/>
              </a:cxn>
              <a:cxn ang="0">
                <a:pos x="55" y="14"/>
              </a:cxn>
              <a:cxn ang="0">
                <a:pos x="60" y="7"/>
              </a:cxn>
              <a:cxn ang="0">
                <a:pos x="65" y="0"/>
              </a:cxn>
              <a:cxn ang="0">
                <a:pos x="67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4" y="29"/>
                </a:lnTo>
                <a:lnTo>
                  <a:pt x="24" y="24"/>
                </a:lnTo>
                <a:lnTo>
                  <a:pt x="36" y="23"/>
                </a:lnTo>
                <a:lnTo>
                  <a:pt x="47" y="19"/>
                </a:lnTo>
                <a:lnTo>
                  <a:pt x="55" y="14"/>
                </a:lnTo>
                <a:lnTo>
                  <a:pt x="60" y="7"/>
                </a:lnTo>
                <a:lnTo>
                  <a:pt x="65" y="0"/>
                </a:lnTo>
                <a:lnTo>
                  <a:pt x="67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1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47" name="Freeform 111"/>
          <p:cNvSpPr>
            <a:spLocks noChangeArrowheads="1"/>
          </p:cNvSpPr>
          <p:nvPr/>
        </p:nvSpPr>
        <p:spPr bwMode="auto">
          <a:xfrm>
            <a:off x="6116638" y="4260850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4" y="24"/>
              </a:cxn>
              <a:cxn ang="0">
                <a:pos x="37" y="23"/>
              </a:cxn>
              <a:cxn ang="0">
                <a:pos x="47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3" y="35"/>
              </a:cxn>
              <a:cxn ang="0">
                <a:pos x="12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4" y="24"/>
                </a:lnTo>
                <a:lnTo>
                  <a:pt x="37" y="23"/>
                </a:lnTo>
                <a:lnTo>
                  <a:pt x="47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3" y="35"/>
                </a:lnTo>
                <a:lnTo>
                  <a:pt x="12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48" name="Freeform 112"/>
          <p:cNvSpPr>
            <a:spLocks noChangeArrowheads="1"/>
          </p:cNvSpPr>
          <p:nvPr/>
        </p:nvSpPr>
        <p:spPr bwMode="auto">
          <a:xfrm>
            <a:off x="6772275" y="3629025"/>
            <a:ext cx="104775" cy="9048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7"/>
              </a:cxn>
              <a:cxn ang="0">
                <a:pos x="15" y="29"/>
              </a:cxn>
              <a:cxn ang="0">
                <a:pos x="24" y="24"/>
              </a:cxn>
              <a:cxn ang="0">
                <a:pos x="36" y="24"/>
              </a:cxn>
              <a:cxn ang="0">
                <a:pos x="47" y="18"/>
              </a:cxn>
              <a:cxn ang="0">
                <a:pos x="55" y="14"/>
              </a:cxn>
              <a:cxn ang="0">
                <a:pos x="61" y="7"/>
              </a:cxn>
              <a:cxn ang="0">
                <a:pos x="65" y="0"/>
              </a:cxn>
              <a:cxn ang="0">
                <a:pos x="66" y="15"/>
              </a:cxn>
              <a:cxn ang="0">
                <a:pos x="58" y="24"/>
              </a:cxn>
              <a:cxn ang="0">
                <a:pos x="51" y="28"/>
              </a:cxn>
              <a:cxn ang="0">
                <a:pos x="42" y="32"/>
              </a:cxn>
              <a:cxn ang="0">
                <a:pos x="31" y="34"/>
              </a:cxn>
              <a:cxn ang="0">
                <a:pos x="23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6" h="57">
                <a:moveTo>
                  <a:pt x="0" y="44"/>
                </a:moveTo>
                <a:lnTo>
                  <a:pt x="6" y="37"/>
                </a:lnTo>
                <a:lnTo>
                  <a:pt x="15" y="29"/>
                </a:lnTo>
                <a:lnTo>
                  <a:pt x="24" y="24"/>
                </a:lnTo>
                <a:lnTo>
                  <a:pt x="36" y="24"/>
                </a:lnTo>
                <a:lnTo>
                  <a:pt x="47" y="18"/>
                </a:lnTo>
                <a:lnTo>
                  <a:pt x="55" y="14"/>
                </a:lnTo>
                <a:lnTo>
                  <a:pt x="61" y="7"/>
                </a:lnTo>
                <a:lnTo>
                  <a:pt x="65" y="0"/>
                </a:lnTo>
                <a:lnTo>
                  <a:pt x="66" y="15"/>
                </a:lnTo>
                <a:lnTo>
                  <a:pt x="58" y="24"/>
                </a:lnTo>
                <a:lnTo>
                  <a:pt x="51" y="28"/>
                </a:lnTo>
                <a:lnTo>
                  <a:pt x="42" y="32"/>
                </a:lnTo>
                <a:lnTo>
                  <a:pt x="31" y="34"/>
                </a:lnTo>
                <a:lnTo>
                  <a:pt x="23" y="35"/>
                </a:lnTo>
                <a:lnTo>
                  <a:pt x="12" y="44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49" name="Freeform 113"/>
          <p:cNvSpPr>
            <a:spLocks noChangeArrowheads="1"/>
          </p:cNvSpPr>
          <p:nvPr/>
        </p:nvSpPr>
        <p:spPr bwMode="auto">
          <a:xfrm>
            <a:off x="7386638" y="3009900"/>
            <a:ext cx="104775" cy="9207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30"/>
              </a:cxn>
              <a:cxn ang="0">
                <a:pos x="24" y="25"/>
              </a:cxn>
              <a:cxn ang="0">
                <a:pos x="36" y="24"/>
              </a:cxn>
              <a:cxn ang="0">
                <a:pos x="47" y="19"/>
              </a:cxn>
              <a:cxn ang="0">
                <a:pos x="55" y="15"/>
              </a:cxn>
              <a:cxn ang="0">
                <a:pos x="60" y="8"/>
              </a:cxn>
              <a:cxn ang="0">
                <a:pos x="64" y="0"/>
              </a:cxn>
              <a:cxn ang="0">
                <a:pos x="66" y="16"/>
              </a:cxn>
              <a:cxn ang="0">
                <a:pos x="58" y="25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3" y="36"/>
              </a:cxn>
              <a:cxn ang="0">
                <a:pos x="12" y="44"/>
              </a:cxn>
              <a:cxn ang="0">
                <a:pos x="3" y="58"/>
              </a:cxn>
              <a:cxn ang="0">
                <a:pos x="0" y="45"/>
              </a:cxn>
            </a:cxnLst>
            <a:rect l="0" t="0" r="r" b="b"/>
            <a:pathLst>
              <a:path w="66" h="58">
                <a:moveTo>
                  <a:pt x="0" y="45"/>
                </a:moveTo>
                <a:lnTo>
                  <a:pt x="5" y="37"/>
                </a:lnTo>
                <a:lnTo>
                  <a:pt x="14" y="30"/>
                </a:lnTo>
                <a:lnTo>
                  <a:pt x="24" y="25"/>
                </a:lnTo>
                <a:lnTo>
                  <a:pt x="36" y="24"/>
                </a:lnTo>
                <a:lnTo>
                  <a:pt x="47" y="19"/>
                </a:lnTo>
                <a:lnTo>
                  <a:pt x="55" y="15"/>
                </a:lnTo>
                <a:lnTo>
                  <a:pt x="60" y="8"/>
                </a:lnTo>
                <a:lnTo>
                  <a:pt x="64" y="0"/>
                </a:lnTo>
                <a:lnTo>
                  <a:pt x="66" y="16"/>
                </a:lnTo>
                <a:lnTo>
                  <a:pt x="58" y="25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3" y="36"/>
                </a:lnTo>
                <a:lnTo>
                  <a:pt x="12" y="44"/>
                </a:lnTo>
                <a:lnTo>
                  <a:pt x="3" y="58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50" name="Freeform 114"/>
          <p:cNvSpPr>
            <a:spLocks noChangeArrowheads="1"/>
          </p:cNvSpPr>
          <p:nvPr/>
        </p:nvSpPr>
        <p:spPr bwMode="auto">
          <a:xfrm>
            <a:off x="8208963" y="2279650"/>
            <a:ext cx="106362" cy="889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4" y="28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4"/>
              </a:cxn>
              <a:cxn ang="0">
                <a:pos x="13" y="43"/>
              </a:cxn>
              <a:cxn ang="0">
                <a:pos x="4" y="56"/>
              </a:cxn>
              <a:cxn ang="0">
                <a:pos x="0" y="44"/>
              </a:cxn>
            </a:cxnLst>
            <a:rect l="0" t="0" r="r" b="b"/>
            <a:pathLst>
              <a:path w="67" h="56">
                <a:moveTo>
                  <a:pt x="0" y="44"/>
                </a:moveTo>
                <a:lnTo>
                  <a:pt x="6" y="36"/>
                </a:lnTo>
                <a:lnTo>
                  <a:pt x="14" y="28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4"/>
                </a:lnTo>
                <a:lnTo>
                  <a:pt x="13" y="43"/>
                </a:lnTo>
                <a:lnTo>
                  <a:pt x="4" y="56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51" name="Freeform 115"/>
          <p:cNvSpPr>
            <a:spLocks noChangeArrowheads="1"/>
          </p:cNvSpPr>
          <p:nvPr/>
        </p:nvSpPr>
        <p:spPr bwMode="auto">
          <a:xfrm>
            <a:off x="8696325" y="181133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6" y="14"/>
              </a:cxn>
              <a:cxn ang="0">
                <a:pos x="61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9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6" y="14"/>
                </a:lnTo>
                <a:lnTo>
                  <a:pt x="61" y="8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9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52" name="Freeform 116"/>
          <p:cNvSpPr>
            <a:spLocks noChangeArrowheads="1"/>
          </p:cNvSpPr>
          <p:nvPr/>
        </p:nvSpPr>
        <p:spPr bwMode="auto">
          <a:xfrm>
            <a:off x="3860800" y="838200"/>
            <a:ext cx="104775" cy="9048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5" y="30"/>
              </a:cxn>
              <a:cxn ang="0">
                <a:pos x="25" y="24"/>
              </a:cxn>
              <a:cxn ang="0">
                <a:pos x="37" y="24"/>
              </a:cxn>
              <a:cxn ang="0">
                <a:pos x="48" y="19"/>
              </a:cxn>
              <a:cxn ang="0">
                <a:pos x="55" y="14"/>
              </a:cxn>
              <a:cxn ang="0">
                <a:pos x="61" y="8"/>
              </a:cxn>
              <a:cxn ang="0">
                <a:pos x="64" y="0"/>
              </a:cxn>
              <a:cxn ang="0">
                <a:pos x="66" y="15"/>
              </a:cxn>
              <a:cxn ang="0">
                <a:pos x="59" y="24"/>
              </a:cxn>
              <a:cxn ang="0">
                <a:pos x="51" y="29"/>
              </a:cxn>
              <a:cxn ang="0">
                <a:pos x="41" y="33"/>
              </a:cxn>
              <a:cxn ang="0">
                <a:pos x="31" y="34"/>
              </a:cxn>
              <a:cxn ang="0">
                <a:pos x="24" y="36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6" h="57">
                <a:moveTo>
                  <a:pt x="0" y="45"/>
                </a:moveTo>
                <a:lnTo>
                  <a:pt x="5" y="37"/>
                </a:lnTo>
                <a:lnTo>
                  <a:pt x="15" y="30"/>
                </a:lnTo>
                <a:lnTo>
                  <a:pt x="25" y="24"/>
                </a:lnTo>
                <a:lnTo>
                  <a:pt x="37" y="24"/>
                </a:lnTo>
                <a:lnTo>
                  <a:pt x="48" y="19"/>
                </a:lnTo>
                <a:lnTo>
                  <a:pt x="55" y="14"/>
                </a:lnTo>
                <a:lnTo>
                  <a:pt x="61" y="8"/>
                </a:lnTo>
                <a:lnTo>
                  <a:pt x="64" y="0"/>
                </a:lnTo>
                <a:lnTo>
                  <a:pt x="66" y="15"/>
                </a:lnTo>
                <a:lnTo>
                  <a:pt x="59" y="24"/>
                </a:lnTo>
                <a:lnTo>
                  <a:pt x="51" y="29"/>
                </a:lnTo>
                <a:lnTo>
                  <a:pt x="41" y="33"/>
                </a:lnTo>
                <a:lnTo>
                  <a:pt x="31" y="34"/>
                </a:lnTo>
                <a:lnTo>
                  <a:pt x="24" y="36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53" name="Freeform 117"/>
          <p:cNvSpPr>
            <a:spLocks noChangeArrowheads="1"/>
          </p:cNvSpPr>
          <p:nvPr/>
        </p:nvSpPr>
        <p:spPr bwMode="auto">
          <a:xfrm>
            <a:off x="57150" y="3995738"/>
            <a:ext cx="106363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5" y="37"/>
              </a:cxn>
              <a:cxn ang="0">
                <a:pos x="14" y="29"/>
              </a:cxn>
              <a:cxn ang="0">
                <a:pos x="24" y="25"/>
              </a:cxn>
              <a:cxn ang="0">
                <a:pos x="36" y="24"/>
              </a:cxn>
              <a:cxn ang="0">
                <a:pos x="48" y="19"/>
              </a:cxn>
              <a:cxn ang="0">
                <a:pos x="56" y="15"/>
              </a:cxn>
              <a:cxn ang="0">
                <a:pos x="60" y="8"/>
              </a:cxn>
              <a:cxn ang="0">
                <a:pos x="65" y="0"/>
              </a:cxn>
              <a:cxn ang="0">
                <a:pos x="67" y="15"/>
              </a:cxn>
              <a:cxn ang="0">
                <a:pos x="59" y="25"/>
              </a:cxn>
              <a:cxn ang="0">
                <a:pos x="51" y="28"/>
              </a:cxn>
              <a:cxn ang="0">
                <a:pos x="42" y="33"/>
              </a:cxn>
              <a:cxn ang="0">
                <a:pos x="32" y="34"/>
              </a:cxn>
              <a:cxn ang="0">
                <a:pos x="24" y="35"/>
              </a:cxn>
              <a:cxn ang="0">
                <a:pos x="12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5" y="37"/>
                </a:lnTo>
                <a:lnTo>
                  <a:pt x="14" y="29"/>
                </a:lnTo>
                <a:lnTo>
                  <a:pt x="24" y="25"/>
                </a:lnTo>
                <a:lnTo>
                  <a:pt x="36" y="24"/>
                </a:lnTo>
                <a:lnTo>
                  <a:pt x="48" y="19"/>
                </a:lnTo>
                <a:lnTo>
                  <a:pt x="56" y="15"/>
                </a:lnTo>
                <a:lnTo>
                  <a:pt x="60" y="8"/>
                </a:lnTo>
                <a:lnTo>
                  <a:pt x="65" y="0"/>
                </a:lnTo>
                <a:lnTo>
                  <a:pt x="67" y="15"/>
                </a:lnTo>
                <a:lnTo>
                  <a:pt x="59" y="25"/>
                </a:lnTo>
                <a:lnTo>
                  <a:pt x="51" y="28"/>
                </a:lnTo>
                <a:lnTo>
                  <a:pt x="42" y="33"/>
                </a:lnTo>
                <a:lnTo>
                  <a:pt x="32" y="34"/>
                </a:lnTo>
                <a:lnTo>
                  <a:pt x="24" y="35"/>
                </a:lnTo>
                <a:lnTo>
                  <a:pt x="12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54" name="Freeform 118"/>
          <p:cNvSpPr>
            <a:spLocks noChangeArrowheads="1"/>
          </p:cNvSpPr>
          <p:nvPr/>
        </p:nvSpPr>
        <p:spPr bwMode="auto">
          <a:xfrm>
            <a:off x="4519613" y="5967413"/>
            <a:ext cx="106362" cy="90487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6" y="36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8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3"/>
              </a:cxn>
              <a:cxn ang="0">
                <a:pos x="24" y="35"/>
              </a:cxn>
              <a:cxn ang="0">
                <a:pos x="13" y="43"/>
              </a:cxn>
              <a:cxn ang="0">
                <a:pos x="4" y="57"/>
              </a:cxn>
              <a:cxn ang="0">
                <a:pos x="0" y="44"/>
              </a:cxn>
            </a:cxnLst>
            <a:rect l="0" t="0" r="r" b="b"/>
            <a:pathLst>
              <a:path w="67" h="57">
                <a:moveTo>
                  <a:pt x="0" y="44"/>
                </a:moveTo>
                <a:lnTo>
                  <a:pt x="6" y="36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8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3"/>
                </a:lnTo>
                <a:lnTo>
                  <a:pt x="24" y="35"/>
                </a:lnTo>
                <a:lnTo>
                  <a:pt x="13" y="43"/>
                </a:lnTo>
                <a:lnTo>
                  <a:pt x="4" y="57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1255" name="Freeform 119"/>
          <p:cNvSpPr>
            <a:spLocks noChangeArrowheads="1"/>
          </p:cNvSpPr>
          <p:nvPr/>
        </p:nvSpPr>
        <p:spPr bwMode="auto">
          <a:xfrm>
            <a:off x="4129088" y="6383338"/>
            <a:ext cx="106362" cy="90487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6" y="36"/>
              </a:cxn>
              <a:cxn ang="0">
                <a:pos x="15" y="29"/>
              </a:cxn>
              <a:cxn ang="0">
                <a:pos x="25" y="24"/>
              </a:cxn>
              <a:cxn ang="0">
                <a:pos x="37" y="23"/>
              </a:cxn>
              <a:cxn ang="0">
                <a:pos x="48" y="19"/>
              </a:cxn>
              <a:cxn ang="0">
                <a:pos x="56" y="14"/>
              </a:cxn>
              <a:cxn ang="0">
                <a:pos x="61" y="7"/>
              </a:cxn>
              <a:cxn ang="0">
                <a:pos x="65" y="0"/>
              </a:cxn>
              <a:cxn ang="0">
                <a:pos x="67" y="15"/>
              </a:cxn>
              <a:cxn ang="0">
                <a:pos x="59" y="24"/>
              </a:cxn>
              <a:cxn ang="0">
                <a:pos x="51" y="28"/>
              </a:cxn>
              <a:cxn ang="0">
                <a:pos x="42" y="32"/>
              </a:cxn>
              <a:cxn ang="0">
                <a:pos x="32" y="34"/>
              </a:cxn>
              <a:cxn ang="0">
                <a:pos x="24" y="35"/>
              </a:cxn>
              <a:cxn ang="0">
                <a:pos x="13" y="44"/>
              </a:cxn>
              <a:cxn ang="0">
                <a:pos x="4" y="57"/>
              </a:cxn>
              <a:cxn ang="0">
                <a:pos x="0" y="45"/>
              </a:cxn>
            </a:cxnLst>
            <a:rect l="0" t="0" r="r" b="b"/>
            <a:pathLst>
              <a:path w="67" h="57">
                <a:moveTo>
                  <a:pt x="0" y="45"/>
                </a:moveTo>
                <a:lnTo>
                  <a:pt x="6" y="36"/>
                </a:lnTo>
                <a:lnTo>
                  <a:pt x="15" y="29"/>
                </a:lnTo>
                <a:lnTo>
                  <a:pt x="25" y="24"/>
                </a:lnTo>
                <a:lnTo>
                  <a:pt x="37" y="23"/>
                </a:lnTo>
                <a:lnTo>
                  <a:pt x="48" y="19"/>
                </a:lnTo>
                <a:lnTo>
                  <a:pt x="56" y="14"/>
                </a:lnTo>
                <a:lnTo>
                  <a:pt x="61" y="7"/>
                </a:lnTo>
                <a:lnTo>
                  <a:pt x="65" y="0"/>
                </a:lnTo>
                <a:lnTo>
                  <a:pt x="67" y="15"/>
                </a:lnTo>
                <a:lnTo>
                  <a:pt x="59" y="24"/>
                </a:lnTo>
                <a:lnTo>
                  <a:pt x="51" y="28"/>
                </a:lnTo>
                <a:lnTo>
                  <a:pt x="42" y="32"/>
                </a:lnTo>
                <a:lnTo>
                  <a:pt x="32" y="34"/>
                </a:lnTo>
                <a:lnTo>
                  <a:pt x="24" y="35"/>
                </a:lnTo>
                <a:lnTo>
                  <a:pt x="13" y="44"/>
                </a:lnTo>
                <a:lnTo>
                  <a:pt x="4" y="57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7739E9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59B3"/>
            </a:gs>
            <a:gs pos="100000">
              <a:srgbClr val="66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reeform 2"/>
          <p:cNvSpPr>
            <a:spLocks noChangeArrowheads="1"/>
          </p:cNvSpPr>
          <p:nvPr/>
        </p:nvSpPr>
        <p:spPr bwMode="auto">
          <a:xfrm>
            <a:off x="-171450" y="6777038"/>
            <a:ext cx="9771063" cy="461962"/>
          </a:xfrm>
          <a:custGeom>
            <a:avLst/>
            <a:gdLst/>
            <a:ahLst/>
            <a:cxnLst>
              <a:cxn ang="0">
                <a:pos x="6155" y="291"/>
              </a:cxn>
              <a:cxn ang="0">
                <a:pos x="5833" y="0"/>
              </a:cxn>
              <a:cxn ang="0">
                <a:pos x="315" y="2"/>
              </a:cxn>
              <a:cxn ang="0">
                <a:pos x="0" y="291"/>
              </a:cxn>
              <a:cxn ang="0">
                <a:pos x="6155" y="291"/>
              </a:cxn>
            </a:cxnLst>
            <a:rect l="0" t="0" r="r" b="b"/>
            <a:pathLst>
              <a:path w="6155" h="291">
                <a:moveTo>
                  <a:pt x="6155" y="291"/>
                </a:moveTo>
                <a:lnTo>
                  <a:pt x="5833" y="0"/>
                </a:lnTo>
                <a:lnTo>
                  <a:pt x="315" y="2"/>
                </a:lnTo>
                <a:lnTo>
                  <a:pt x="0" y="291"/>
                </a:lnTo>
                <a:lnTo>
                  <a:pt x="6155" y="291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178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2163" name="Freeform 3"/>
          <p:cNvSpPr>
            <a:spLocks noChangeArrowheads="1"/>
          </p:cNvSpPr>
          <p:nvPr/>
        </p:nvSpPr>
        <p:spPr bwMode="auto">
          <a:xfrm>
            <a:off x="-171450" y="612775"/>
            <a:ext cx="9771063" cy="461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5" y="289"/>
              </a:cxn>
              <a:cxn ang="0">
                <a:pos x="5834" y="291"/>
              </a:cxn>
              <a:cxn ang="0">
                <a:pos x="6155" y="0"/>
              </a:cxn>
              <a:cxn ang="0">
                <a:pos x="2198" y="0"/>
              </a:cxn>
              <a:cxn ang="0">
                <a:pos x="0" y="0"/>
              </a:cxn>
            </a:cxnLst>
            <a:rect l="0" t="0" r="r" b="b"/>
            <a:pathLst>
              <a:path w="6155" h="291">
                <a:moveTo>
                  <a:pt x="0" y="0"/>
                </a:moveTo>
                <a:lnTo>
                  <a:pt x="315" y="289"/>
                </a:lnTo>
                <a:lnTo>
                  <a:pt x="5834" y="291"/>
                </a:lnTo>
                <a:lnTo>
                  <a:pt x="6155" y="0"/>
                </a:lnTo>
                <a:lnTo>
                  <a:pt x="2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2164" name="Freeform 4"/>
          <p:cNvSpPr>
            <a:spLocks noChangeArrowheads="1"/>
          </p:cNvSpPr>
          <p:nvPr/>
        </p:nvSpPr>
        <p:spPr bwMode="auto">
          <a:xfrm>
            <a:off x="-171450" y="612775"/>
            <a:ext cx="500063" cy="6626225"/>
          </a:xfrm>
          <a:custGeom>
            <a:avLst/>
            <a:gdLst/>
            <a:ahLst/>
            <a:cxnLst>
              <a:cxn ang="0">
                <a:pos x="0" y="4174"/>
              </a:cxn>
              <a:cxn ang="0">
                <a:pos x="315" y="3885"/>
              </a:cxn>
              <a:cxn ang="0">
                <a:pos x="315" y="289"/>
              </a:cxn>
              <a:cxn ang="0">
                <a:pos x="0" y="0"/>
              </a:cxn>
              <a:cxn ang="0">
                <a:pos x="0" y="4174"/>
              </a:cxn>
            </a:cxnLst>
            <a:rect l="0" t="0" r="r" b="b"/>
            <a:pathLst>
              <a:path w="315" h="4174">
                <a:moveTo>
                  <a:pt x="0" y="4174"/>
                </a:moveTo>
                <a:lnTo>
                  <a:pt x="315" y="3885"/>
                </a:lnTo>
                <a:lnTo>
                  <a:pt x="315" y="289"/>
                </a:lnTo>
                <a:lnTo>
                  <a:pt x="0" y="0"/>
                </a:lnTo>
                <a:lnTo>
                  <a:pt x="0" y="4174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2165" name="Freeform 5"/>
          <p:cNvSpPr>
            <a:spLocks noChangeArrowheads="1"/>
          </p:cNvSpPr>
          <p:nvPr/>
        </p:nvSpPr>
        <p:spPr bwMode="auto">
          <a:xfrm>
            <a:off x="9088438" y="612775"/>
            <a:ext cx="511175" cy="6626225"/>
          </a:xfrm>
          <a:custGeom>
            <a:avLst/>
            <a:gdLst/>
            <a:ahLst/>
            <a:cxnLst>
              <a:cxn ang="0">
                <a:pos x="322" y="0"/>
              </a:cxn>
              <a:cxn ang="0">
                <a:pos x="0" y="291"/>
              </a:cxn>
              <a:cxn ang="0">
                <a:pos x="0" y="3883"/>
              </a:cxn>
              <a:cxn ang="0">
                <a:pos x="322" y="4174"/>
              </a:cxn>
              <a:cxn ang="0">
                <a:pos x="322" y="0"/>
              </a:cxn>
            </a:cxnLst>
            <a:rect l="0" t="0" r="r" b="b"/>
            <a:pathLst>
              <a:path w="322" h="4174">
                <a:moveTo>
                  <a:pt x="322" y="0"/>
                </a:moveTo>
                <a:lnTo>
                  <a:pt x="0" y="291"/>
                </a:lnTo>
                <a:lnTo>
                  <a:pt x="0" y="3883"/>
                </a:lnTo>
                <a:lnTo>
                  <a:pt x="322" y="4174"/>
                </a:lnTo>
                <a:lnTo>
                  <a:pt x="322" y="0"/>
                </a:lnTo>
                <a:close/>
              </a:path>
            </a:pathLst>
          </a:custGeom>
          <a:solidFill>
            <a:srgbClr val="004D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-171450" y="612775"/>
            <a:ext cx="9771063" cy="6626225"/>
          </a:xfrm>
          <a:prstGeom prst="rect">
            <a:avLst/>
          </a:prstGeom>
          <a:noFill/>
          <a:ln w="249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00"/>
            </a:gs>
            <a:gs pos="100000">
              <a:srgbClr val="1900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426200" y="804863"/>
            <a:ext cx="2717800" cy="2054225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337300" y="715963"/>
            <a:ext cx="2717800" cy="20542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9932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801938" y="1216025"/>
            <a:ext cx="4076700" cy="3902075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714625" y="1127125"/>
            <a:ext cx="4075113" cy="39020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294313" y="3679825"/>
            <a:ext cx="3849687" cy="2874963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5205413" y="3590925"/>
            <a:ext cx="3849687" cy="28765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5A4C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219200" y="393700"/>
            <a:ext cx="3395663" cy="2054225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1130300" y="304800"/>
            <a:ext cx="3397250" cy="20542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04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5973763" y="2447925"/>
            <a:ext cx="2490787" cy="2259013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5886450" y="2359025"/>
            <a:ext cx="2490788" cy="22590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A5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1671638" y="4295775"/>
            <a:ext cx="2490787" cy="2259013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1582738" y="4208463"/>
            <a:ext cx="2490787" cy="2259012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4C1A4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87313" y="3267075"/>
            <a:ext cx="3170237" cy="2054225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0" y="3179763"/>
            <a:ext cx="3168650" cy="20542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4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00"/>
            </a:gs>
            <a:gs pos="100000">
              <a:srgbClr val="422CD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 noChangeArrowheads="1"/>
          </p:cNvSpPr>
          <p:nvPr/>
        </p:nvSpPr>
        <p:spPr bwMode="auto">
          <a:xfrm>
            <a:off x="-165100" y="3960813"/>
            <a:ext cx="9764713" cy="2908300"/>
          </a:xfrm>
          <a:custGeom>
            <a:avLst/>
            <a:gdLst/>
            <a:ahLst/>
            <a:cxnLst>
              <a:cxn ang="0">
                <a:pos x="247" y="912"/>
              </a:cxn>
              <a:cxn ang="0">
                <a:pos x="305" y="341"/>
              </a:cxn>
              <a:cxn ang="0">
                <a:pos x="408" y="1183"/>
              </a:cxn>
              <a:cxn ang="0">
                <a:pos x="428" y="1727"/>
              </a:cxn>
              <a:cxn ang="0">
                <a:pos x="943" y="1471"/>
              </a:cxn>
              <a:cxn ang="0">
                <a:pos x="825" y="766"/>
              </a:cxn>
              <a:cxn ang="0">
                <a:pos x="1049" y="84"/>
              </a:cxn>
              <a:cxn ang="0">
                <a:pos x="960" y="762"/>
              </a:cxn>
              <a:cxn ang="0">
                <a:pos x="1101" y="1565"/>
              </a:cxn>
              <a:cxn ang="0">
                <a:pos x="1201" y="1239"/>
              </a:cxn>
              <a:cxn ang="0">
                <a:pos x="1558" y="512"/>
              </a:cxn>
              <a:cxn ang="0">
                <a:pos x="1866" y="365"/>
              </a:cxn>
              <a:cxn ang="0">
                <a:pos x="1332" y="647"/>
              </a:cxn>
              <a:cxn ang="0">
                <a:pos x="1350" y="1053"/>
              </a:cxn>
              <a:cxn ang="0">
                <a:pos x="1529" y="1705"/>
              </a:cxn>
              <a:cxn ang="0">
                <a:pos x="1953" y="1604"/>
              </a:cxn>
              <a:cxn ang="0">
                <a:pos x="1757" y="866"/>
              </a:cxn>
              <a:cxn ang="0">
                <a:pos x="1824" y="624"/>
              </a:cxn>
              <a:cxn ang="0">
                <a:pos x="2553" y="43"/>
              </a:cxn>
              <a:cxn ang="0">
                <a:pos x="1972" y="656"/>
              </a:cxn>
              <a:cxn ang="0">
                <a:pos x="1927" y="1210"/>
              </a:cxn>
              <a:cxn ang="0">
                <a:pos x="2199" y="1609"/>
              </a:cxn>
              <a:cxn ang="0">
                <a:pos x="2570" y="1759"/>
              </a:cxn>
              <a:cxn ang="0">
                <a:pos x="2486" y="1423"/>
              </a:cxn>
              <a:cxn ang="0">
                <a:pos x="2289" y="1095"/>
              </a:cxn>
              <a:cxn ang="0">
                <a:pos x="2716" y="611"/>
              </a:cxn>
              <a:cxn ang="0">
                <a:pos x="2487" y="223"/>
              </a:cxn>
              <a:cxn ang="0">
                <a:pos x="2457" y="692"/>
              </a:cxn>
              <a:cxn ang="0">
                <a:pos x="2227" y="951"/>
              </a:cxn>
              <a:cxn ang="0">
                <a:pos x="2760" y="1470"/>
              </a:cxn>
              <a:cxn ang="0">
                <a:pos x="2807" y="1738"/>
              </a:cxn>
              <a:cxn ang="0">
                <a:pos x="3800" y="1738"/>
              </a:cxn>
              <a:cxn ang="0">
                <a:pos x="3911" y="1222"/>
              </a:cxn>
              <a:cxn ang="0">
                <a:pos x="4419" y="594"/>
              </a:cxn>
              <a:cxn ang="0">
                <a:pos x="4244" y="239"/>
              </a:cxn>
              <a:cxn ang="0">
                <a:pos x="3789" y="95"/>
              </a:cxn>
              <a:cxn ang="0">
                <a:pos x="4380" y="221"/>
              </a:cxn>
              <a:cxn ang="0">
                <a:pos x="4634" y="523"/>
              </a:cxn>
              <a:cxn ang="0">
                <a:pos x="4122" y="1250"/>
              </a:cxn>
              <a:cxn ang="0">
                <a:pos x="4152" y="1737"/>
              </a:cxn>
              <a:cxn ang="0">
                <a:pos x="4276" y="989"/>
              </a:cxn>
              <a:cxn ang="0">
                <a:pos x="4730" y="533"/>
              </a:cxn>
              <a:cxn ang="0">
                <a:pos x="4392" y="1323"/>
              </a:cxn>
              <a:cxn ang="0">
                <a:pos x="4955" y="1738"/>
              </a:cxn>
              <a:cxn ang="0">
                <a:pos x="4871" y="1243"/>
              </a:cxn>
              <a:cxn ang="0">
                <a:pos x="5333" y="786"/>
              </a:cxn>
              <a:cxn ang="0">
                <a:pos x="5313" y="396"/>
              </a:cxn>
              <a:cxn ang="0">
                <a:pos x="5078" y="293"/>
              </a:cxn>
              <a:cxn ang="0">
                <a:pos x="5280" y="785"/>
              </a:cxn>
              <a:cxn ang="0">
                <a:pos x="5029" y="1487"/>
              </a:cxn>
              <a:cxn ang="0">
                <a:pos x="5535" y="1730"/>
              </a:cxn>
              <a:cxn ang="0">
                <a:pos x="5570" y="986"/>
              </a:cxn>
              <a:cxn ang="0">
                <a:pos x="5665" y="456"/>
              </a:cxn>
              <a:cxn ang="0">
                <a:pos x="5585" y="731"/>
              </a:cxn>
              <a:cxn ang="0">
                <a:pos x="5652" y="1547"/>
              </a:cxn>
              <a:cxn ang="0">
                <a:pos x="6151" y="1817"/>
              </a:cxn>
              <a:cxn ang="0">
                <a:pos x="5875" y="1832"/>
              </a:cxn>
              <a:cxn ang="0">
                <a:pos x="5118" y="1832"/>
              </a:cxn>
              <a:cxn ang="0">
                <a:pos x="4050" y="1832"/>
              </a:cxn>
              <a:cxn ang="0">
                <a:pos x="2843" y="1832"/>
              </a:cxn>
              <a:cxn ang="0">
                <a:pos x="1668" y="1832"/>
              </a:cxn>
              <a:cxn ang="0">
                <a:pos x="698" y="1832"/>
              </a:cxn>
              <a:cxn ang="0">
                <a:pos x="104" y="1832"/>
              </a:cxn>
            </a:cxnLst>
            <a:rect l="0" t="0" r="r" b="b"/>
            <a:pathLst>
              <a:path w="6151" h="1832">
                <a:moveTo>
                  <a:pt x="0" y="1644"/>
                </a:moveTo>
                <a:lnTo>
                  <a:pt x="0" y="1644"/>
                </a:lnTo>
                <a:lnTo>
                  <a:pt x="1" y="1643"/>
                </a:lnTo>
                <a:lnTo>
                  <a:pt x="1" y="1643"/>
                </a:lnTo>
                <a:lnTo>
                  <a:pt x="1" y="1642"/>
                </a:lnTo>
                <a:lnTo>
                  <a:pt x="2" y="1640"/>
                </a:lnTo>
                <a:lnTo>
                  <a:pt x="2" y="1639"/>
                </a:lnTo>
                <a:lnTo>
                  <a:pt x="3" y="1637"/>
                </a:lnTo>
                <a:lnTo>
                  <a:pt x="4" y="1635"/>
                </a:lnTo>
                <a:lnTo>
                  <a:pt x="5" y="1633"/>
                </a:lnTo>
                <a:lnTo>
                  <a:pt x="6" y="1630"/>
                </a:lnTo>
                <a:lnTo>
                  <a:pt x="7" y="1628"/>
                </a:lnTo>
                <a:lnTo>
                  <a:pt x="8" y="1624"/>
                </a:lnTo>
                <a:lnTo>
                  <a:pt x="10" y="1621"/>
                </a:lnTo>
                <a:lnTo>
                  <a:pt x="11" y="1618"/>
                </a:lnTo>
                <a:lnTo>
                  <a:pt x="13" y="1614"/>
                </a:lnTo>
                <a:lnTo>
                  <a:pt x="14" y="1610"/>
                </a:lnTo>
                <a:lnTo>
                  <a:pt x="16" y="1606"/>
                </a:lnTo>
                <a:lnTo>
                  <a:pt x="18" y="1602"/>
                </a:lnTo>
                <a:lnTo>
                  <a:pt x="20" y="1597"/>
                </a:lnTo>
                <a:lnTo>
                  <a:pt x="22" y="1592"/>
                </a:lnTo>
                <a:lnTo>
                  <a:pt x="24" y="1587"/>
                </a:lnTo>
                <a:lnTo>
                  <a:pt x="26" y="1582"/>
                </a:lnTo>
                <a:lnTo>
                  <a:pt x="28" y="1577"/>
                </a:lnTo>
                <a:lnTo>
                  <a:pt x="30" y="1571"/>
                </a:lnTo>
                <a:lnTo>
                  <a:pt x="33" y="1565"/>
                </a:lnTo>
                <a:lnTo>
                  <a:pt x="35" y="1560"/>
                </a:lnTo>
                <a:lnTo>
                  <a:pt x="38" y="1553"/>
                </a:lnTo>
                <a:lnTo>
                  <a:pt x="40" y="1547"/>
                </a:lnTo>
                <a:lnTo>
                  <a:pt x="43" y="1541"/>
                </a:lnTo>
                <a:lnTo>
                  <a:pt x="45" y="1534"/>
                </a:lnTo>
                <a:lnTo>
                  <a:pt x="48" y="1528"/>
                </a:lnTo>
                <a:lnTo>
                  <a:pt x="51" y="1521"/>
                </a:lnTo>
                <a:lnTo>
                  <a:pt x="54" y="1514"/>
                </a:lnTo>
                <a:lnTo>
                  <a:pt x="57" y="1507"/>
                </a:lnTo>
                <a:lnTo>
                  <a:pt x="59" y="1499"/>
                </a:lnTo>
                <a:lnTo>
                  <a:pt x="62" y="1492"/>
                </a:lnTo>
                <a:lnTo>
                  <a:pt x="65" y="1484"/>
                </a:lnTo>
                <a:lnTo>
                  <a:pt x="68" y="1477"/>
                </a:lnTo>
                <a:lnTo>
                  <a:pt x="72" y="1469"/>
                </a:lnTo>
                <a:lnTo>
                  <a:pt x="75" y="1461"/>
                </a:lnTo>
                <a:lnTo>
                  <a:pt x="78" y="1453"/>
                </a:lnTo>
                <a:lnTo>
                  <a:pt x="81" y="1445"/>
                </a:lnTo>
                <a:lnTo>
                  <a:pt x="84" y="1437"/>
                </a:lnTo>
                <a:lnTo>
                  <a:pt x="87" y="1429"/>
                </a:lnTo>
                <a:lnTo>
                  <a:pt x="91" y="1420"/>
                </a:lnTo>
                <a:lnTo>
                  <a:pt x="94" y="1412"/>
                </a:lnTo>
                <a:lnTo>
                  <a:pt x="97" y="1403"/>
                </a:lnTo>
                <a:lnTo>
                  <a:pt x="101" y="1395"/>
                </a:lnTo>
                <a:lnTo>
                  <a:pt x="104" y="1386"/>
                </a:lnTo>
                <a:lnTo>
                  <a:pt x="106" y="1377"/>
                </a:lnTo>
                <a:lnTo>
                  <a:pt x="110" y="1369"/>
                </a:lnTo>
                <a:lnTo>
                  <a:pt x="113" y="1360"/>
                </a:lnTo>
                <a:lnTo>
                  <a:pt x="117" y="1351"/>
                </a:lnTo>
                <a:lnTo>
                  <a:pt x="120" y="1342"/>
                </a:lnTo>
                <a:lnTo>
                  <a:pt x="123" y="1333"/>
                </a:lnTo>
                <a:lnTo>
                  <a:pt x="127" y="1324"/>
                </a:lnTo>
                <a:lnTo>
                  <a:pt x="130" y="1315"/>
                </a:lnTo>
                <a:lnTo>
                  <a:pt x="134" y="1306"/>
                </a:lnTo>
                <a:lnTo>
                  <a:pt x="137" y="1297"/>
                </a:lnTo>
                <a:lnTo>
                  <a:pt x="141" y="1287"/>
                </a:lnTo>
                <a:lnTo>
                  <a:pt x="144" y="1278"/>
                </a:lnTo>
                <a:lnTo>
                  <a:pt x="147" y="1269"/>
                </a:lnTo>
                <a:lnTo>
                  <a:pt x="151" y="1260"/>
                </a:lnTo>
                <a:lnTo>
                  <a:pt x="154" y="1251"/>
                </a:lnTo>
                <a:lnTo>
                  <a:pt x="157" y="1242"/>
                </a:lnTo>
                <a:lnTo>
                  <a:pt x="161" y="1232"/>
                </a:lnTo>
                <a:lnTo>
                  <a:pt x="164" y="1223"/>
                </a:lnTo>
                <a:lnTo>
                  <a:pt x="167" y="1214"/>
                </a:lnTo>
                <a:lnTo>
                  <a:pt x="171" y="1205"/>
                </a:lnTo>
                <a:lnTo>
                  <a:pt x="174" y="1196"/>
                </a:lnTo>
                <a:lnTo>
                  <a:pt x="177" y="1187"/>
                </a:lnTo>
                <a:lnTo>
                  <a:pt x="180" y="1178"/>
                </a:lnTo>
                <a:lnTo>
                  <a:pt x="183" y="1169"/>
                </a:lnTo>
                <a:lnTo>
                  <a:pt x="186" y="1160"/>
                </a:lnTo>
                <a:lnTo>
                  <a:pt x="189" y="1151"/>
                </a:lnTo>
                <a:lnTo>
                  <a:pt x="192" y="1142"/>
                </a:lnTo>
                <a:lnTo>
                  <a:pt x="195" y="1133"/>
                </a:lnTo>
                <a:lnTo>
                  <a:pt x="198" y="1125"/>
                </a:lnTo>
                <a:lnTo>
                  <a:pt x="201" y="1116"/>
                </a:lnTo>
                <a:lnTo>
                  <a:pt x="204" y="1107"/>
                </a:lnTo>
                <a:lnTo>
                  <a:pt x="207" y="1099"/>
                </a:lnTo>
                <a:lnTo>
                  <a:pt x="209" y="1090"/>
                </a:lnTo>
                <a:lnTo>
                  <a:pt x="212" y="1082"/>
                </a:lnTo>
                <a:lnTo>
                  <a:pt x="215" y="1074"/>
                </a:lnTo>
                <a:lnTo>
                  <a:pt x="217" y="1066"/>
                </a:lnTo>
                <a:lnTo>
                  <a:pt x="220" y="1058"/>
                </a:lnTo>
                <a:lnTo>
                  <a:pt x="222" y="1050"/>
                </a:lnTo>
                <a:lnTo>
                  <a:pt x="224" y="1042"/>
                </a:lnTo>
                <a:lnTo>
                  <a:pt x="227" y="1034"/>
                </a:lnTo>
                <a:lnTo>
                  <a:pt x="229" y="1026"/>
                </a:lnTo>
                <a:lnTo>
                  <a:pt x="231" y="1019"/>
                </a:lnTo>
                <a:lnTo>
                  <a:pt x="233" y="1012"/>
                </a:lnTo>
                <a:lnTo>
                  <a:pt x="235" y="1004"/>
                </a:lnTo>
                <a:lnTo>
                  <a:pt x="237" y="997"/>
                </a:lnTo>
                <a:lnTo>
                  <a:pt x="239" y="990"/>
                </a:lnTo>
                <a:lnTo>
                  <a:pt x="239" y="990"/>
                </a:lnTo>
                <a:lnTo>
                  <a:pt x="240" y="985"/>
                </a:lnTo>
                <a:lnTo>
                  <a:pt x="241" y="980"/>
                </a:lnTo>
                <a:lnTo>
                  <a:pt x="242" y="975"/>
                </a:lnTo>
                <a:lnTo>
                  <a:pt x="243" y="970"/>
                </a:lnTo>
                <a:lnTo>
                  <a:pt x="244" y="965"/>
                </a:lnTo>
                <a:lnTo>
                  <a:pt x="245" y="960"/>
                </a:lnTo>
                <a:lnTo>
                  <a:pt x="246" y="955"/>
                </a:lnTo>
                <a:lnTo>
                  <a:pt x="246" y="950"/>
                </a:lnTo>
                <a:lnTo>
                  <a:pt x="247" y="945"/>
                </a:lnTo>
                <a:lnTo>
                  <a:pt x="247" y="940"/>
                </a:lnTo>
                <a:lnTo>
                  <a:pt x="247" y="935"/>
                </a:lnTo>
                <a:lnTo>
                  <a:pt x="247" y="931"/>
                </a:lnTo>
                <a:lnTo>
                  <a:pt x="247" y="926"/>
                </a:lnTo>
                <a:lnTo>
                  <a:pt x="248" y="921"/>
                </a:lnTo>
                <a:lnTo>
                  <a:pt x="247" y="916"/>
                </a:lnTo>
                <a:lnTo>
                  <a:pt x="247" y="912"/>
                </a:lnTo>
                <a:lnTo>
                  <a:pt x="247" y="907"/>
                </a:lnTo>
                <a:lnTo>
                  <a:pt x="247" y="902"/>
                </a:lnTo>
                <a:lnTo>
                  <a:pt x="246" y="898"/>
                </a:lnTo>
                <a:lnTo>
                  <a:pt x="246" y="893"/>
                </a:lnTo>
                <a:lnTo>
                  <a:pt x="246" y="889"/>
                </a:lnTo>
                <a:lnTo>
                  <a:pt x="245" y="884"/>
                </a:lnTo>
                <a:lnTo>
                  <a:pt x="244" y="880"/>
                </a:lnTo>
                <a:lnTo>
                  <a:pt x="244" y="875"/>
                </a:lnTo>
                <a:lnTo>
                  <a:pt x="243" y="871"/>
                </a:lnTo>
                <a:lnTo>
                  <a:pt x="242" y="866"/>
                </a:lnTo>
                <a:lnTo>
                  <a:pt x="241" y="862"/>
                </a:lnTo>
                <a:lnTo>
                  <a:pt x="240" y="857"/>
                </a:lnTo>
                <a:lnTo>
                  <a:pt x="240" y="853"/>
                </a:lnTo>
                <a:lnTo>
                  <a:pt x="239" y="849"/>
                </a:lnTo>
                <a:lnTo>
                  <a:pt x="238" y="844"/>
                </a:lnTo>
                <a:lnTo>
                  <a:pt x="236" y="840"/>
                </a:lnTo>
                <a:lnTo>
                  <a:pt x="235" y="835"/>
                </a:lnTo>
                <a:lnTo>
                  <a:pt x="234" y="831"/>
                </a:lnTo>
                <a:lnTo>
                  <a:pt x="233" y="827"/>
                </a:lnTo>
                <a:lnTo>
                  <a:pt x="232" y="822"/>
                </a:lnTo>
                <a:lnTo>
                  <a:pt x="231" y="818"/>
                </a:lnTo>
                <a:lnTo>
                  <a:pt x="229" y="814"/>
                </a:lnTo>
                <a:lnTo>
                  <a:pt x="228" y="809"/>
                </a:lnTo>
                <a:lnTo>
                  <a:pt x="227" y="805"/>
                </a:lnTo>
                <a:lnTo>
                  <a:pt x="226" y="801"/>
                </a:lnTo>
                <a:lnTo>
                  <a:pt x="224" y="796"/>
                </a:lnTo>
                <a:lnTo>
                  <a:pt x="223" y="792"/>
                </a:lnTo>
                <a:lnTo>
                  <a:pt x="222" y="788"/>
                </a:lnTo>
                <a:lnTo>
                  <a:pt x="220" y="783"/>
                </a:lnTo>
                <a:lnTo>
                  <a:pt x="219" y="779"/>
                </a:lnTo>
                <a:lnTo>
                  <a:pt x="218" y="775"/>
                </a:lnTo>
                <a:lnTo>
                  <a:pt x="216" y="770"/>
                </a:lnTo>
                <a:lnTo>
                  <a:pt x="215" y="766"/>
                </a:lnTo>
                <a:lnTo>
                  <a:pt x="214" y="762"/>
                </a:lnTo>
                <a:lnTo>
                  <a:pt x="212" y="757"/>
                </a:lnTo>
                <a:lnTo>
                  <a:pt x="211" y="753"/>
                </a:lnTo>
                <a:lnTo>
                  <a:pt x="210" y="749"/>
                </a:lnTo>
                <a:lnTo>
                  <a:pt x="208" y="744"/>
                </a:lnTo>
                <a:lnTo>
                  <a:pt x="207" y="740"/>
                </a:lnTo>
                <a:lnTo>
                  <a:pt x="206" y="735"/>
                </a:lnTo>
                <a:lnTo>
                  <a:pt x="204" y="731"/>
                </a:lnTo>
                <a:lnTo>
                  <a:pt x="203" y="726"/>
                </a:lnTo>
                <a:lnTo>
                  <a:pt x="202" y="722"/>
                </a:lnTo>
                <a:lnTo>
                  <a:pt x="201" y="717"/>
                </a:lnTo>
                <a:lnTo>
                  <a:pt x="200" y="713"/>
                </a:lnTo>
                <a:lnTo>
                  <a:pt x="199" y="708"/>
                </a:lnTo>
                <a:lnTo>
                  <a:pt x="198" y="704"/>
                </a:lnTo>
                <a:lnTo>
                  <a:pt x="196" y="699"/>
                </a:lnTo>
                <a:lnTo>
                  <a:pt x="195" y="695"/>
                </a:lnTo>
                <a:lnTo>
                  <a:pt x="195" y="690"/>
                </a:lnTo>
                <a:lnTo>
                  <a:pt x="194" y="685"/>
                </a:lnTo>
                <a:lnTo>
                  <a:pt x="193" y="681"/>
                </a:lnTo>
                <a:lnTo>
                  <a:pt x="192" y="676"/>
                </a:lnTo>
                <a:lnTo>
                  <a:pt x="191" y="671"/>
                </a:lnTo>
                <a:lnTo>
                  <a:pt x="191" y="667"/>
                </a:lnTo>
                <a:lnTo>
                  <a:pt x="190" y="662"/>
                </a:lnTo>
                <a:lnTo>
                  <a:pt x="189" y="657"/>
                </a:lnTo>
                <a:lnTo>
                  <a:pt x="189" y="652"/>
                </a:lnTo>
                <a:lnTo>
                  <a:pt x="188" y="647"/>
                </a:lnTo>
                <a:lnTo>
                  <a:pt x="188" y="642"/>
                </a:lnTo>
                <a:lnTo>
                  <a:pt x="188" y="637"/>
                </a:lnTo>
                <a:lnTo>
                  <a:pt x="187" y="632"/>
                </a:lnTo>
                <a:lnTo>
                  <a:pt x="187" y="627"/>
                </a:lnTo>
                <a:lnTo>
                  <a:pt x="187" y="622"/>
                </a:lnTo>
                <a:lnTo>
                  <a:pt x="187" y="617"/>
                </a:lnTo>
                <a:lnTo>
                  <a:pt x="187" y="612"/>
                </a:lnTo>
                <a:lnTo>
                  <a:pt x="187" y="607"/>
                </a:lnTo>
                <a:lnTo>
                  <a:pt x="187" y="602"/>
                </a:lnTo>
                <a:lnTo>
                  <a:pt x="188" y="596"/>
                </a:lnTo>
                <a:lnTo>
                  <a:pt x="188" y="591"/>
                </a:lnTo>
                <a:lnTo>
                  <a:pt x="189" y="586"/>
                </a:lnTo>
                <a:lnTo>
                  <a:pt x="189" y="580"/>
                </a:lnTo>
                <a:lnTo>
                  <a:pt x="190" y="575"/>
                </a:lnTo>
                <a:lnTo>
                  <a:pt x="191" y="569"/>
                </a:lnTo>
                <a:lnTo>
                  <a:pt x="192" y="564"/>
                </a:lnTo>
                <a:lnTo>
                  <a:pt x="193" y="558"/>
                </a:lnTo>
                <a:lnTo>
                  <a:pt x="194" y="552"/>
                </a:lnTo>
                <a:lnTo>
                  <a:pt x="195" y="547"/>
                </a:lnTo>
                <a:lnTo>
                  <a:pt x="196" y="541"/>
                </a:lnTo>
                <a:lnTo>
                  <a:pt x="198" y="535"/>
                </a:lnTo>
                <a:lnTo>
                  <a:pt x="199" y="529"/>
                </a:lnTo>
                <a:lnTo>
                  <a:pt x="201" y="523"/>
                </a:lnTo>
                <a:lnTo>
                  <a:pt x="203" y="517"/>
                </a:lnTo>
                <a:lnTo>
                  <a:pt x="205" y="511"/>
                </a:lnTo>
                <a:lnTo>
                  <a:pt x="207" y="505"/>
                </a:lnTo>
                <a:lnTo>
                  <a:pt x="209" y="499"/>
                </a:lnTo>
                <a:lnTo>
                  <a:pt x="211" y="493"/>
                </a:lnTo>
                <a:lnTo>
                  <a:pt x="214" y="487"/>
                </a:lnTo>
                <a:lnTo>
                  <a:pt x="217" y="480"/>
                </a:lnTo>
                <a:lnTo>
                  <a:pt x="219" y="474"/>
                </a:lnTo>
                <a:lnTo>
                  <a:pt x="222" y="467"/>
                </a:lnTo>
                <a:lnTo>
                  <a:pt x="225" y="461"/>
                </a:lnTo>
                <a:lnTo>
                  <a:pt x="228" y="454"/>
                </a:lnTo>
                <a:lnTo>
                  <a:pt x="232" y="447"/>
                </a:lnTo>
                <a:lnTo>
                  <a:pt x="235" y="441"/>
                </a:lnTo>
                <a:lnTo>
                  <a:pt x="239" y="434"/>
                </a:lnTo>
                <a:lnTo>
                  <a:pt x="243" y="427"/>
                </a:lnTo>
                <a:lnTo>
                  <a:pt x="246" y="420"/>
                </a:lnTo>
                <a:lnTo>
                  <a:pt x="251" y="413"/>
                </a:lnTo>
                <a:lnTo>
                  <a:pt x="255" y="406"/>
                </a:lnTo>
                <a:lnTo>
                  <a:pt x="259" y="399"/>
                </a:lnTo>
                <a:lnTo>
                  <a:pt x="264" y="391"/>
                </a:lnTo>
                <a:lnTo>
                  <a:pt x="269" y="384"/>
                </a:lnTo>
                <a:lnTo>
                  <a:pt x="274" y="377"/>
                </a:lnTo>
                <a:lnTo>
                  <a:pt x="279" y="369"/>
                </a:lnTo>
                <a:lnTo>
                  <a:pt x="284" y="361"/>
                </a:lnTo>
                <a:lnTo>
                  <a:pt x="289" y="354"/>
                </a:lnTo>
                <a:lnTo>
                  <a:pt x="295" y="346"/>
                </a:lnTo>
                <a:lnTo>
                  <a:pt x="301" y="338"/>
                </a:lnTo>
                <a:lnTo>
                  <a:pt x="307" y="330"/>
                </a:lnTo>
                <a:lnTo>
                  <a:pt x="307" y="330"/>
                </a:lnTo>
                <a:lnTo>
                  <a:pt x="306" y="336"/>
                </a:lnTo>
                <a:lnTo>
                  <a:pt x="305" y="341"/>
                </a:lnTo>
                <a:lnTo>
                  <a:pt x="305" y="347"/>
                </a:lnTo>
                <a:lnTo>
                  <a:pt x="304" y="353"/>
                </a:lnTo>
                <a:lnTo>
                  <a:pt x="303" y="358"/>
                </a:lnTo>
                <a:lnTo>
                  <a:pt x="303" y="364"/>
                </a:lnTo>
                <a:lnTo>
                  <a:pt x="302" y="369"/>
                </a:lnTo>
                <a:lnTo>
                  <a:pt x="301" y="375"/>
                </a:lnTo>
                <a:lnTo>
                  <a:pt x="301" y="380"/>
                </a:lnTo>
                <a:lnTo>
                  <a:pt x="300" y="386"/>
                </a:lnTo>
                <a:lnTo>
                  <a:pt x="299" y="391"/>
                </a:lnTo>
                <a:lnTo>
                  <a:pt x="299" y="397"/>
                </a:lnTo>
                <a:lnTo>
                  <a:pt x="298" y="402"/>
                </a:lnTo>
                <a:lnTo>
                  <a:pt x="298" y="407"/>
                </a:lnTo>
                <a:lnTo>
                  <a:pt x="297" y="413"/>
                </a:lnTo>
                <a:lnTo>
                  <a:pt x="297" y="418"/>
                </a:lnTo>
                <a:lnTo>
                  <a:pt x="296" y="424"/>
                </a:lnTo>
                <a:lnTo>
                  <a:pt x="296" y="429"/>
                </a:lnTo>
                <a:lnTo>
                  <a:pt x="295" y="435"/>
                </a:lnTo>
                <a:lnTo>
                  <a:pt x="295" y="441"/>
                </a:lnTo>
                <a:lnTo>
                  <a:pt x="295" y="446"/>
                </a:lnTo>
                <a:lnTo>
                  <a:pt x="294" y="452"/>
                </a:lnTo>
                <a:lnTo>
                  <a:pt x="294" y="457"/>
                </a:lnTo>
                <a:lnTo>
                  <a:pt x="294" y="463"/>
                </a:lnTo>
                <a:lnTo>
                  <a:pt x="294" y="468"/>
                </a:lnTo>
                <a:lnTo>
                  <a:pt x="294" y="474"/>
                </a:lnTo>
                <a:lnTo>
                  <a:pt x="293" y="480"/>
                </a:lnTo>
                <a:lnTo>
                  <a:pt x="293" y="486"/>
                </a:lnTo>
                <a:lnTo>
                  <a:pt x="293" y="491"/>
                </a:lnTo>
                <a:lnTo>
                  <a:pt x="293" y="497"/>
                </a:lnTo>
                <a:lnTo>
                  <a:pt x="293" y="503"/>
                </a:lnTo>
                <a:lnTo>
                  <a:pt x="293" y="509"/>
                </a:lnTo>
                <a:lnTo>
                  <a:pt x="293" y="515"/>
                </a:lnTo>
                <a:lnTo>
                  <a:pt x="294" y="521"/>
                </a:lnTo>
                <a:lnTo>
                  <a:pt x="294" y="527"/>
                </a:lnTo>
                <a:lnTo>
                  <a:pt x="294" y="533"/>
                </a:lnTo>
                <a:lnTo>
                  <a:pt x="294" y="539"/>
                </a:lnTo>
                <a:lnTo>
                  <a:pt x="294" y="545"/>
                </a:lnTo>
                <a:lnTo>
                  <a:pt x="295" y="551"/>
                </a:lnTo>
                <a:lnTo>
                  <a:pt x="295" y="557"/>
                </a:lnTo>
                <a:lnTo>
                  <a:pt x="296" y="563"/>
                </a:lnTo>
                <a:lnTo>
                  <a:pt x="296" y="570"/>
                </a:lnTo>
                <a:lnTo>
                  <a:pt x="297" y="576"/>
                </a:lnTo>
                <a:lnTo>
                  <a:pt x="297" y="583"/>
                </a:lnTo>
                <a:lnTo>
                  <a:pt x="298" y="589"/>
                </a:lnTo>
                <a:lnTo>
                  <a:pt x="299" y="596"/>
                </a:lnTo>
                <a:lnTo>
                  <a:pt x="299" y="602"/>
                </a:lnTo>
                <a:lnTo>
                  <a:pt x="300" y="609"/>
                </a:lnTo>
                <a:lnTo>
                  <a:pt x="301" y="616"/>
                </a:lnTo>
                <a:lnTo>
                  <a:pt x="302" y="623"/>
                </a:lnTo>
                <a:lnTo>
                  <a:pt x="303" y="630"/>
                </a:lnTo>
                <a:lnTo>
                  <a:pt x="304" y="637"/>
                </a:lnTo>
                <a:lnTo>
                  <a:pt x="305" y="644"/>
                </a:lnTo>
                <a:lnTo>
                  <a:pt x="306" y="651"/>
                </a:lnTo>
                <a:lnTo>
                  <a:pt x="307" y="658"/>
                </a:lnTo>
                <a:lnTo>
                  <a:pt x="308" y="665"/>
                </a:lnTo>
                <a:lnTo>
                  <a:pt x="310" y="673"/>
                </a:lnTo>
                <a:lnTo>
                  <a:pt x="311" y="680"/>
                </a:lnTo>
                <a:lnTo>
                  <a:pt x="313" y="688"/>
                </a:lnTo>
                <a:lnTo>
                  <a:pt x="314" y="696"/>
                </a:lnTo>
                <a:lnTo>
                  <a:pt x="316" y="703"/>
                </a:lnTo>
                <a:lnTo>
                  <a:pt x="317" y="711"/>
                </a:lnTo>
                <a:lnTo>
                  <a:pt x="319" y="719"/>
                </a:lnTo>
                <a:lnTo>
                  <a:pt x="321" y="727"/>
                </a:lnTo>
                <a:lnTo>
                  <a:pt x="322" y="736"/>
                </a:lnTo>
                <a:lnTo>
                  <a:pt x="324" y="744"/>
                </a:lnTo>
                <a:lnTo>
                  <a:pt x="326" y="752"/>
                </a:lnTo>
                <a:lnTo>
                  <a:pt x="328" y="761"/>
                </a:lnTo>
                <a:lnTo>
                  <a:pt x="330" y="769"/>
                </a:lnTo>
                <a:lnTo>
                  <a:pt x="332" y="778"/>
                </a:lnTo>
                <a:lnTo>
                  <a:pt x="334" y="787"/>
                </a:lnTo>
                <a:lnTo>
                  <a:pt x="337" y="796"/>
                </a:lnTo>
                <a:lnTo>
                  <a:pt x="339" y="805"/>
                </a:lnTo>
                <a:lnTo>
                  <a:pt x="342" y="814"/>
                </a:lnTo>
                <a:lnTo>
                  <a:pt x="344" y="823"/>
                </a:lnTo>
                <a:lnTo>
                  <a:pt x="347" y="833"/>
                </a:lnTo>
                <a:lnTo>
                  <a:pt x="349" y="842"/>
                </a:lnTo>
                <a:lnTo>
                  <a:pt x="352" y="852"/>
                </a:lnTo>
                <a:lnTo>
                  <a:pt x="355" y="862"/>
                </a:lnTo>
                <a:lnTo>
                  <a:pt x="358" y="872"/>
                </a:lnTo>
                <a:lnTo>
                  <a:pt x="360" y="882"/>
                </a:lnTo>
                <a:lnTo>
                  <a:pt x="364" y="892"/>
                </a:lnTo>
                <a:lnTo>
                  <a:pt x="367" y="902"/>
                </a:lnTo>
                <a:lnTo>
                  <a:pt x="370" y="913"/>
                </a:lnTo>
                <a:lnTo>
                  <a:pt x="373" y="923"/>
                </a:lnTo>
                <a:lnTo>
                  <a:pt x="376" y="934"/>
                </a:lnTo>
                <a:lnTo>
                  <a:pt x="380" y="945"/>
                </a:lnTo>
                <a:lnTo>
                  <a:pt x="383" y="956"/>
                </a:lnTo>
                <a:lnTo>
                  <a:pt x="383" y="956"/>
                </a:lnTo>
                <a:lnTo>
                  <a:pt x="386" y="964"/>
                </a:lnTo>
                <a:lnTo>
                  <a:pt x="388" y="972"/>
                </a:lnTo>
                <a:lnTo>
                  <a:pt x="390" y="981"/>
                </a:lnTo>
                <a:lnTo>
                  <a:pt x="392" y="989"/>
                </a:lnTo>
                <a:lnTo>
                  <a:pt x="394" y="997"/>
                </a:lnTo>
                <a:lnTo>
                  <a:pt x="396" y="1005"/>
                </a:lnTo>
                <a:lnTo>
                  <a:pt x="398" y="1014"/>
                </a:lnTo>
                <a:lnTo>
                  <a:pt x="399" y="1022"/>
                </a:lnTo>
                <a:lnTo>
                  <a:pt x="401" y="1031"/>
                </a:lnTo>
                <a:lnTo>
                  <a:pt x="402" y="1040"/>
                </a:lnTo>
                <a:lnTo>
                  <a:pt x="403" y="1048"/>
                </a:lnTo>
                <a:lnTo>
                  <a:pt x="404" y="1057"/>
                </a:lnTo>
                <a:lnTo>
                  <a:pt x="405" y="1066"/>
                </a:lnTo>
                <a:lnTo>
                  <a:pt x="406" y="1075"/>
                </a:lnTo>
                <a:lnTo>
                  <a:pt x="407" y="1083"/>
                </a:lnTo>
                <a:lnTo>
                  <a:pt x="407" y="1092"/>
                </a:lnTo>
                <a:lnTo>
                  <a:pt x="408" y="1101"/>
                </a:lnTo>
                <a:lnTo>
                  <a:pt x="408" y="1110"/>
                </a:lnTo>
                <a:lnTo>
                  <a:pt x="408" y="1119"/>
                </a:lnTo>
                <a:lnTo>
                  <a:pt x="409" y="1128"/>
                </a:lnTo>
                <a:lnTo>
                  <a:pt x="409" y="1137"/>
                </a:lnTo>
                <a:lnTo>
                  <a:pt x="409" y="1146"/>
                </a:lnTo>
                <a:lnTo>
                  <a:pt x="409" y="1155"/>
                </a:lnTo>
                <a:lnTo>
                  <a:pt x="408" y="1164"/>
                </a:lnTo>
                <a:lnTo>
                  <a:pt x="408" y="1173"/>
                </a:lnTo>
                <a:lnTo>
                  <a:pt x="408" y="1183"/>
                </a:lnTo>
                <a:lnTo>
                  <a:pt x="407" y="1192"/>
                </a:lnTo>
                <a:lnTo>
                  <a:pt x="407" y="1201"/>
                </a:lnTo>
                <a:lnTo>
                  <a:pt x="406" y="1210"/>
                </a:lnTo>
                <a:lnTo>
                  <a:pt x="405" y="1219"/>
                </a:lnTo>
                <a:lnTo>
                  <a:pt x="404" y="1228"/>
                </a:lnTo>
                <a:lnTo>
                  <a:pt x="404" y="1237"/>
                </a:lnTo>
                <a:lnTo>
                  <a:pt x="403" y="1246"/>
                </a:lnTo>
                <a:lnTo>
                  <a:pt x="402" y="1256"/>
                </a:lnTo>
                <a:lnTo>
                  <a:pt x="400" y="1265"/>
                </a:lnTo>
                <a:lnTo>
                  <a:pt x="399" y="1274"/>
                </a:lnTo>
                <a:lnTo>
                  <a:pt x="398" y="1283"/>
                </a:lnTo>
                <a:lnTo>
                  <a:pt x="397" y="1292"/>
                </a:lnTo>
                <a:lnTo>
                  <a:pt x="395" y="1301"/>
                </a:lnTo>
                <a:lnTo>
                  <a:pt x="394" y="1310"/>
                </a:lnTo>
                <a:lnTo>
                  <a:pt x="392" y="1319"/>
                </a:lnTo>
                <a:lnTo>
                  <a:pt x="391" y="1328"/>
                </a:lnTo>
                <a:lnTo>
                  <a:pt x="389" y="1337"/>
                </a:lnTo>
                <a:lnTo>
                  <a:pt x="388" y="1346"/>
                </a:lnTo>
                <a:lnTo>
                  <a:pt x="386" y="1354"/>
                </a:lnTo>
                <a:lnTo>
                  <a:pt x="384" y="1363"/>
                </a:lnTo>
                <a:lnTo>
                  <a:pt x="382" y="1372"/>
                </a:lnTo>
                <a:lnTo>
                  <a:pt x="381" y="1381"/>
                </a:lnTo>
                <a:lnTo>
                  <a:pt x="379" y="1389"/>
                </a:lnTo>
                <a:lnTo>
                  <a:pt x="377" y="1398"/>
                </a:lnTo>
                <a:lnTo>
                  <a:pt x="375" y="1407"/>
                </a:lnTo>
                <a:lnTo>
                  <a:pt x="373" y="1415"/>
                </a:lnTo>
                <a:lnTo>
                  <a:pt x="371" y="1423"/>
                </a:lnTo>
                <a:lnTo>
                  <a:pt x="369" y="1432"/>
                </a:lnTo>
                <a:lnTo>
                  <a:pt x="367" y="1440"/>
                </a:lnTo>
                <a:lnTo>
                  <a:pt x="365" y="1448"/>
                </a:lnTo>
                <a:lnTo>
                  <a:pt x="363" y="1457"/>
                </a:lnTo>
                <a:lnTo>
                  <a:pt x="360" y="1465"/>
                </a:lnTo>
                <a:lnTo>
                  <a:pt x="358" y="1473"/>
                </a:lnTo>
                <a:lnTo>
                  <a:pt x="356" y="1481"/>
                </a:lnTo>
                <a:lnTo>
                  <a:pt x="354" y="1489"/>
                </a:lnTo>
                <a:lnTo>
                  <a:pt x="352" y="1496"/>
                </a:lnTo>
                <a:lnTo>
                  <a:pt x="350" y="1504"/>
                </a:lnTo>
                <a:lnTo>
                  <a:pt x="347" y="1512"/>
                </a:lnTo>
                <a:lnTo>
                  <a:pt x="345" y="1519"/>
                </a:lnTo>
                <a:lnTo>
                  <a:pt x="343" y="1527"/>
                </a:lnTo>
                <a:lnTo>
                  <a:pt x="341" y="1534"/>
                </a:lnTo>
                <a:lnTo>
                  <a:pt x="338" y="1541"/>
                </a:lnTo>
                <a:lnTo>
                  <a:pt x="336" y="1548"/>
                </a:lnTo>
                <a:lnTo>
                  <a:pt x="334" y="1555"/>
                </a:lnTo>
                <a:lnTo>
                  <a:pt x="332" y="1562"/>
                </a:lnTo>
                <a:lnTo>
                  <a:pt x="329" y="1569"/>
                </a:lnTo>
                <a:lnTo>
                  <a:pt x="327" y="1576"/>
                </a:lnTo>
                <a:lnTo>
                  <a:pt x="325" y="1582"/>
                </a:lnTo>
                <a:lnTo>
                  <a:pt x="323" y="1589"/>
                </a:lnTo>
                <a:lnTo>
                  <a:pt x="321" y="1595"/>
                </a:lnTo>
                <a:lnTo>
                  <a:pt x="319" y="1601"/>
                </a:lnTo>
                <a:lnTo>
                  <a:pt x="316" y="1608"/>
                </a:lnTo>
                <a:lnTo>
                  <a:pt x="314" y="1614"/>
                </a:lnTo>
                <a:lnTo>
                  <a:pt x="312" y="1619"/>
                </a:lnTo>
                <a:lnTo>
                  <a:pt x="310" y="1625"/>
                </a:lnTo>
                <a:lnTo>
                  <a:pt x="308" y="1631"/>
                </a:lnTo>
                <a:lnTo>
                  <a:pt x="306" y="1636"/>
                </a:lnTo>
                <a:lnTo>
                  <a:pt x="304" y="1641"/>
                </a:lnTo>
                <a:lnTo>
                  <a:pt x="302" y="1647"/>
                </a:lnTo>
                <a:lnTo>
                  <a:pt x="301" y="1652"/>
                </a:lnTo>
                <a:lnTo>
                  <a:pt x="299" y="1657"/>
                </a:lnTo>
                <a:lnTo>
                  <a:pt x="297" y="1661"/>
                </a:lnTo>
                <a:lnTo>
                  <a:pt x="295" y="1666"/>
                </a:lnTo>
                <a:lnTo>
                  <a:pt x="293" y="1670"/>
                </a:lnTo>
                <a:lnTo>
                  <a:pt x="292" y="1674"/>
                </a:lnTo>
                <a:lnTo>
                  <a:pt x="290" y="1679"/>
                </a:lnTo>
                <a:lnTo>
                  <a:pt x="289" y="1683"/>
                </a:lnTo>
                <a:lnTo>
                  <a:pt x="287" y="1686"/>
                </a:lnTo>
                <a:lnTo>
                  <a:pt x="286" y="1690"/>
                </a:lnTo>
                <a:lnTo>
                  <a:pt x="284" y="1693"/>
                </a:lnTo>
                <a:lnTo>
                  <a:pt x="283" y="1697"/>
                </a:lnTo>
                <a:lnTo>
                  <a:pt x="282" y="1700"/>
                </a:lnTo>
                <a:lnTo>
                  <a:pt x="281" y="1703"/>
                </a:lnTo>
                <a:lnTo>
                  <a:pt x="279" y="1705"/>
                </a:lnTo>
                <a:lnTo>
                  <a:pt x="278" y="1708"/>
                </a:lnTo>
                <a:lnTo>
                  <a:pt x="277" y="1710"/>
                </a:lnTo>
                <a:lnTo>
                  <a:pt x="276" y="1712"/>
                </a:lnTo>
                <a:lnTo>
                  <a:pt x="276" y="1714"/>
                </a:lnTo>
                <a:lnTo>
                  <a:pt x="275" y="1716"/>
                </a:lnTo>
                <a:lnTo>
                  <a:pt x="274" y="1718"/>
                </a:lnTo>
                <a:lnTo>
                  <a:pt x="274" y="1719"/>
                </a:lnTo>
                <a:lnTo>
                  <a:pt x="273" y="1720"/>
                </a:lnTo>
                <a:lnTo>
                  <a:pt x="273" y="1721"/>
                </a:lnTo>
                <a:lnTo>
                  <a:pt x="272" y="1722"/>
                </a:lnTo>
                <a:lnTo>
                  <a:pt x="272" y="1722"/>
                </a:lnTo>
                <a:lnTo>
                  <a:pt x="272" y="1723"/>
                </a:lnTo>
                <a:lnTo>
                  <a:pt x="272" y="1723"/>
                </a:lnTo>
                <a:lnTo>
                  <a:pt x="272" y="1723"/>
                </a:lnTo>
                <a:lnTo>
                  <a:pt x="272" y="1723"/>
                </a:lnTo>
                <a:lnTo>
                  <a:pt x="273" y="1723"/>
                </a:lnTo>
                <a:lnTo>
                  <a:pt x="275" y="1723"/>
                </a:lnTo>
                <a:lnTo>
                  <a:pt x="277" y="1723"/>
                </a:lnTo>
                <a:lnTo>
                  <a:pt x="280" y="1723"/>
                </a:lnTo>
                <a:lnTo>
                  <a:pt x="283" y="1723"/>
                </a:lnTo>
                <a:lnTo>
                  <a:pt x="287" y="1723"/>
                </a:lnTo>
                <a:lnTo>
                  <a:pt x="292" y="1723"/>
                </a:lnTo>
                <a:lnTo>
                  <a:pt x="296" y="1723"/>
                </a:lnTo>
                <a:lnTo>
                  <a:pt x="302" y="1724"/>
                </a:lnTo>
                <a:lnTo>
                  <a:pt x="308" y="1724"/>
                </a:lnTo>
                <a:lnTo>
                  <a:pt x="314" y="1724"/>
                </a:lnTo>
                <a:lnTo>
                  <a:pt x="321" y="1724"/>
                </a:lnTo>
                <a:lnTo>
                  <a:pt x="328" y="1724"/>
                </a:lnTo>
                <a:lnTo>
                  <a:pt x="335" y="1725"/>
                </a:lnTo>
                <a:lnTo>
                  <a:pt x="343" y="1725"/>
                </a:lnTo>
                <a:lnTo>
                  <a:pt x="352" y="1725"/>
                </a:lnTo>
                <a:lnTo>
                  <a:pt x="360" y="1725"/>
                </a:lnTo>
                <a:lnTo>
                  <a:pt x="369" y="1726"/>
                </a:lnTo>
                <a:lnTo>
                  <a:pt x="378" y="1726"/>
                </a:lnTo>
                <a:lnTo>
                  <a:pt x="388" y="1726"/>
                </a:lnTo>
                <a:lnTo>
                  <a:pt x="397" y="1726"/>
                </a:lnTo>
                <a:lnTo>
                  <a:pt x="407" y="1727"/>
                </a:lnTo>
                <a:lnTo>
                  <a:pt x="417" y="1727"/>
                </a:lnTo>
                <a:lnTo>
                  <a:pt x="428" y="1727"/>
                </a:lnTo>
                <a:lnTo>
                  <a:pt x="438" y="1728"/>
                </a:lnTo>
                <a:lnTo>
                  <a:pt x="449" y="1728"/>
                </a:lnTo>
                <a:lnTo>
                  <a:pt x="460" y="1728"/>
                </a:lnTo>
                <a:lnTo>
                  <a:pt x="470" y="1729"/>
                </a:lnTo>
                <a:lnTo>
                  <a:pt x="481" y="1729"/>
                </a:lnTo>
                <a:lnTo>
                  <a:pt x="492" y="1729"/>
                </a:lnTo>
                <a:lnTo>
                  <a:pt x="503" y="1730"/>
                </a:lnTo>
                <a:lnTo>
                  <a:pt x="515" y="1730"/>
                </a:lnTo>
                <a:lnTo>
                  <a:pt x="526" y="1730"/>
                </a:lnTo>
                <a:lnTo>
                  <a:pt x="537" y="1731"/>
                </a:lnTo>
                <a:lnTo>
                  <a:pt x="548" y="1731"/>
                </a:lnTo>
                <a:lnTo>
                  <a:pt x="559" y="1731"/>
                </a:lnTo>
                <a:lnTo>
                  <a:pt x="570" y="1732"/>
                </a:lnTo>
                <a:lnTo>
                  <a:pt x="581" y="1732"/>
                </a:lnTo>
                <a:lnTo>
                  <a:pt x="591" y="1732"/>
                </a:lnTo>
                <a:lnTo>
                  <a:pt x="602" y="1733"/>
                </a:lnTo>
                <a:lnTo>
                  <a:pt x="613" y="1733"/>
                </a:lnTo>
                <a:lnTo>
                  <a:pt x="623" y="1733"/>
                </a:lnTo>
                <a:lnTo>
                  <a:pt x="633" y="1734"/>
                </a:lnTo>
                <a:lnTo>
                  <a:pt x="643" y="1734"/>
                </a:lnTo>
                <a:lnTo>
                  <a:pt x="653" y="1734"/>
                </a:lnTo>
                <a:lnTo>
                  <a:pt x="662" y="1734"/>
                </a:lnTo>
                <a:lnTo>
                  <a:pt x="671" y="1735"/>
                </a:lnTo>
                <a:lnTo>
                  <a:pt x="680" y="1735"/>
                </a:lnTo>
                <a:lnTo>
                  <a:pt x="689" y="1735"/>
                </a:lnTo>
                <a:lnTo>
                  <a:pt x="697" y="1735"/>
                </a:lnTo>
                <a:lnTo>
                  <a:pt x="705" y="1736"/>
                </a:lnTo>
                <a:lnTo>
                  <a:pt x="712" y="1736"/>
                </a:lnTo>
                <a:lnTo>
                  <a:pt x="719" y="1736"/>
                </a:lnTo>
                <a:lnTo>
                  <a:pt x="726" y="1736"/>
                </a:lnTo>
                <a:lnTo>
                  <a:pt x="733" y="1737"/>
                </a:lnTo>
                <a:lnTo>
                  <a:pt x="738" y="1737"/>
                </a:lnTo>
                <a:lnTo>
                  <a:pt x="744" y="1737"/>
                </a:lnTo>
                <a:lnTo>
                  <a:pt x="749" y="1737"/>
                </a:lnTo>
                <a:lnTo>
                  <a:pt x="753" y="1737"/>
                </a:lnTo>
                <a:lnTo>
                  <a:pt x="757" y="1737"/>
                </a:lnTo>
                <a:lnTo>
                  <a:pt x="760" y="1737"/>
                </a:lnTo>
                <a:lnTo>
                  <a:pt x="763" y="1737"/>
                </a:lnTo>
                <a:lnTo>
                  <a:pt x="765" y="1738"/>
                </a:lnTo>
                <a:lnTo>
                  <a:pt x="767" y="1738"/>
                </a:lnTo>
                <a:lnTo>
                  <a:pt x="768" y="1738"/>
                </a:lnTo>
                <a:lnTo>
                  <a:pt x="768" y="1738"/>
                </a:lnTo>
                <a:lnTo>
                  <a:pt x="768" y="1738"/>
                </a:lnTo>
                <a:lnTo>
                  <a:pt x="768" y="1738"/>
                </a:lnTo>
                <a:lnTo>
                  <a:pt x="769" y="1737"/>
                </a:lnTo>
                <a:lnTo>
                  <a:pt x="769" y="1737"/>
                </a:lnTo>
                <a:lnTo>
                  <a:pt x="769" y="1737"/>
                </a:lnTo>
                <a:lnTo>
                  <a:pt x="770" y="1736"/>
                </a:lnTo>
                <a:lnTo>
                  <a:pt x="770" y="1735"/>
                </a:lnTo>
                <a:lnTo>
                  <a:pt x="771" y="1734"/>
                </a:lnTo>
                <a:lnTo>
                  <a:pt x="772" y="1733"/>
                </a:lnTo>
                <a:lnTo>
                  <a:pt x="773" y="1732"/>
                </a:lnTo>
                <a:lnTo>
                  <a:pt x="774" y="1731"/>
                </a:lnTo>
                <a:lnTo>
                  <a:pt x="775" y="1729"/>
                </a:lnTo>
                <a:lnTo>
                  <a:pt x="776" y="1728"/>
                </a:lnTo>
                <a:lnTo>
                  <a:pt x="778" y="1726"/>
                </a:lnTo>
                <a:lnTo>
                  <a:pt x="779" y="1724"/>
                </a:lnTo>
                <a:lnTo>
                  <a:pt x="781" y="1723"/>
                </a:lnTo>
                <a:lnTo>
                  <a:pt x="782" y="1721"/>
                </a:lnTo>
                <a:lnTo>
                  <a:pt x="784" y="1718"/>
                </a:lnTo>
                <a:lnTo>
                  <a:pt x="786" y="1716"/>
                </a:lnTo>
                <a:lnTo>
                  <a:pt x="788" y="1714"/>
                </a:lnTo>
                <a:lnTo>
                  <a:pt x="790" y="1711"/>
                </a:lnTo>
                <a:lnTo>
                  <a:pt x="792" y="1709"/>
                </a:lnTo>
                <a:lnTo>
                  <a:pt x="794" y="1706"/>
                </a:lnTo>
                <a:lnTo>
                  <a:pt x="796" y="1703"/>
                </a:lnTo>
                <a:lnTo>
                  <a:pt x="798" y="1700"/>
                </a:lnTo>
                <a:lnTo>
                  <a:pt x="800" y="1697"/>
                </a:lnTo>
                <a:lnTo>
                  <a:pt x="803" y="1694"/>
                </a:lnTo>
                <a:lnTo>
                  <a:pt x="805" y="1691"/>
                </a:lnTo>
                <a:lnTo>
                  <a:pt x="808" y="1687"/>
                </a:lnTo>
                <a:lnTo>
                  <a:pt x="810" y="1684"/>
                </a:lnTo>
                <a:lnTo>
                  <a:pt x="813" y="1680"/>
                </a:lnTo>
                <a:lnTo>
                  <a:pt x="816" y="1677"/>
                </a:lnTo>
                <a:lnTo>
                  <a:pt x="818" y="1673"/>
                </a:lnTo>
                <a:lnTo>
                  <a:pt x="821" y="1669"/>
                </a:lnTo>
                <a:lnTo>
                  <a:pt x="824" y="1665"/>
                </a:lnTo>
                <a:lnTo>
                  <a:pt x="827" y="1661"/>
                </a:lnTo>
                <a:lnTo>
                  <a:pt x="830" y="1657"/>
                </a:lnTo>
                <a:lnTo>
                  <a:pt x="833" y="1653"/>
                </a:lnTo>
                <a:lnTo>
                  <a:pt x="836" y="1649"/>
                </a:lnTo>
                <a:lnTo>
                  <a:pt x="839" y="1644"/>
                </a:lnTo>
                <a:lnTo>
                  <a:pt x="842" y="1640"/>
                </a:lnTo>
                <a:lnTo>
                  <a:pt x="845" y="1635"/>
                </a:lnTo>
                <a:lnTo>
                  <a:pt x="848" y="1630"/>
                </a:lnTo>
                <a:lnTo>
                  <a:pt x="852" y="1626"/>
                </a:lnTo>
                <a:lnTo>
                  <a:pt x="855" y="1621"/>
                </a:lnTo>
                <a:lnTo>
                  <a:pt x="858" y="1616"/>
                </a:lnTo>
                <a:lnTo>
                  <a:pt x="861" y="1611"/>
                </a:lnTo>
                <a:lnTo>
                  <a:pt x="865" y="1606"/>
                </a:lnTo>
                <a:lnTo>
                  <a:pt x="868" y="1601"/>
                </a:lnTo>
                <a:lnTo>
                  <a:pt x="871" y="1595"/>
                </a:lnTo>
                <a:lnTo>
                  <a:pt x="875" y="1590"/>
                </a:lnTo>
                <a:lnTo>
                  <a:pt x="878" y="1585"/>
                </a:lnTo>
                <a:lnTo>
                  <a:pt x="882" y="1579"/>
                </a:lnTo>
                <a:lnTo>
                  <a:pt x="885" y="1574"/>
                </a:lnTo>
                <a:lnTo>
                  <a:pt x="888" y="1568"/>
                </a:lnTo>
                <a:lnTo>
                  <a:pt x="892" y="1563"/>
                </a:lnTo>
                <a:lnTo>
                  <a:pt x="895" y="1557"/>
                </a:lnTo>
                <a:lnTo>
                  <a:pt x="899" y="1551"/>
                </a:lnTo>
                <a:lnTo>
                  <a:pt x="902" y="1545"/>
                </a:lnTo>
                <a:lnTo>
                  <a:pt x="906" y="1539"/>
                </a:lnTo>
                <a:lnTo>
                  <a:pt x="909" y="1534"/>
                </a:lnTo>
                <a:lnTo>
                  <a:pt x="912" y="1527"/>
                </a:lnTo>
                <a:lnTo>
                  <a:pt x="916" y="1521"/>
                </a:lnTo>
                <a:lnTo>
                  <a:pt x="919" y="1515"/>
                </a:lnTo>
                <a:lnTo>
                  <a:pt x="923" y="1509"/>
                </a:lnTo>
                <a:lnTo>
                  <a:pt x="926" y="1503"/>
                </a:lnTo>
                <a:lnTo>
                  <a:pt x="929" y="1497"/>
                </a:lnTo>
                <a:lnTo>
                  <a:pt x="933" y="1490"/>
                </a:lnTo>
                <a:lnTo>
                  <a:pt x="936" y="1484"/>
                </a:lnTo>
                <a:lnTo>
                  <a:pt x="939" y="1477"/>
                </a:lnTo>
                <a:lnTo>
                  <a:pt x="943" y="1471"/>
                </a:lnTo>
                <a:lnTo>
                  <a:pt x="946" y="1464"/>
                </a:lnTo>
                <a:lnTo>
                  <a:pt x="949" y="1458"/>
                </a:lnTo>
                <a:lnTo>
                  <a:pt x="952" y="1451"/>
                </a:lnTo>
                <a:lnTo>
                  <a:pt x="955" y="1445"/>
                </a:lnTo>
                <a:lnTo>
                  <a:pt x="958" y="1438"/>
                </a:lnTo>
                <a:lnTo>
                  <a:pt x="962" y="1431"/>
                </a:lnTo>
                <a:lnTo>
                  <a:pt x="965" y="1424"/>
                </a:lnTo>
                <a:lnTo>
                  <a:pt x="968" y="1418"/>
                </a:lnTo>
                <a:lnTo>
                  <a:pt x="971" y="1411"/>
                </a:lnTo>
                <a:lnTo>
                  <a:pt x="973" y="1404"/>
                </a:lnTo>
                <a:lnTo>
                  <a:pt x="976" y="1397"/>
                </a:lnTo>
                <a:lnTo>
                  <a:pt x="979" y="1390"/>
                </a:lnTo>
                <a:lnTo>
                  <a:pt x="982" y="1383"/>
                </a:lnTo>
                <a:lnTo>
                  <a:pt x="984" y="1376"/>
                </a:lnTo>
                <a:lnTo>
                  <a:pt x="987" y="1369"/>
                </a:lnTo>
                <a:lnTo>
                  <a:pt x="990" y="1362"/>
                </a:lnTo>
                <a:lnTo>
                  <a:pt x="992" y="1355"/>
                </a:lnTo>
                <a:lnTo>
                  <a:pt x="995" y="1348"/>
                </a:lnTo>
                <a:lnTo>
                  <a:pt x="997" y="1341"/>
                </a:lnTo>
                <a:lnTo>
                  <a:pt x="999" y="1334"/>
                </a:lnTo>
                <a:lnTo>
                  <a:pt x="1002" y="1327"/>
                </a:lnTo>
                <a:lnTo>
                  <a:pt x="1004" y="1319"/>
                </a:lnTo>
                <a:lnTo>
                  <a:pt x="1006" y="1312"/>
                </a:lnTo>
                <a:lnTo>
                  <a:pt x="1008" y="1305"/>
                </a:lnTo>
                <a:lnTo>
                  <a:pt x="1010" y="1298"/>
                </a:lnTo>
                <a:lnTo>
                  <a:pt x="1012" y="1291"/>
                </a:lnTo>
                <a:lnTo>
                  <a:pt x="1013" y="1284"/>
                </a:lnTo>
                <a:lnTo>
                  <a:pt x="1015" y="1276"/>
                </a:lnTo>
                <a:lnTo>
                  <a:pt x="1017" y="1269"/>
                </a:lnTo>
                <a:lnTo>
                  <a:pt x="1018" y="1262"/>
                </a:lnTo>
                <a:lnTo>
                  <a:pt x="1020" y="1255"/>
                </a:lnTo>
                <a:lnTo>
                  <a:pt x="1021" y="1247"/>
                </a:lnTo>
                <a:lnTo>
                  <a:pt x="1022" y="1240"/>
                </a:lnTo>
                <a:lnTo>
                  <a:pt x="1023" y="1233"/>
                </a:lnTo>
                <a:lnTo>
                  <a:pt x="1024" y="1226"/>
                </a:lnTo>
                <a:lnTo>
                  <a:pt x="1025" y="1218"/>
                </a:lnTo>
                <a:lnTo>
                  <a:pt x="1026" y="1211"/>
                </a:lnTo>
                <a:lnTo>
                  <a:pt x="1027" y="1204"/>
                </a:lnTo>
                <a:lnTo>
                  <a:pt x="1028" y="1197"/>
                </a:lnTo>
                <a:lnTo>
                  <a:pt x="1028" y="1189"/>
                </a:lnTo>
                <a:lnTo>
                  <a:pt x="1028" y="1182"/>
                </a:lnTo>
                <a:lnTo>
                  <a:pt x="1029" y="1175"/>
                </a:lnTo>
                <a:lnTo>
                  <a:pt x="1029" y="1168"/>
                </a:lnTo>
                <a:lnTo>
                  <a:pt x="1029" y="1161"/>
                </a:lnTo>
                <a:lnTo>
                  <a:pt x="1029" y="1154"/>
                </a:lnTo>
                <a:lnTo>
                  <a:pt x="1029" y="1146"/>
                </a:lnTo>
                <a:lnTo>
                  <a:pt x="1028" y="1139"/>
                </a:lnTo>
                <a:lnTo>
                  <a:pt x="1028" y="1132"/>
                </a:lnTo>
                <a:lnTo>
                  <a:pt x="1027" y="1125"/>
                </a:lnTo>
                <a:lnTo>
                  <a:pt x="1027" y="1118"/>
                </a:lnTo>
                <a:lnTo>
                  <a:pt x="1026" y="1111"/>
                </a:lnTo>
                <a:lnTo>
                  <a:pt x="1025" y="1104"/>
                </a:lnTo>
                <a:lnTo>
                  <a:pt x="1024" y="1097"/>
                </a:lnTo>
                <a:lnTo>
                  <a:pt x="1023" y="1090"/>
                </a:lnTo>
                <a:lnTo>
                  <a:pt x="1021" y="1083"/>
                </a:lnTo>
                <a:lnTo>
                  <a:pt x="1020" y="1076"/>
                </a:lnTo>
                <a:lnTo>
                  <a:pt x="1018" y="1069"/>
                </a:lnTo>
                <a:lnTo>
                  <a:pt x="1016" y="1063"/>
                </a:lnTo>
                <a:lnTo>
                  <a:pt x="1014" y="1056"/>
                </a:lnTo>
                <a:lnTo>
                  <a:pt x="1012" y="1049"/>
                </a:lnTo>
                <a:lnTo>
                  <a:pt x="1010" y="1042"/>
                </a:lnTo>
                <a:lnTo>
                  <a:pt x="1007" y="1036"/>
                </a:lnTo>
                <a:lnTo>
                  <a:pt x="1005" y="1029"/>
                </a:lnTo>
                <a:lnTo>
                  <a:pt x="1002" y="1022"/>
                </a:lnTo>
                <a:lnTo>
                  <a:pt x="999" y="1016"/>
                </a:lnTo>
                <a:lnTo>
                  <a:pt x="996" y="1009"/>
                </a:lnTo>
                <a:lnTo>
                  <a:pt x="993" y="1003"/>
                </a:lnTo>
                <a:lnTo>
                  <a:pt x="989" y="996"/>
                </a:lnTo>
                <a:lnTo>
                  <a:pt x="986" y="990"/>
                </a:lnTo>
                <a:lnTo>
                  <a:pt x="982" y="984"/>
                </a:lnTo>
                <a:lnTo>
                  <a:pt x="978" y="978"/>
                </a:lnTo>
                <a:lnTo>
                  <a:pt x="974" y="971"/>
                </a:lnTo>
                <a:lnTo>
                  <a:pt x="969" y="965"/>
                </a:lnTo>
                <a:lnTo>
                  <a:pt x="965" y="959"/>
                </a:lnTo>
                <a:lnTo>
                  <a:pt x="960" y="953"/>
                </a:lnTo>
                <a:lnTo>
                  <a:pt x="955" y="947"/>
                </a:lnTo>
                <a:lnTo>
                  <a:pt x="950" y="941"/>
                </a:lnTo>
                <a:lnTo>
                  <a:pt x="945" y="935"/>
                </a:lnTo>
                <a:lnTo>
                  <a:pt x="940" y="929"/>
                </a:lnTo>
                <a:lnTo>
                  <a:pt x="940" y="929"/>
                </a:lnTo>
                <a:lnTo>
                  <a:pt x="935" y="924"/>
                </a:lnTo>
                <a:lnTo>
                  <a:pt x="930" y="920"/>
                </a:lnTo>
                <a:lnTo>
                  <a:pt x="926" y="915"/>
                </a:lnTo>
                <a:lnTo>
                  <a:pt x="921" y="910"/>
                </a:lnTo>
                <a:lnTo>
                  <a:pt x="917" y="905"/>
                </a:lnTo>
                <a:lnTo>
                  <a:pt x="913" y="900"/>
                </a:lnTo>
                <a:lnTo>
                  <a:pt x="908" y="895"/>
                </a:lnTo>
                <a:lnTo>
                  <a:pt x="904" y="890"/>
                </a:lnTo>
                <a:lnTo>
                  <a:pt x="900" y="886"/>
                </a:lnTo>
                <a:lnTo>
                  <a:pt x="896" y="881"/>
                </a:lnTo>
                <a:lnTo>
                  <a:pt x="892" y="876"/>
                </a:lnTo>
                <a:lnTo>
                  <a:pt x="888" y="871"/>
                </a:lnTo>
                <a:lnTo>
                  <a:pt x="884" y="866"/>
                </a:lnTo>
                <a:lnTo>
                  <a:pt x="881" y="861"/>
                </a:lnTo>
                <a:lnTo>
                  <a:pt x="877" y="856"/>
                </a:lnTo>
                <a:lnTo>
                  <a:pt x="874" y="851"/>
                </a:lnTo>
                <a:lnTo>
                  <a:pt x="870" y="846"/>
                </a:lnTo>
                <a:lnTo>
                  <a:pt x="867" y="841"/>
                </a:lnTo>
                <a:lnTo>
                  <a:pt x="863" y="836"/>
                </a:lnTo>
                <a:lnTo>
                  <a:pt x="860" y="831"/>
                </a:lnTo>
                <a:lnTo>
                  <a:pt x="857" y="827"/>
                </a:lnTo>
                <a:lnTo>
                  <a:pt x="854" y="822"/>
                </a:lnTo>
                <a:lnTo>
                  <a:pt x="851" y="817"/>
                </a:lnTo>
                <a:lnTo>
                  <a:pt x="848" y="812"/>
                </a:lnTo>
                <a:lnTo>
                  <a:pt x="845" y="807"/>
                </a:lnTo>
                <a:lnTo>
                  <a:pt x="842" y="802"/>
                </a:lnTo>
                <a:lnTo>
                  <a:pt x="840" y="797"/>
                </a:lnTo>
                <a:lnTo>
                  <a:pt x="837" y="791"/>
                </a:lnTo>
                <a:lnTo>
                  <a:pt x="835" y="786"/>
                </a:lnTo>
                <a:lnTo>
                  <a:pt x="832" y="781"/>
                </a:lnTo>
                <a:lnTo>
                  <a:pt x="830" y="776"/>
                </a:lnTo>
                <a:lnTo>
                  <a:pt x="828" y="771"/>
                </a:lnTo>
                <a:lnTo>
                  <a:pt x="825" y="766"/>
                </a:lnTo>
                <a:lnTo>
                  <a:pt x="823" y="761"/>
                </a:lnTo>
                <a:lnTo>
                  <a:pt x="821" y="756"/>
                </a:lnTo>
                <a:lnTo>
                  <a:pt x="819" y="751"/>
                </a:lnTo>
                <a:lnTo>
                  <a:pt x="817" y="746"/>
                </a:lnTo>
                <a:lnTo>
                  <a:pt x="815" y="741"/>
                </a:lnTo>
                <a:lnTo>
                  <a:pt x="814" y="735"/>
                </a:lnTo>
                <a:lnTo>
                  <a:pt x="812" y="730"/>
                </a:lnTo>
                <a:lnTo>
                  <a:pt x="810" y="725"/>
                </a:lnTo>
                <a:lnTo>
                  <a:pt x="809" y="720"/>
                </a:lnTo>
                <a:lnTo>
                  <a:pt x="807" y="715"/>
                </a:lnTo>
                <a:lnTo>
                  <a:pt x="806" y="710"/>
                </a:lnTo>
                <a:lnTo>
                  <a:pt x="805" y="704"/>
                </a:lnTo>
                <a:lnTo>
                  <a:pt x="803" y="699"/>
                </a:lnTo>
                <a:lnTo>
                  <a:pt x="802" y="694"/>
                </a:lnTo>
                <a:lnTo>
                  <a:pt x="801" y="689"/>
                </a:lnTo>
                <a:lnTo>
                  <a:pt x="800" y="683"/>
                </a:lnTo>
                <a:lnTo>
                  <a:pt x="799" y="678"/>
                </a:lnTo>
                <a:lnTo>
                  <a:pt x="798" y="673"/>
                </a:lnTo>
                <a:lnTo>
                  <a:pt x="798" y="667"/>
                </a:lnTo>
                <a:lnTo>
                  <a:pt x="797" y="662"/>
                </a:lnTo>
                <a:lnTo>
                  <a:pt x="796" y="657"/>
                </a:lnTo>
                <a:lnTo>
                  <a:pt x="796" y="651"/>
                </a:lnTo>
                <a:lnTo>
                  <a:pt x="795" y="646"/>
                </a:lnTo>
                <a:lnTo>
                  <a:pt x="795" y="641"/>
                </a:lnTo>
                <a:lnTo>
                  <a:pt x="794" y="635"/>
                </a:lnTo>
                <a:lnTo>
                  <a:pt x="794" y="630"/>
                </a:lnTo>
                <a:lnTo>
                  <a:pt x="794" y="624"/>
                </a:lnTo>
                <a:lnTo>
                  <a:pt x="794" y="619"/>
                </a:lnTo>
                <a:lnTo>
                  <a:pt x="794" y="613"/>
                </a:lnTo>
                <a:lnTo>
                  <a:pt x="794" y="608"/>
                </a:lnTo>
                <a:lnTo>
                  <a:pt x="794" y="603"/>
                </a:lnTo>
                <a:lnTo>
                  <a:pt x="794" y="597"/>
                </a:lnTo>
                <a:lnTo>
                  <a:pt x="795" y="592"/>
                </a:lnTo>
                <a:lnTo>
                  <a:pt x="795" y="586"/>
                </a:lnTo>
                <a:lnTo>
                  <a:pt x="795" y="580"/>
                </a:lnTo>
                <a:lnTo>
                  <a:pt x="796" y="575"/>
                </a:lnTo>
                <a:lnTo>
                  <a:pt x="796" y="569"/>
                </a:lnTo>
                <a:lnTo>
                  <a:pt x="797" y="564"/>
                </a:lnTo>
                <a:lnTo>
                  <a:pt x="798" y="558"/>
                </a:lnTo>
                <a:lnTo>
                  <a:pt x="798" y="552"/>
                </a:lnTo>
                <a:lnTo>
                  <a:pt x="799" y="547"/>
                </a:lnTo>
                <a:lnTo>
                  <a:pt x="800" y="541"/>
                </a:lnTo>
                <a:lnTo>
                  <a:pt x="801" y="535"/>
                </a:lnTo>
                <a:lnTo>
                  <a:pt x="802" y="530"/>
                </a:lnTo>
                <a:lnTo>
                  <a:pt x="804" y="524"/>
                </a:lnTo>
                <a:lnTo>
                  <a:pt x="805" y="518"/>
                </a:lnTo>
                <a:lnTo>
                  <a:pt x="806" y="512"/>
                </a:lnTo>
                <a:lnTo>
                  <a:pt x="807" y="507"/>
                </a:lnTo>
                <a:lnTo>
                  <a:pt x="809" y="501"/>
                </a:lnTo>
                <a:lnTo>
                  <a:pt x="810" y="495"/>
                </a:lnTo>
                <a:lnTo>
                  <a:pt x="812" y="489"/>
                </a:lnTo>
                <a:lnTo>
                  <a:pt x="814" y="483"/>
                </a:lnTo>
                <a:lnTo>
                  <a:pt x="815" y="478"/>
                </a:lnTo>
                <a:lnTo>
                  <a:pt x="817" y="472"/>
                </a:lnTo>
                <a:lnTo>
                  <a:pt x="819" y="466"/>
                </a:lnTo>
                <a:lnTo>
                  <a:pt x="821" y="460"/>
                </a:lnTo>
                <a:lnTo>
                  <a:pt x="823" y="454"/>
                </a:lnTo>
                <a:lnTo>
                  <a:pt x="825" y="448"/>
                </a:lnTo>
                <a:lnTo>
                  <a:pt x="827" y="442"/>
                </a:lnTo>
                <a:lnTo>
                  <a:pt x="829" y="436"/>
                </a:lnTo>
                <a:lnTo>
                  <a:pt x="832" y="430"/>
                </a:lnTo>
                <a:lnTo>
                  <a:pt x="834" y="424"/>
                </a:lnTo>
                <a:lnTo>
                  <a:pt x="837" y="418"/>
                </a:lnTo>
                <a:lnTo>
                  <a:pt x="839" y="412"/>
                </a:lnTo>
                <a:lnTo>
                  <a:pt x="842" y="406"/>
                </a:lnTo>
                <a:lnTo>
                  <a:pt x="844" y="399"/>
                </a:lnTo>
                <a:lnTo>
                  <a:pt x="847" y="393"/>
                </a:lnTo>
                <a:lnTo>
                  <a:pt x="850" y="387"/>
                </a:lnTo>
                <a:lnTo>
                  <a:pt x="853" y="381"/>
                </a:lnTo>
                <a:lnTo>
                  <a:pt x="856" y="375"/>
                </a:lnTo>
                <a:lnTo>
                  <a:pt x="859" y="368"/>
                </a:lnTo>
                <a:lnTo>
                  <a:pt x="862" y="362"/>
                </a:lnTo>
                <a:lnTo>
                  <a:pt x="865" y="356"/>
                </a:lnTo>
                <a:lnTo>
                  <a:pt x="868" y="350"/>
                </a:lnTo>
                <a:lnTo>
                  <a:pt x="872" y="343"/>
                </a:lnTo>
                <a:lnTo>
                  <a:pt x="875" y="337"/>
                </a:lnTo>
                <a:lnTo>
                  <a:pt x="878" y="330"/>
                </a:lnTo>
                <a:lnTo>
                  <a:pt x="882" y="324"/>
                </a:lnTo>
                <a:lnTo>
                  <a:pt x="886" y="318"/>
                </a:lnTo>
                <a:lnTo>
                  <a:pt x="889" y="311"/>
                </a:lnTo>
                <a:lnTo>
                  <a:pt x="893" y="305"/>
                </a:lnTo>
                <a:lnTo>
                  <a:pt x="897" y="298"/>
                </a:lnTo>
                <a:lnTo>
                  <a:pt x="901" y="292"/>
                </a:lnTo>
                <a:lnTo>
                  <a:pt x="905" y="285"/>
                </a:lnTo>
                <a:lnTo>
                  <a:pt x="909" y="279"/>
                </a:lnTo>
                <a:lnTo>
                  <a:pt x="913" y="272"/>
                </a:lnTo>
                <a:lnTo>
                  <a:pt x="917" y="265"/>
                </a:lnTo>
                <a:lnTo>
                  <a:pt x="921" y="259"/>
                </a:lnTo>
                <a:lnTo>
                  <a:pt x="925" y="252"/>
                </a:lnTo>
                <a:lnTo>
                  <a:pt x="930" y="245"/>
                </a:lnTo>
                <a:lnTo>
                  <a:pt x="934" y="239"/>
                </a:lnTo>
                <a:lnTo>
                  <a:pt x="939" y="232"/>
                </a:lnTo>
                <a:lnTo>
                  <a:pt x="943" y="225"/>
                </a:lnTo>
                <a:lnTo>
                  <a:pt x="948" y="218"/>
                </a:lnTo>
                <a:lnTo>
                  <a:pt x="952" y="211"/>
                </a:lnTo>
                <a:lnTo>
                  <a:pt x="957" y="205"/>
                </a:lnTo>
                <a:lnTo>
                  <a:pt x="962" y="198"/>
                </a:lnTo>
                <a:lnTo>
                  <a:pt x="967" y="191"/>
                </a:lnTo>
                <a:lnTo>
                  <a:pt x="972" y="184"/>
                </a:lnTo>
                <a:lnTo>
                  <a:pt x="977" y="177"/>
                </a:lnTo>
                <a:lnTo>
                  <a:pt x="982" y="170"/>
                </a:lnTo>
                <a:lnTo>
                  <a:pt x="987" y="163"/>
                </a:lnTo>
                <a:lnTo>
                  <a:pt x="992" y="156"/>
                </a:lnTo>
                <a:lnTo>
                  <a:pt x="998" y="149"/>
                </a:lnTo>
                <a:lnTo>
                  <a:pt x="1003" y="142"/>
                </a:lnTo>
                <a:lnTo>
                  <a:pt x="1009" y="135"/>
                </a:lnTo>
                <a:lnTo>
                  <a:pt x="1014" y="127"/>
                </a:lnTo>
                <a:lnTo>
                  <a:pt x="1020" y="120"/>
                </a:lnTo>
                <a:lnTo>
                  <a:pt x="1025" y="113"/>
                </a:lnTo>
                <a:lnTo>
                  <a:pt x="1031" y="106"/>
                </a:lnTo>
                <a:lnTo>
                  <a:pt x="1037" y="98"/>
                </a:lnTo>
                <a:lnTo>
                  <a:pt x="1043" y="91"/>
                </a:lnTo>
                <a:lnTo>
                  <a:pt x="1049" y="84"/>
                </a:lnTo>
                <a:lnTo>
                  <a:pt x="1055" y="77"/>
                </a:lnTo>
                <a:lnTo>
                  <a:pt x="1061" y="69"/>
                </a:lnTo>
                <a:lnTo>
                  <a:pt x="1067" y="62"/>
                </a:lnTo>
                <a:lnTo>
                  <a:pt x="1073" y="54"/>
                </a:lnTo>
                <a:lnTo>
                  <a:pt x="1073" y="54"/>
                </a:lnTo>
                <a:lnTo>
                  <a:pt x="1068" y="63"/>
                </a:lnTo>
                <a:lnTo>
                  <a:pt x="1062" y="71"/>
                </a:lnTo>
                <a:lnTo>
                  <a:pt x="1057" y="79"/>
                </a:lnTo>
                <a:lnTo>
                  <a:pt x="1052" y="87"/>
                </a:lnTo>
                <a:lnTo>
                  <a:pt x="1047" y="95"/>
                </a:lnTo>
                <a:lnTo>
                  <a:pt x="1042" y="103"/>
                </a:lnTo>
                <a:lnTo>
                  <a:pt x="1037" y="111"/>
                </a:lnTo>
                <a:lnTo>
                  <a:pt x="1032" y="119"/>
                </a:lnTo>
                <a:lnTo>
                  <a:pt x="1028" y="127"/>
                </a:lnTo>
                <a:lnTo>
                  <a:pt x="1023" y="135"/>
                </a:lnTo>
                <a:lnTo>
                  <a:pt x="1019" y="143"/>
                </a:lnTo>
                <a:lnTo>
                  <a:pt x="1015" y="151"/>
                </a:lnTo>
                <a:lnTo>
                  <a:pt x="1011" y="159"/>
                </a:lnTo>
                <a:lnTo>
                  <a:pt x="1006" y="166"/>
                </a:lnTo>
                <a:lnTo>
                  <a:pt x="1003" y="174"/>
                </a:lnTo>
                <a:lnTo>
                  <a:pt x="999" y="182"/>
                </a:lnTo>
                <a:lnTo>
                  <a:pt x="995" y="189"/>
                </a:lnTo>
                <a:lnTo>
                  <a:pt x="991" y="197"/>
                </a:lnTo>
                <a:lnTo>
                  <a:pt x="988" y="205"/>
                </a:lnTo>
                <a:lnTo>
                  <a:pt x="984" y="212"/>
                </a:lnTo>
                <a:lnTo>
                  <a:pt x="981" y="220"/>
                </a:lnTo>
                <a:lnTo>
                  <a:pt x="978" y="227"/>
                </a:lnTo>
                <a:lnTo>
                  <a:pt x="974" y="234"/>
                </a:lnTo>
                <a:lnTo>
                  <a:pt x="971" y="242"/>
                </a:lnTo>
                <a:lnTo>
                  <a:pt x="968" y="249"/>
                </a:lnTo>
                <a:lnTo>
                  <a:pt x="965" y="256"/>
                </a:lnTo>
                <a:lnTo>
                  <a:pt x="963" y="264"/>
                </a:lnTo>
                <a:lnTo>
                  <a:pt x="960" y="271"/>
                </a:lnTo>
                <a:lnTo>
                  <a:pt x="957" y="278"/>
                </a:lnTo>
                <a:lnTo>
                  <a:pt x="955" y="285"/>
                </a:lnTo>
                <a:lnTo>
                  <a:pt x="952" y="292"/>
                </a:lnTo>
                <a:lnTo>
                  <a:pt x="950" y="299"/>
                </a:lnTo>
                <a:lnTo>
                  <a:pt x="948" y="306"/>
                </a:lnTo>
                <a:lnTo>
                  <a:pt x="945" y="313"/>
                </a:lnTo>
                <a:lnTo>
                  <a:pt x="943" y="320"/>
                </a:lnTo>
                <a:lnTo>
                  <a:pt x="941" y="327"/>
                </a:lnTo>
                <a:lnTo>
                  <a:pt x="939" y="334"/>
                </a:lnTo>
                <a:lnTo>
                  <a:pt x="938" y="341"/>
                </a:lnTo>
                <a:lnTo>
                  <a:pt x="936" y="348"/>
                </a:lnTo>
                <a:lnTo>
                  <a:pt x="934" y="355"/>
                </a:lnTo>
                <a:lnTo>
                  <a:pt x="933" y="362"/>
                </a:lnTo>
                <a:lnTo>
                  <a:pt x="931" y="368"/>
                </a:lnTo>
                <a:lnTo>
                  <a:pt x="930" y="375"/>
                </a:lnTo>
                <a:lnTo>
                  <a:pt x="928" y="382"/>
                </a:lnTo>
                <a:lnTo>
                  <a:pt x="927" y="388"/>
                </a:lnTo>
                <a:lnTo>
                  <a:pt x="926" y="395"/>
                </a:lnTo>
                <a:lnTo>
                  <a:pt x="924" y="402"/>
                </a:lnTo>
                <a:lnTo>
                  <a:pt x="923" y="408"/>
                </a:lnTo>
                <a:lnTo>
                  <a:pt x="922" y="415"/>
                </a:lnTo>
                <a:lnTo>
                  <a:pt x="921" y="421"/>
                </a:lnTo>
                <a:lnTo>
                  <a:pt x="921" y="428"/>
                </a:lnTo>
                <a:lnTo>
                  <a:pt x="920" y="434"/>
                </a:lnTo>
                <a:lnTo>
                  <a:pt x="919" y="441"/>
                </a:lnTo>
                <a:lnTo>
                  <a:pt x="918" y="447"/>
                </a:lnTo>
                <a:lnTo>
                  <a:pt x="918" y="454"/>
                </a:lnTo>
                <a:lnTo>
                  <a:pt x="917" y="460"/>
                </a:lnTo>
                <a:lnTo>
                  <a:pt x="917" y="466"/>
                </a:lnTo>
                <a:lnTo>
                  <a:pt x="916" y="473"/>
                </a:lnTo>
                <a:lnTo>
                  <a:pt x="916" y="479"/>
                </a:lnTo>
                <a:lnTo>
                  <a:pt x="916" y="485"/>
                </a:lnTo>
                <a:lnTo>
                  <a:pt x="916" y="491"/>
                </a:lnTo>
                <a:lnTo>
                  <a:pt x="916" y="498"/>
                </a:lnTo>
                <a:lnTo>
                  <a:pt x="915" y="504"/>
                </a:lnTo>
                <a:lnTo>
                  <a:pt x="915" y="510"/>
                </a:lnTo>
                <a:lnTo>
                  <a:pt x="915" y="516"/>
                </a:lnTo>
                <a:lnTo>
                  <a:pt x="916" y="522"/>
                </a:lnTo>
                <a:lnTo>
                  <a:pt x="916" y="528"/>
                </a:lnTo>
                <a:lnTo>
                  <a:pt x="916" y="534"/>
                </a:lnTo>
                <a:lnTo>
                  <a:pt x="916" y="540"/>
                </a:lnTo>
                <a:lnTo>
                  <a:pt x="917" y="546"/>
                </a:lnTo>
                <a:lnTo>
                  <a:pt x="917" y="552"/>
                </a:lnTo>
                <a:lnTo>
                  <a:pt x="917" y="558"/>
                </a:lnTo>
                <a:lnTo>
                  <a:pt x="918" y="564"/>
                </a:lnTo>
                <a:lnTo>
                  <a:pt x="918" y="570"/>
                </a:lnTo>
                <a:lnTo>
                  <a:pt x="919" y="576"/>
                </a:lnTo>
                <a:lnTo>
                  <a:pt x="920" y="582"/>
                </a:lnTo>
                <a:lnTo>
                  <a:pt x="920" y="588"/>
                </a:lnTo>
                <a:lnTo>
                  <a:pt x="921" y="594"/>
                </a:lnTo>
                <a:lnTo>
                  <a:pt x="922" y="600"/>
                </a:lnTo>
                <a:lnTo>
                  <a:pt x="923" y="605"/>
                </a:lnTo>
                <a:lnTo>
                  <a:pt x="923" y="611"/>
                </a:lnTo>
                <a:lnTo>
                  <a:pt x="924" y="617"/>
                </a:lnTo>
                <a:lnTo>
                  <a:pt x="925" y="623"/>
                </a:lnTo>
                <a:lnTo>
                  <a:pt x="926" y="628"/>
                </a:lnTo>
                <a:lnTo>
                  <a:pt x="927" y="634"/>
                </a:lnTo>
                <a:lnTo>
                  <a:pt x="928" y="640"/>
                </a:lnTo>
                <a:lnTo>
                  <a:pt x="929" y="646"/>
                </a:lnTo>
                <a:lnTo>
                  <a:pt x="931" y="651"/>
                </a:lnTo>
                <a:lnTo>
                  <a:pt x="932" y="657"/>
                </a:lnTo>
                <a:lnTo>
                  <a:pt x="933" y="663"/>
                </a:lnTo>
                <a:lnTo>
                  <a:pt x="934" y="668"/>
                </a:lnTo>
                <a:lnTo>
                  <a:pt x="936" y="674"/>
                </a:lnTo>
                <a:lnTo>
                  <a:pt x="937" y="679"/>
                </a:lnTo>
                <a:lnTo>
                  <a:pt x="938" y="685"/>
                </a:lnTo>
                <a:lnTo>
                  <a:pt x="940" y="691"/>
                </a:lnTo>
                <a:lnTo>
                  <a:pt x="941" y="696"/>
                </a:lnTo>
                <a:lnTo>
                  <a:pt x="943" y="702"/>
                </a:lnTo>
                <a:lnTo>
                  <a:pt x="944" y="707"/>
                </a:lnTo>
                <a:lnTo>
                  <a:pt x="946" y="713"/>
                </a:lnTo>
                <a:lnTo>
                  <a:pt x="947" y="718"/>
                </a:lnTo>
                <a:lnTo>
                  <a:pt x="949" y="724"/>
                </a:lnTo>
                <a:lnTo>
                  <a:pt x="950" y="729"/>
                </a:lnTo>
                <a:lnTo>
                  <a:pt x="952" y="735"/>
                </a:lnTo>
                <a:lnTo>
                  <a:pt x="954" y="740"/>
                </a:lnTo>
                <a:lnTo>
                  <a:pt x="955" y="746"/>
                </a:lnTo>
                <a:lnTo>
                  <a:pt x="957" y="751"/>
                </a:lnTo>
                <a:lnTo>
                  <a:pt x="959" y="756"/>
                </a:lnTo>
                <a:lnTo>
                  <a:pt x="960" y="762"/>
                </a:lnTo>
                <a:lnTo>
                  <a:pt x="962" y="767"/>
                </a:lnTo>
                <a:lnTo>
                  <a:pt x="964" y="773"/>
                </a:lnTo>
                <a:lnTo>
                  <a:pt x="966" y="778"/>
                </a:lnTo>
                <a:lnTo>
                  <a:pt x="968" y="783"/>
                </a:lnTo>
                <a:lnTo>
                  <a:pt x="970" y="789"/>
                </a:lnTo>
                <a:lnTo>
                  <a:pt x="971" y="794"/>
                </a:lnTo>
                <a:lnTo>
                  <a:pt x="973" y="799"/>
                </a:lnTo>
                <a:lnTo>
                  <a:pt x="975" y="805"/>
                </a:lnTo>
                <a:lnTo>
                  <a:pt x="977" y="810"/>
                </a:lnTo>
                <a:lnTo>
                  <a:pt x="979" y="815"/>
                </a:lnTo>
                <a:lnTo>
                  <a:pt x="981" y="821"/>
                </a:lnTo>
                <a:lnTo>
                  <a:pt x="983" y="826"/>
                </a:lnTo>
                <a:lnTo>
                  <a:pt x="985" y="831"/>
                </a:lnTo>
                <a:lnTo>
                  <a:pt x="987" y="837"/>
                </a:lnTo>
                <a:lnTo>
                  <a:pt x="989" y="842"/>
                </a:lnTo>
                <a:lnTo>
                  <a:pt x="991" y="847"/>
                </a:lnTo>
                <a:lnTo>
                  <a:pt x="993" y="853"/>
                </a:lnTo>
                <a:lnTo>
                  <a:pt x="995" y="858"/>
                </a:lnTo>
                <a:lnTo>
                  <a:pt x="997" y="863"/>
                </a:lnTo>
                <a:lnTo>
                  <a:pt x="999" y="868"/>
                </a:lnTo>
                <a:lnTo>
                  <a:pt x="1001" y="874"/>
                </a:lnTo>
                <a:lnTo>
                  <a:pt x="1003" y="879"/>
                </a:lnTo>
                <a:lnTo>
                  <a:pt x="1005" y="884"/>
                </a:lnTo>
                <a:lnTo>
                  <a:pt x="1007" y="889"/>
                </a:lnTo>
                <a:lnTo>
                  <a:pt x="1009" y="895"/>
                </a:lnTo>
                <a:lnTo>
                  <a:pt x="1011" y="900"/>
                </a:lnTo>
                <a:lnTo>
                  <a:pt x="1013" y="905"/>
                </a:lnTo>
                <a:lnTo>
                  <a:pt x="1015" y="911"/>
                </a:lnTo>
                <a:lnTo>
                  <a:pt x="1017" y="916"/>
                </a:lnTo>
                <a:lnTo>
                  <a:pt x="1019" y="921"/>
                </a:lnTo>
                <a:lnTo>
                  <a:pt x="1021" y="926"/>
                </a:lnTo>
                <a:lnTo>
                  <a:pt x="1022" y="932"/>
                </a:lnTo>
                <a:lnTo>
                  <a:pt x="1024" y="937"/>
                </a:lnTo>
                <a:lnTo>
                  <a:pt x="1026" y="942"/>
                </a:lnTo>
                <a:lnTo>
                  <a:pt x="1028" y="947"/>
                </a:lnTo>
                <a:lnTo>
                  <a:pt x="1030" y="953"/>
                </a:lnTo>
                <a:lnTo>
                  <a:pt x="1032" y="958"/>
                </a:lnTo>
                <a:lnTo>
                  <a:pt x="1034" y="963"/>
                </a:lnTo>
                <a:lnTo>
                  <a:pt x="1036" y="968"/>
                </a:lnTo>
                <a:lnTo>
                  <a:pt x="1038" y="974"/>
                </a:lnTo>
                <a:lnTo>
                  <a:pt x="1040" y="979"/>
                </a:lnTo>
                <a:lnTo>
                  <a:pt x="1042" y="984"/>
                </a:lnTo>
                <a:lnTo>
                  <a:pt x="1044" y="989"/>
                </a:lnTo>
                <a:lnTo>
                  <a:pt x="1045" y="995"/>
                </a:lnTo>
                <a:lnTo>
                  <a:pt x="1047" y="1000"/>
                </a:lnTo>
                <a:lnTo>
                  <a:pt x="1049" y="1005"/>
                </a:lnTo>
                <a:lnTo>
                  <a:pt x="1051" y="1011"/>
                </a:lnTo>
                <a:lnTo>
                  <a:pt x="1053" y="1016"/>
                </a:lnTo>
                <a:lnTo>
                  <a:pt x="1054" y="1021"/>
                </a:lnTo>
                <a:lnTo>
                  <a:pt x="1056" y="1026"/>
                </a:lnTo>
                <a:lnTo>
                  <a:pt x="1058" y="1032"/>
                </a:lnTo>
                <a:lnTo>
                  <a:pt x="1059" y="1037"/>
                </a:lnTo>
                <a:lnTo>
                  <a:pt x="1061" y="1042"/>
                </a:lnTo>
                <a:lnTo>
                  <a:pt x="1063" y="1048"/>
                </a:lnTo>
                <a:lnTo>
                  <a:pt x="1064" y="1053"/>
                </a:lnTo>
                <a:lnTo>
                  <a:pt x="1066" y="1058"/>
                </a:lnTo>
                <a:lnTo>
                  <a:pt x="1067" y="1064"/>
                </a:lnTo>
                <a:lnTo>
                  <a:pt x="1069" y="1069"/>
                </a:lnTo>
                <a:lnTo>
                  <a:pt x="1070" y="1075"/>
                </a:lnTo>
                <a:lnTo>
                  <a:pt x="1072" y="1080"/>
                </a:lnTo>
                <a:lnTo>
                  <a:pt x="1073" y="1085"/>
                </a:lnTo>
                <a:lnTo>
                  <a:pt x="1073" y="1085"/>
                </a:lnTo>
                <a:lnTo>
                  <a:pt x="1076" y="1095"/>
                </a:lnTo>
                <a:lnTo>
                  <a:pt x="1078" y="1105"/>
                </a:lnTo>
                <a:lnTo>
                  <a:pt x="1080" y="1115"/>
                </a:lnTo>
                <a:lnTo>
                  <a:pt x="1082" y="1125"/>
                </a:lnTo>
                <a:lnTo>
                  <a:pt x="1085" y="1135"/>
                </a:lnTo>
                <a:lnTo>
                  <a:pt x="1087" y="1145"/>
                </a:lnTo>
                <a:lnTo>
                  <a:pt x="1088" y="1155"/>
                </a:lnTo>
                <a:lnTo>
                  <a:pt x="1090" y="1165"/>
                </a:lnTo>
                <a:lnTo>
                  <a:pt x="1092" y="1175"/>
                </a:lnTo>
                <a:lnTo>
                  <a:pt x="1093" y="1186"/>
                </a:lnTo>
                <a:lnTo>
                  <a:pt x="1095" y="1196"/>
                </a:lnTo>
                <a:lnTo>
                  <a:pt x="1096" y="1206"/>
                </a:lnTo>
                <a:lnTo>
                  <a:pt x="1098" y="1216"/>
                </a:lnTo>
                <a:lnTo>
                  <a:pt x="1099" y="1226"/>
                </a:lnTo>
                <a:lnTo>
                  <a:pt x="1100" y="1236"/>
                </a:lnTo>
                <a:lnTo>
                  <a:pt x="1101" y="1246"/>
                </a:lnTo>
                <a:lnTo>
                  <a:pt x="1102" y="1256"/>
                </a:lnTo>
                <a:lnTo>
                  <a:pt x="1103" y="1266"/>
                </a:lnTo>
                <a:lnTo>
                  <a:pt x="1104" y="1276"/>
                </a:lnTo>
                <a:lnTo>
                  <a:pt x="1105" y="1286"/>
                </a:lnTo>
                <a:lnTo>
                  <a:pt x="1105" y="1296"/>
                </a:lnTo>
                <a:lnTo>
                  <a:pt x="1106" y="1306"/>
                </a:lnTo>
                <a:lnTo>
                  <a:pt x="1107" y="1316"/>
                </a:lnTo>
                <a:lnTo>
                  <a:pt x="1107" y="1325"/>
                </a:lnTo>
                <a:lnTo>
                  <a:pt x="1107" y="1335"/>
                </a:lnTo>
                <a:lnTo>
                  <a:pt x="1108" y="1345"/>
                </a:lnTo>
                <a:lnTo>
                  <a:pt x="1108" y="1355"/>
                </a:lnTo>
                <a:lnTo>
                  <a:pt x="1108" y="1364"/>
                </a:lnTo>
                <a:lnTo>
                  <a:pt x="1108" y="1374"/>
                </a:lnTo>
                <a:lnTo>
                  <a:pt x="1109" y="1383"/>
                </a:lnTo>
                <a:lnTo>
                  <a:pt x="1109" y="1393"/>
                </a:lnTo>
                <a:lnTo>
                  <a:pt x="1109" y="1402"/>
                </a:lnTo>
                <a:lnTo>
                  <a:pt x="1109" y="1412"/>
                </a:lnTo>
                <a:lnTo>
                  <a:pt x="1108" y="1421"/>
                </a:lnTo>
                <a:lnTo>
                  <a:pt x="1108" y="1430"/>
                </a:lnTo>
                <a:lnTo>
                  <a:pt x="1108" y="1439"/>
                </a:lnTo>
                <a:lnTo>
                  <a:pt x="1108" y="1448"/>
                </a:lnTo>
                <a:lnTo>
                  <a:pt x="1108" y="1457"/>
                </a:lnTo>
                <a:lnTo>
                  <a:pt x="1107" y="1466"/>
                </a:lnTo>
                <a:lnTo>
                  <a:pt x="1107" y="1475"/>
                </a:lnTo>
                <a:lnTo>
                  <a:pt x="1106" y="1484"/>
                </a:lnTo>
                <a:lnTo>
                  <a:pt x="1106" y="1492"/>
                </a:lnTo>
                <a:lnTo>
                  <a:pt x="1106" y="1501"/>
                </a:lnTo>
                <a:lnTo>
                  <a:pt x="1105" y="1509"/>
                </a:lnTo>
                <a:lnTo>
                  <a:pt x="1104" y="1517"/>
                </a:lnTo>
                <a:lnTo>
                  <a:pt x="1104" y="1526"/>
                </a:lnTo>
                <a:lnTo>
                  <a:pt x="1103" y="1534"/>
                </a:lnTo>
                <a:lnTo>
                  <a:pt x="1103" y="1542"/>
                </a:lnTo>
                <a:lnTo>
                  <a:pt x="1102" y="1550"/>
                </a:lnTo>
                <a:lnTo>
                  <a:pt x="1101" y="1557"/>
                </a:lnTo>
                <a:lnTo>
                  <a:pt x="1101" y="1565"/>
                </a:lnTo>
                <a:lnTo>
                  <a:pt x="1100" y="1572"/>
                </a:lnTo>
                <a:lnTo>
                  <a:pt x="1099" y="1580"/>
                </a:lnTo>
                <a:lnTo>
                  <a:pt x="1098" y="1587"/>
                </a:lnTo>
                <a:lnTo>
                  <a:pt x="1098" y="1594"/>
                </a:lnTo>
                <a:lnTo>
                  <a:pt x="1097" y="1601"/>
                </a:lnTo>
                <a:lnTo>
                  <a:pt x="1096" y="1608"/>
                </a:lnTo>
                <a:lnTo>
                  <a:pt x="1095" y="1615"/>
                </a:lnTo>
                <a:lnTo>
                  <a:pt x="1095" y="1621"/>
                </a:lnTo>
                <a:lnTo>
                  <a:pt x="1094" y="1628"/>
                </a:lnTo>
                <a:lnTo>
                  <a:pt x="1093" y="1634"/>
                </a:lnTo>
                <a:lnTo>
                  <a:pt x="1092" y="1640"/>
                </a:lnTo>
                <a:lnTo>
                  <a:pt x="1091" y="1646"/>
                </a:lnTo>
                <a:lnTo>
                  <a:pt x="1090" y="1652"/>
                </a:lnTo>
                <a:lnTo>
                  <a:pt x="1090" y="1658"/>
                </a:lnTo>
                <a:lnTo>
                  <a:pt x="1089" y="1663"/>
                </a:lnTo>
                <a:lnTo>
                  <a:pt x="1088" y="1668"/>
                </a:lnTo>
                <a:lnTo>
                  <a:pt x="1087" y="1674"/>
                </a:lnTo>
                <a:lnTo>
                  <a:pt x="1087" y="1678"/>
                </a:lnTo>
                <a:lnTo>
                  <a:pt x="1086" y="1683"/>
                </a:lnTo>
                <a:lnTo>
                  <a:pt x="1085" y="1688"/>
                </a:lnTo>
                <a:lnTo>
                  <a:pt x="1084" y="1692"/>
                </a:lnTo>
                <a:lnTo>
                  <a:pt x="1084" y="1697"/>
                </a:lnTo>
                <a:lnTo>
                  <a:pt x="1083" y="1701"/>
                </a:lnTo>
                <a:lnTo>
                  <a:pt x="1082" y="1704"/>
                </a:lnTo>
                <a:lnTo>
                  <a:pt x="1082" y="1708"/>
                </a:lnTo>
                <a:lnTo>
                  <a:pt x="1081" y="1712"/>
                </a:lnTo>
                <a:lnTo>
                  <a:pt x="1080" y="1715"/>
                </a:lnTo>
                <a:lnTo>
                  <a:pt x="1080" y="1718"/>
                </a:lnTo>
                <a:lnTo>
                  <a:pt x="1079" y="1721"/>
                </a:lnTo>
                <a:lnTo>
                  <a:pt x="1079" y="1723"/>
                </a:lnTo>
                <a:lnTo>
                  <a:pt x="1078" y="1726"/>
                </a:lnTo>
                <a:lnTo>
                  <a:pt x="1078" y="1728"/>
                </a:lnTo>
                <a:lnTo>
                  <a:pt x="1078" y="1730"/>
                </a:lnTo>
                <a:lnTo>
                  <a:pt x="1077" y="1732"/>
                </a:lnTo>
                <a:lnTo>
                  <a:pt x="1077" y="1733"/>
                </a:lnTo>
                <a:lnTo>
                  <a:pt x="1077" y="1735"/>
                </a:lnTo>
                <a:lnTo>
                  <a:pt x="1076" y="1736"/>
                </a:lnTo>
                <a:lnTo>
                  <a:pt x="1076" y="1737"/>
                </a:lnTo>
                <a:lnTo>
                  <a:pt x="1076" y="1737"/>
                </a:lnTo>
                <a:lnTo>
                  <a:pt x="1076" y="1737"/>
                </a:lnTo>
                <a:lnTo>
                  <a:pt x="1076" y="1738"/>
                </a:lnTo>
                <a:lnTo>
                  <a:pt x="1076" y="1738"/>
                </a:lnTo>
                <a:lnTo>
                  <a:pt x="1076" y="1737"/>
                </a:lnTo>
                <a:lnTo>
                  <a:pt x="1076" y="1737"/>
                </a:lnTo>
                <a:lnTo>
                  <a:pt x="1076" y="1736"/>
                </a:lnTo>
                <a:lnTo>
                  <a:pt x="1077" y="1735"/>
                </a:lnTo>
                <a:lnTo>
                  <a:pt x="1077" y="1734"/>
                </a:lnTo>
                <a:lnTo>
                  <a:pt x="1077" y="1732"/>
                </a:lnTo>
                <a:lnTo>
                  <a:pt x="1078" y="1730"/>
                </a:lnTo>
                <a:lnTo>
                  <a:pt x="1078" y="1727"/>
                </a:lnTo>
                <a:lnTo>
                  <a:pt x="1079" y="1725"/>
                </a:lnTo>
                <a:lnTo>
                  <a:pt x="1079" y="1722"/>
                </a:lnTo>
                <a:lnTo>
                  <a:pt x="1080" y="1719"/>
                </a:lnTo>
                <a:lnTo>
                  <a:pt x="1081" y="1715"/>
                </a:lnTo>
                <a:lnTo>
                  <a:pt x="1082" y="1712"/>
                </a:lnTo>
                <a:lnTo>
                  <a:pt x="1083" y="1708"/>
                </a:lnTo>
                <a:lnTo>
                  <a:pt x="1084" y="1703"/>
                </a:lnTo>
                <a:lnTo>
                  <a:pt x="1085" y="1699"/>
                </a:lnTo>
                <a:lnTo>
                  <a:pt x="1086" y="1694"/>
                </a:lnTo>
                <a:lnTo>
                  <a:pt x="1087" y="1689"/>
                </a:lnTo>
                <a:lnTo>
                  <a:pt x="1088" y="1684"/>
                </a:lnTo>
                <a:lnTo>
                  <a:pt x="1089" y="1679"/>
                </a:lnTo>
                <a:lnTo>
                  <a:pt x="1091" y="1673"/>
                </a:lnTo>
                <a:lnTo>
                  <a:pt x="1092" y="1667"/>
                </a:lnTo>
                <a:lnTo>
                  <a:pt x="1093" y="1661"/>
                </a:lnTo>
                <a:lnTo>
                  <a:pt x="1095" y="1655"/>
                </a:lnTo>
                <a:lnTo>
                  <a:pt x="1096" y="1649"/>
                </a:lnTo>
                <a:lnTo>
                  <a:pt x="1098" y="1642"/>
                </a:lnTo>
                <a:lnTo>
                  <a:pt x="1099" y="1635"/>
                </a:lnTo>
                <a:lnTo>
                  <a:pt x="1101" y="1628"/>
                </a:lnTo>
                <a:lnTo>
                  <a:pt x="1103" y="1621"/>
                </a:lnTo>
                <a:lnTo>
                  <a:pt x="1104" y="1614"/>
                </a:lnTo>
                <a:lnTo>
                  <a:pt x="1106" y="1606"/>
                </a:lnTo>
                <a:lnTo>
                  <a:pt x="1108" y="1599"/>
                </a:lnTo>
                <a:lnTo>
                  <a:pt x="1110" y="1591"/>
                </a:lnTo>
                <a:lnTo>
                  <a:pt x="1112" y="1583"/>
                </a:lnTo>
                <a:lnTo>
                  <a:pt x="1114" y="1575"/>
                </a:lnTo>
                <a:lnTo>
                  <a:pt x="1116" y="1566"/>
                </a:lnTo>
                <a:lnTo>
                  <a:pt x="1118" y="1558"/>
                </a:lnTo>
                <a:lnTo>
                  <a:pt x="1120" y="1550"/>
                </a:lnTo>
                <a:lnTo>
                  <a:pt x="1122" y="1541"/>
                </a:lnTo>
                <a:lnTo>
                  <a:pt x="1124" y="1532"/>
                </a:lnTo>
                <a:lnTo>
                  <a:pt x="1126" y="1524"/>
                </a:lnTo>
                <a:lnTo>
                  <a:pt x="1128" y="1515"/>
                </a:lnTo>
                <a:lnTo>
                  <a:pt x="1130" y="1506"/>
                </a:lnTo>
                <a:lnTo>
                  <a:pt x="1133" y="1497"/>
                </a:lnTo>
                <a:lnTo>
                  <a:pt x="1135" y="1487"/>
                </a:lnTo>
                <a:lnTo>
                  <a:pt x="1137" y="1478"/>
                </a:lnTo>
                <a:lnTo>
                  <a:pt x="1139" y="1469"/>
                </a:lnTo>
                <a:lnTo>
                  <a:pt x="1142" y="1459"/>
                </a:lnTo>
                <a:lnTo>
                  <a:pt x="1144" y="1450"/>
                </a:lnTo>
                <a:lnTo>
                  <a:pt x="1147" y="1441"/>
                </a:lnTo>
                <a:lnTo>
                  <a:pt x="1149" y="1431"/>
                </a:lnTo>
                <a:lnTo>
                  <a:pt x="1152" y="1421"/>
                </a:lnTo>
                <a:lnTo>
                  <a:pt x="1154" y="1412"/>
                </a:lnTo>
                <a:lnTo>
                  <a:pt x="1156" y="1402"/>
                </a:lnTo>
                <a:lnTo>
                  <a:pt x="1159" y="1392"/>
                </a:lnTo>
                <a:lnTo>
                  <a:pt x="1162" y="1383"/>
                </a:lnTo>
                <a:lnTo>
                  <a:pt x="1164" y="1373"/>
                </a:lnTo>
                <a:lnTo>
                  <a:pt x="1167" y="1363"/>
                </a:lnTo>
                <a:lnTo>
                  <a:pt x="1169" y="1354"/>
                </a:lnTo>
                <a:lnTo>
                  <a:pt x="1172" y="1344"/>
                </a:lnTo>
                <a:lnTo>
                  <a:pt x="1174" y="1334"/>
                </a:lnTo>
                <a:lnTo>
                  <a:pt x="1177" y="1324"/>
                </a:lnTo>
                <a:lnTo>
                  <a:pt x="1180" y="1315"/>
                </a:lnTo>
                <a:lnTo>
                  <a:pt x="1182" y="1305"/>
                </a:lnTo>
                <a:lnTo>
                  <a:pt x="1185" y="1295"/>
                </a:lnTo>
                <a:lnTo>
                  <a:pt x="1188" y="1286"/>
                </a:lnTo>
                <a:lnTo>
                  <a:pt x="1190" y="1276"/>
                </a:lnTo>
                <a:lnTo>
                  <a:pt x="1193" y="1267"/>
                </a:lnTo>
                <a:lnTo>
                  <a:pt x="1196" y="1257"/>
                </a:lnTo>
                <a:lnTo>
                  <a:pt x="1198" y="1248"/>
                </a:lnTo>
                <a:lnTo>
                  <a:pt x="1201" y="1239"/>
                </a:lnTo>
                <a:lnTo>
                  <a:pt x="1204" y="1229"/>
                </a:lnTo>
                <a:lnTo>
                  <a:pt x="1207" y="1220"/>
                </a:lnTo>
                <a:lnTo>
                  <a:pt x="1209" y="1211"/>
                </a:lnTo>
                <a:lnTo>
                  <a:pt x="1212" y="1202"/>
                </a:lnTo>
                <a:lnTo>
                  <a:pt x="1215" y="1193"/>
                </a:lnTo>
                <a:lnTo>
                  <a:pt x="1217" y="1184"/>
                </a:lnTo>
                <a:lnTo>
                  <a:pt x="1220" y="1175"/>
                </a:lnTo>
                <a:lnTo>
                  <a:pt x="1223" y="1167"/>
                </a:lnTo>
                <a:lnTo>
                  <a:pt x="1226" y="1158"/>
                </a:lnTo>
                <a:lnTo>
                  <a:pt x="1228" y="1150"/>
                </a:lnTo>
                <a:lnTo>
                  <a:pt x="1231" y="1142"/>
                </a:lnTo>
                <a:lnTo>
                  <a:pt x="1234" y="1134"/>
                </a:lnTo>
                <a:lnTo>
                  <a:pt x="1236" y="1126"/>
                </a:lnTo>
                <a:lnTo>
                  <a:pt x="1239" y="1118"/>
                </a:lnTo>
                <a:lnTo>
                  <a:pt x="1242" y="1110"/>
                </a:lnTo>
                <a:lnTo>
                  <a:pt x="1244" y="1103"/>
                </a:lnTo>
                <a:lnTo>
                  <a:pt x="1247" y="1095"/>
                </a:lnTo>
                <a:lnTo>
                  <a:pt x="1249" y="1088"/>
                </a:lnTo>
                <a:lnTo>
                  <a:pt x="1252" y="1081"/>
                </a:lnTo>
                <a:lnTo>
                  <a:pt x="1255" y="1074"/>
                </a:lnTo>
                <a:lnTo>
                  <a:pt x="1257" y="1067"/>
                </a:lnTo>
                <a:lnTo>
                  <a:pt x="1260" y="1061"/>
                </a:lnTo>
                <a:lnTo>
                  <a:pt x="1262" y="1055"/>
                </a:lnTo>
                <a:lnTo>
                  <a:pt x="1265" y="1049"/>
                </a:lnTo>
                <a:lnTo>
                  <a:pt x="1267" y="1043"/>
                </a:lnTo>
                <a:lnTo>
                  <a:pt x="1270" y="1037"/>
                </a:lnTo>
                <a:lnTo>
                  <a:pt x="1272" y="1032"/>
                </a:lnTo>
                <a:lnTo>
                  <a:pt x="1275" y="1026"/>
                </a:lnTo>
                <a:lnTo>
                  <a:pt x="1277" y="1021"/>
                </a:lnTo>
                <a:lnTo>
                  <a:pt x="1279" y="1017"/>
                </a:lnTo>
                <a:lnTo>
                  <a:pt x="1282" y="1012"/>
                </a:lnTo>
                <a:lnTo>
                  <a:pt x="1284" y="1008"/>
                </a:lnTo>
                <a:lnTo>
                  <a:pt x="1286" y="1004"/>
                </a:lnTo>
                <a:lnTo>
                  <a:pt x="1289" y="1000"/>
                </a:lnTo>
                <a:lnTo>
                  <a:pt x="1291" y="996"/>
                </a:lnTo>
                <a:lnTo>
                  <a:pt x="1293" y="993"/>
                </a:lnTo>
                <a:lnTo>
                  <a:pt x="1295" y="990"/>
                </a:lnTo>
                <a:lnTo>
                  <a:pt x="1295" y="990"/>
                </a:lnTo>
                <a:lnTo>
                  <a:pt x="1299" y="979"/>
                </a:lnTo>
                <a:lnTo>
                  <a:pt x="1304" y="969"/>
                </a:lnTo>
                <a:lnTo>
                  <a:pt x="1308" y="958"/>
                </a:lnTo>
                <a:lnTo>
                  <a:pt x="1312" y="947"/>
                </a:lnTo>
                <a:lnTo>
                  <a:pt x="1316" y="937"/>
                </a:lnTo>
                <a:lnTo>
                  <a:pt x="1320" y="927"/>
                </a:lnTo>
                <a:lnTo>
                  <a:pt x="1324" y="917"/>
                </a:lnTo>
                <a:lnTo>
                  <a:pt x="1328" y="907"/>
                </a:lnTo>
                <a:lnTo>
                  <a:pt x="1332" y="897"/>
                </a:lnTo>
                <a:lnTo>
                  <a:pt x="1336" y="888"/>
                </a:lnTo>
                <a:lnTo>
                  <a:pt x="1339" y="878"/>
                </a:lnTo>
                <a:lnTo>
                  <a:pt x="1343" y="869"/>
                </a:lnTo>
                <a:lnTo>
                  <a:pt x="1347" y="860"/>
                </a:lnTo>
                <a:lnTo>
                  <a:pt x="1351" y="851"/>
                </a:lnTo>
                <a:lnTo>
                  <a:pt x="1355" y="842"/>
                </a:lnTo>
                <a:lnTo>
                  <a:pt x="1359" y="833"/>
                </a:lnTo>
                <a:lnTo>
                  <a:pt x="1363" y="824"/>
                </a:lnTo>
                <a:lnTo>
                  <a:pt x="1366" y="816"/>
                </a:lnTo>
                <a:lnTo>
                  <a:pt x="1370" y="807"/>
                </a:lnTo>
                <a:lnTo>
                  <a:pt x="1374" y="799"/>
                </a:lnTo>
                <a:lnTo>
                  <a:pt x="1378" y="791"/>
                </a:lnTo>
                <a:lnTo>
                  <a:pt x="1381" y="783"/>
                </a:lnTo>
                <a:lnTo>
                  <a:pt x="1385" y="775"/>
                </a:lnTo>
                <a:lnTo>
                  <a:pt x="1389" y="767"/>
                </a:lnTo>
                <a:lnTo>
                  <a:pt x="1392" y="760"/>
                </a:lnTo>
                <a:lnTo>
                  <a:pt x="1396" y="752"/>
                </a:lnTo>
                <a:lnTo>
                  <a:pt x="1400" y="745"/>
                </a:lnTo>
                <a:lnTo>
                  <a:pt x="1403" y="738"/>
                </a:lnTo>
                <a:lnTo>
                  <a:pt x="1407" y="730"/>
                </a:lnTo>
                <a:lnTo>
                  <a:pt x="1411" y="723"/>
                </a:lnTo>
                <a:lnTo>
                  <a:pt x="1414" y="716"/>
                </a:lnTo>
                <a:lnTo>
                  <a:pt x="1418" y="710"/>
                </a:lnTo>
                <a:lnTo>
                  <a:pt x="1421" y="703"/>
                </a:lnTo>
                <a:lnTo>
                  <a:pt x="1425" y="696"/>
                </a:lnTo>
                <a:lnTo>
                  <a:pt x="1428" y="690"/>
                </a:lnTo>
                <a:lnTo>
                  <a:pt x="1432" y="684"/>
                </a:lnTo>
                <a:lnTo>
                  <a:pt x="1435" y="677"/>
                </a:lnTo>
                <a:lnTo>
                  <a:pt x="1439" y="671"/>
                </a:lnTo>
                <a:lnTo>
                  <a:pt x="1442" y="665"/>
                </a:lnTo>
                <a:lnTo>
                  <a:pt x="1446" y="659"/>
                </a:lnTo>
                <a:lnTo>
                  <a:pt x="1449" y="654"/>
                </a:lnTo>
                <a:lnTo>
                  <a:pt x="1453" y="648"/>
                </a:lnTo>
                <a:lnTo>
                  <a:pt x="1456" y="642"/>
                </a:lnTo>
                <a:lnTo>
                  <a:pt x="1459" y="637"/>
                </a:lnTo>
                <a:lnTo>
                  <a:pt x="1463" y="631"/>
                </a:lnTo>
                <a:lnTo>
                  <a:pt x="1466" y="626"/>
                </a:lnTo>
                <a:lnTo>
                  <a:pt x="1469" y="621"/>
                </a:lnTo>
                <a:lnTo>
                  <a:pt x="1473" y="616"/>
                </a:lnTo>
                <a:lnTo>
                  <a:pt x="1476" y="611"/>
                </a:lnTo>
                <a:lnTo>
                  <a:pt x="1479" y="606"/>
                </a:lnTo>
                <a:lnTo>
                  <a:pt x="1483" y="601"/>
                </a:lnTo>
                <a:lnTo>
                  <a:pt x="1486" y="597"/>
                </a:lnTo>
                <a:lnTo>
                  <a:pt x="1489" y="592"/>
                </a:lnTo>
                <a:lnTo>
                  <a:pt x="1492" y="587"/>
                </a:lnTo>
                <a:lnTo>
                  <a:pt x="1496" y="583"/>
                </a:lnTo>
                <a:lnTo>
                  <a:pt x="1499" y="579"/>
                </a:lnTo>
                <a:lnTo>
                  <a:pt x="1502" y="575"/>
                </a:lnTo>
                <a:lnTo>
                  <a:pt x="1505" y="570"/>
                </a:lnTo>
                <a:lnTo>
                  <a:pt x="1509" y="566"/>
                </a:lnTo>
                <a:lnTo>
                  <a:pt x="1512" y="562"/>
                </a:lnTo>
                <a:lnTo>
                  <a:pt x="1515" y="558"/>
                </a:lnTo>
                <a:lnTo>
                  <a:pt x="1518" y="555"/>
                </a:lnTo>
                <a:lnTo>
                  <a:pt x="1521" y="551"/>
                </a:lnTo>
                <a:lnTo>
                  <a:pt x="1524" y="547"/>
                </a:lnTo>
                <a:lnTo>
                  <a:pt x="1527" y="544"/>
                </a:lnTo>
                <a:lnTo>
                  <a:pt x="1531" y="540"/>
                </a:lnTo>
                <a:lnTo>
                  <a:pt x="1534" y="537"/>
                </a:lnTo>
                <a:lnTo>
                  <a:pt x="1537" y="533"/>
                </a:lnTo>
                <a:lnTo>
                  <a:pt x="1540" y="530"/>
                </a:lnTo>
                <a:lnTo>
                  <a:pt x="1543" y="527"/>
                </a:lnTo>
                <a:lnTo>
                  <a:pt x="1546" y="524"/>
                </a:lnTo>
                <a:lnTo>
                  <a:pt x="1549" y="521"/>
                </a:lnTo>
                <a:lnTo>
                  <a:pt x="1552" y="518"/>
                </a:lnTo>
                <a:lnTo>
                  <a:pt x="1555" y="515"/>
                </a:lnTo>
                <a:lnTo>
                  <a:pt x="1558" y="512"/>
                </a:lnTo>
                <a:lnTo>
                  <a:pt x="1561" y="509"/>
                </a:lnTo>
                <a:lnTo>
                  <a:pt x="1564" y="507"/>
                </a:lnTo>
                <a:lnTo>
                  <a:pt x="1567" y="504"/>
                </a:lnTo>
                <a:lnTo>
                  <a:pt x="1570" y="502"/>
                </a:lnTo>
                <a:lnTo>
                  <a:pt x="1573" y="499"/>
                </a:lnTo>
                <a:lnTo>
                  <a:pt x="1576" y="497"/>
                </a:lnTo>
                <a:lnTo>
                  <a:pt x="1579" y="494"/>
                </a:lnTo>
                <a:lnTo>
                  <a:pt x="1582" y="492"/>
                </a:lnTo>
                <a:lnTo>
                  <a:pt x="1585" y="490"/>
                </a:lnTo>
                <a:lnTo>
                  <a:pt x="1588" y="488"/>
                </a:lnTo>
                <a:lnTo>
                  <a:pt x="1591" y="485"/>
                </a:lnTo>
                <a:lnTo>
                  <a:pt x="1593" y="483"/>
                </a:lnTo>
                <a:lnTo>
                  <a:pt x="1596" y="481"/>
                </a:lnTo>
                <a:lnTo>
                  <a:pt x="1599" y="479"/>
                </a:lnTo>
                <a:lnTo>
                  <a:pt x="1602" y="477"/>
                </a:lnTo>
                <a:lnTo>
                  <a:pt x="1605" y="476"/>
                </a:lnTo>
                <a:lnTo>
                  <a:pt x="1608" y="474"/>
                </a:lnTo>
                <a:lnTo>
                  <a:pt x="1611" y="472"/>
                </a:lnTo>
                <a:lnTo>
                  <a:pt x="1614" y="470"/>
                </a:lnTo>
                <a:lnTo>
                  <a:pt x="1616" y="469"/>
                </a:lnTo>
                <a:lnTo>
                  <a:pt x="1619" y="467"/>
                </a:lnTo>
                <a:lnTo>
                  <a:pt x="1622" y="465"/>
                </a:lnTo>
                <a:lnTo>
                  <a:pt x="1625" y="464"/>
                </a:lnTo>
                <a:lnTo>
                  <a:pt x="1628" y="462"/>
                </a:lnTo>
                <a:lnTo>
                  <a:pt x="1631" y="461"/>
                </a:lnTo>
                <a:lnTo>
                  <a:pt x="1633" y="459"/>
                </a:lnTo>
                <a:lnTo>
                  <a:pt x="1636" y="458"/>
                </a:lnTo>
                <a:lnTo>
                  <a:pt x="1639" y="457"/>
                </a:lnTo>
                <a:lnTo>
                  <a:pt x="1642" y="455"/>
                </a:lnTo>
                <a:lnTo>
                  <a:pt x="1644" y="454"/>
                </a:lnTo>
                <a:lnTo>
                  <a:pt x="1647" y="453"/>
                </a:lnTo>
                <a:lnTo>
                  <a:pt x="1650" y="452"/>
                </a:lnTo>
                <a:lnTo>
                  <a:pt x="1653" y="451"/>
                </a:lnTo>
                <a:lnTo>
                  <a:pt x="1656" y="449"/>
                </a:lnTo>
                <a:lnTo>
                  <a:pt x="1658" y="448"/>
                </a:lnTo>
                <a:lnTo>
                  <a:pt x="1661" y="447"/>
                </a:lnTo>
                <a:lnTo>
                  <a:pt x="1664" y="446"/>
                </a:lnTo>
                <a:lnTo>
                  <a:pt x="1666" y="445"/>
                </a:lnTo>
                <a:lnTo>
                  <a:pt x="1669" y="444"/>
                </a:lnTo>
                <a:lnTo>
                  <a:pt x="1672" y="443"/>
                </a:lnTo>
                <a:lnTo>
                  <a:pt x="1675" y="442"/>
                </a:lnTo>
                <a:lnTo>
                  <a:pt x="1677" y="441"/>
                </a:lnTo>
                <a:lnTo>
                  <a:pt x="1680" y="440"/>
                </a:lnTo>
                <a:lnTo>
                  <a:pt x="1683" y="440"/>
                </a:lnTo>
                <a:lnTo>
                  <a:pt x="1685" y="439"/>
                </a:lnTo>
                <a:lnTo>
                  <a:pt x="1688" y="438"/>
                </a:lnTo>
                <a:lnTo>
                  <a:pt x="1691" y="437"/>
                </a:lnTo>
                <a:lnTo>
                  <a:pt x="1693" y="436"/>
                </a:lnTo>
                <a:lnTo>
                  <a:pt x="1696" y="435"/>
                </a:lnTo>
                <a:lnTo>
                  <a:pt x="1699" y="435"/>
                </a:lnTo>
                <a:lnTo>
                  <a:pt x="1702" y="434"/>
                </a:lnTo>
                <a:lnTo>
                  <a:pt x="1704" y="433"/>
                </a:lnTo>
                <a:lnTo>
                  <a:pt x="1707" y="432"/>
                </a:lnTo>
                <a:lnTo>
                  <a:pt x="1710" y="432"/>
                </a:lnTo>
                <a:lnTo>
                  <a:pt x="1712" y="431"/>
                </a:lnTo>
                <a:lnTo>
                  <a:pt x="1715" y="430"/>
                </a:lnTo>
                <a:lnTo>
                  <a:pt x="1717" y="430"/>
                </a:lnTo>
                <a:lnTo>
                  <a:pt x="1720" y="429"/>
                </a:lnTo>
                <a:lnTo>
                  <a:pt x="1723" y="428"/>
                </a:lnTo>
                <a:lnTo>
                  <a:pt x="1725" y="427"/>
                </a:lnTo>
                <a:lnTo>
                  <a:pt x="1728" y="427"/>
                </a:lnTo>
                <a:lnTo>
                  <a:pt x="1731" y="426"/>
                </a:lnTo>
                <a:lnTo>
                  <a:pt x="1733" y="425"/>
                </a:lnTo>
                <a:lnTo>
                  <a:pt x="1736" y="425"/>
                </a:lnTo>
                <a:lnTo>
                  <a:pt x="1739" y="424"/>
                </a:lnTo>
                <a:lnTo>
                  <a:pt x="1741" y="423"/>
                </a:lnTo>
                <a:lnTo>
                  <a:pt x="1744" y="423"/>
                </a:lnTo>
                <a:lnTo>
                  <a:pt x="1747" y="422"/>
                </a:lnTo>
                <a:lnTo>
                  <a:pt x="1749" y="421"/>
                </a:lnTo>
                <a:lnTo>
                  <a:pt x="1752" y="420"/>
                </a:lnTo>
                <a:lnTo>
                  <a:pt x="1754" y="420"/>
                </a:lnTo>
                <a:lnTo>
                  <a:pt x="1757" y="419"/>
                </a:lnTo>
                <a:lnTo>
                  <a:pt x="1760" y="418"/>
                </a:lnTo>
                <a:lnTo>
                  <a:pt x="1762" y="417"/>
                </a:lnTo>
                <a:lnTo>
                  <a:pt x="1765" y="417"/>
                </a:lnTo>
                <a:lnTo>
                  <a:pt x="1768" y="416"/>
                </a:lnTo>
                <a:lnTo>
                  <a:pt x="1770" y="415"/>
                </a:lnTo>
                <a:lnTo>
                  <a:pt x="1773" y="414"/>
                </a:lnTo>
                <a:lnTo>
                  <a:pt x="1775" y="413"/>
                </a:lnTo>
                <a:lnTo>
                  <a:pt x="1778" y="412"/>
                </a:lnTo>
                <a:lnTo>
                  <a:pt x="1781" y="411"/>
                </a:lnTo>
                <a:lnTo>
                  <a:pt x="1783" y="410"/>
                </a:lnTo>
                <a:lnTo>
                  <a:pt x="1786" y="410"/>
                </a:lnTo>
                <a:lnTo>
                  <a:pt x="1789" y="409"/>
                </a:lnTo>
                <a:lnTo>
                  <a:pt x="1791" y="408"/>
                </a:lnTo>
                <a:lnTo>
                  <a:pt x="1794" y="407"/>
                </a:lnTo>
                <a:lnTo>
                  <a:pt x="1796" y="406"/>
                </a:lnTo>
                <a:lnTo>
                  <a:pt x="1799" y="404"/>
                </a:lnTo>
                <a:lnTo>
                  <a:pt x="1802" y="403"/>
                </a:lnTo>
                <a:lnTo>
                  <a:pt x="1804" y="402"/>
                </a:lnTo>
                <a:lnTo>
                  <a:pt x="1807" y="401"/>
                </a:lnTo>
                <a:lnTo>
                  <a:pt x="1810" y="400"/>
                </a:lnTo>
                <a:lnTo>
                  <a:pt x="1812" y="399"/>
                </a:lnTo>
                <a:lnTo>
                  <a:pt x="1815" y="397"/>
                </a:lnTo>
                <a:lnTo>
                  <a:pt x="1818" y="396"/>
                </a:lnTo>
                <a:lnTo>
                  <a:pt x="1820" y="395"/>
                </a:lnTo>
                <a:lnTo>
                  <a:pt x="1823" y="393"/>
                </a:lnTo>
                <a:lnTo>
                  <a:pt x="1826" y="392"/>
                </a:lnTo>
                <a:lnTo>
                  <a:pt x="1828" y="390"/>
                </a:lnTo>
                <a:lnTo>
                  <a:pt x="1831" y="389"/>
                </a:lnTo>
                <a:lnTo>
                  <a:pt x="1833" y="387"/>
                </a:lnTo>
                <a:lnTo>
                  <a:pt x="1836" y="386"/>
                </a:lnTo>
                <a:lnTo>
                  <a:pt x="1839" y="384"/>
                </a:lnTo>
                <a:lnTo>
                  <a:pt x="1841" y="383"/>
                </a:lnTo>
                <a:lnTo>
                  <a:pt x="1844" y="381"/>
                </a:lnTo>
                <a:lnTo>
                  <a:pt x="1847" y="379"/>
                </a:lnTo>
                <a:lnTo>
                  <a:pt x="1850" y="377"/>
                </a:lnTo>
                <a:lnTo>
                  <a:pt x="1852" y="375"/>
                </a:lnTo>
                <a:lnTo>
                  <a:pt x="1855" y="373"/>
                </a:lnTo>
                <a:lnTo>
                  <a:pt x="1858" y="371"/>
                </a:lnTo>
                <a:lnTo>
                  <a:pt x="1860" y="369"/>
                </a:lnTo>
                <a:lnTo>
                  <a:pt x="1863" y="367"/>
                </a:lnTo>
                <a:lnTo>
                  <a:pt x="1866" y="365"/>
                </a:lnTo>
                <a:lnTo>
                  <a:pt x="1868" y="363"/>
                </a:lnTo>
                <a:lnTo>
                  <a:pt x="1871" y="361"/>
                </a:lnTo>
                <a:lnTo>
                  <a:pt x="1874" y="358"/>
                </a:lnTo>
                <a:lnTo>
                  <a:pt x="1877" y="356"/>
                </a:lnTo>
                <a:lnTo>
                  <a:pt x="1879" y="354"/>
                </a:lnTo>
                <a:lnTo>
                  <a:pt x="1882" y="351"/>
                </a:lnTo>
                <a:lnTo>
                  <a:pt x="1885" y="349"/>
                </a:lnTo>
                <a:lnTo>
                  <a:pt x="1888" y="346"/>
                </a:lnTo>
                <a:lnTo>
                  <a:pt x="1890" y="343"/>
                </a:lnTo>
                <a:lnTo>
                  <a:pt x="1893" y="341"/>
                </a:lnTo>
                <a:lnTo>
                  <a:pt x="1896" y="338"/>
                </a:lnTo>
                <a:lnTo>
                  <a:pt x="1899" y="335"/>
                </a:lnTo>
                <a:lnTo>
                  <a:pt x="1901" y="332"/>
                </a:lnTo>
                <a:lnTo>
                  <a:pt x="1904" y="329"/>
                </a:lnTo>
                <a:lnTo>
                  <a:pt x="1907" y="326"/>
                </a:lnTo>
                <a:lnTo>
                  <a:pt x="1910" y="323"/>
                </a:lnTo>
                <a:lnTo>
                  <a:pt x="1912" y="319"/>
                </a:lnTo>
                <a:lnTo>
                  <a:pt x="1915" y="316"/>
                </a:lnTo>
                <a:lnTo>
                  <a:pt x="1918" y="313"/>
                </a:lnTo>
                <a:lnTo>
                  <a:pt x="1921" y="309"/>
                </a:lnTo>
                <a:lnTo>
                  <a:pt x="1924" y="305"/>
                </a:lnTo>
                <a:lnTo>
                  <a:pt x="1927" y="302"/>
                </a:lnTo>
                <a:lnTo>
                  <a:pt x="1929" y="298"/>
                </a:lnTo>
                <a:lnTo>
                  <a:pt x="1929" y="298"/>
                </a:lnTo>
                <a:lnTo>
                  <a:pt x="1918" y="302"/>
                </a:lnTo>
                <a:lnTo>
                  <a:pt x="1906" y="306"/>
                </a:lnTo>
                <a:lnTo>
                  <a:pt x="1895" y="310"/>
                </a:lnTo>
                <a:lnTo>
                  <a:pt x="1884" y="314"/>
                </a:lnTo>
                <a:lnTo>
                  <a:pt x="1873" y="318"/>
                </a:lnTo>
                <a:lnTo>
                  <a:pt x="1862" y="322"/>
                </a:lnTo>
                <a:lnTo>
                  <a:pt x="1851" y="326"/>
                </a:lnTo>
                <a:lnTo>
                  <a:pt x="1840" y="330"/>
                </a:lnTo>
                <a:lnTo>
                  <a:pt x="1829" y="334"/>
                </a:lnTo>
                <a:lnTo>
                  <a:pt x="1819" y="338"/>
                </a:lnTo>
                <a:lnTo>
                  <a:pt x="1809" y="342"/>
                </a:lnTo>
                <a:lnTo>
                  <a:pt x="1798" y="346"/>
                </a:lnTo>
                <a:lnTo>
                  <a:pt x="1788" y="350"/>
                </a:lnTo>
                <a:lnTo>
                  <a:pt x="1778" y="354"/>
                </a:lnTo>
                <a:lnTo>
                  <a:pt x="1768" y="358"/>
                </a:lnTo>
                <a:lnTo>
                  <a:pt x="1759" y="361"/>
                </a:lnTo>
                <a:lnTo>
                  <a:pt x="1749" y="365"/>
                </a:lnTo>
                <a:lnTo>
                  <a:pt x="1740" y="369"/>
                </a:lnTo>
                <a:lnTo>
                  <a:pt x="1730" y="373"/>
                </a:lnTo>
                <a:lnTo>
                  <a:pt x="1721" y="377"/>
                </a:lnTo>
                <a:lnTo>
                  <a:pt x="1712" y="381"/>
                </a:lnTo>
                <a:lnTo>
                  <a:pt x="1703" y="385"/>
                </a:lnTo>
                <a:lnTo>
                  <a:pt x="1694" y="389"/>
                </a:lnTo>
                <a:lnTo>
                  <a:pt x="1685" y="393"/>
                </a:lnTo>
                <a:lnTo>
                  <a:pt x="1676" y="397"/>
                </a:lnTo>
                <a:lnTo>
                  <a:pt x="1668" y="401"/>
                </a:lnTo>
                <a:lnTo>
                  <a:pt x="1659" y="405"/>
                </a:lnTo>
                <a:lnTo>
                  <a:pt x="1651" y="409"/>
                </a:lnTo>
                <a:lnTo>
                  <a:pt x="1643" y="413"/>
                </a:lnTo>
                <a:lnTo>
                  <a:pt x="1635" y="417"/>
                </a:lnTo>
                <a:lnTo>
                  <a:pt x="1627" y="421"/>
                </a:lnTo>
                <a:lnTo>
                  <a:pt x="1619" y="425"/>
                </a:lnTo>
                <a:lnTo>
                  <a:pt x="1611" y="429"/>
                </a:lnTo>
                <a:lnTo>
                  <a:pt x="1603" y="433"/>
                </a:lnTo>
                <a:lnTo>
                  <a:pt x="1596" y="437"/>
                </a:lnTo>
                <a:lnTo>
                  <a:pt x="1588" y="441"/>
                </a:lnTo>
                <a:lnTo>
                  <a:pt x="1581" y="444"/>
                </a:lnTo>
                <a:lnTo>
                  <a:pt x="1574" y="448"/>
                </a:lnTo>
                <a:lnTo>
                  <a:pt x="1567" y="452"/>
                </a:lnTo>
                <a:lnTo>
                  <a:pt x="1560" y="456"/>
                </a:lnTo>
                <a:lnTo>
                  <a:pt x="1553" y="460"/>
                </a:lnTo>
                <a:lnTo>
                  <a:pt x="1546" y="464"/>
                </a:lnTo>
                <a:lnTo>
                  <a:pt x="1539" y="468"/>
                </a:lnTo>
                <a:lnTo>
                  <a:pt x="1533" y="472"/>
                </a:lnTo>
                <a:lnTo>
                  <a:pt x="1526" y="476"/>
                </a:lnTo>
                <a:lnTo>
                  <a:pt x="1520" y="480"/>
                </a:lnTo>
                <a:lnTo>
                  <a:pt x="1514" y="484"/>
                </a:lnTo>
                <a:lnTo>
                  <a:pt x="1507" y="488"/>
                </a:lnTo>
                <a:lnTo>
                  <a:pt x="1501" y="492"/>
                </a:lnTo>
                <a:lnTo>
                  <a:pt x="1495" y="496"/>
                </a:lnTo>
                <a:lnTo>
                  <a:pt x="1489" y="500"/>
                </a:lnTo>
                <a:lnTo>
                  <a:pt x="1484" y="503"/>
                </a:lnTo>
                <a:lnTo>
                  <a:pt x="1478" y="507"/>
                </a:lnTo>
                <a:lnTo>
                  <a:pt x="1472" y="511"/>
                </a:lnTo>
                <a:lnTo>
                  <a:pt x="1467" y="515"/>
                </a:lnTo>
                <a:lnTo>
                  <a:pt x="1461" y="519"/>
                </a:lnTo>
                <a:lnTo>
                  <a:pt x="1456" y="523"/>
                </a:lnTo>
                <a:lnTo>
                  <a:pt x="1451" y="527"/>
                </a:lnTo>
                <a:lnTo>
                  <a:pt x="1446" y="531"/>
                </a:lnTo>
                <a:lnTo>
                  <a:pt x="1441" y="535"/>
                </a:lnTo>
                <a:lnTo>
                  <a:pt x="1436" y="539"/>
                </a:lnTo>
                <a:lnTo>
                  <a:pt x="1431" y="543"/>
                </a:lnTo>
                <a:lnTo>
                  <a:pt x="1426" y="547"/>
                </a:lnTo>
                <a:lnTo>
                  <a:pt x="1421" y="550"/>
                </a:lnTo>
                <a:lnTo>
                  <a:pt x="1417" y="554"/>
                </a:lnTo>
                <a:lnTo>
                  <a:pt x="1412" y="558"/>
                </a:lnTo>
                <a:lnTo>
                  <a:pt x="1408" y="562"/>
                </a:lnTo>
                <a:lnTo>
                  <a:pt x="1404" y="566"/>
                </a:lnTo>
                <a:lnTo>
                  <a:pt x="1399" y="570"/>
                </a:lnTo>
                <a:lnTo>
                  <a:pt x="1395" y="574"/>
                </a:lnTo>
                <a:lnTo>
                  <a:pt x="1391" y="578"/>
                </a:lnTo>
                <a:lnTo>
                  <a:pt x="1387" y="582"/>
                </a:lnTo>
                <a:lnTo>
                  <a:pt x="1383" y="585"/>
                </a:lnTo>
                <a:lnTo>
                  <a:pt x="1379" y="589"/>
                </a:lnTo>
                <a:lnTo>
                  <a:pt x="1376" y="593"/>
                </a:lnTo>
                <a:lnTo>
                  <a:pt x="1372" y="597"/>
                </a:lnTo>
                <a:lnTo>
                  <a:pt x="1368" y="601"/>
                </a:lnTo>
                <a:lnTo>
                  <a:pt x="1365" y="605"/>
                </a:lnTo>
                <a:lnTo>
                  <a:pt x="1362" y="609"/>
                </a:lnTo>
                <a:lnTo>
                  <a:pt x="1358" y="613"/>
                </a:lnTo>
                <a:lnTo>
                  <a:pt x="1355" y="616"/>
                </a:lnTo>
                <a:lnTo>
                  <a:pt x="1352" y="620"/>
                </a:lnTo>
                <a:lnTo>
                  <a:pt x="1349" y="624"/>
                </a:lnTo>
                <a:lnTo>
                  <a:pt x="1346" y="628"/>
                </a:lnTo>
                <a:lnTo>
                  <a:pt x="1343" y="632"/>
                </a:lnTo>
                <a:lnTo>
                  <a:pt x="1340" y="636"/>
                </a:lnTo>
                <a:lnTo>
                  <a:pt x="1337" y="639"/>
                </a:lnTo>
                <a:lnTo>
                  <a:pt x="1334" y="643"/>
                </a:lnTo>
                <a:lnTo>
                  <a:pt x="1332" y="647"/>
                </a:lnTo>
                <a:lnTo>
                  <a:pt x="1329" y="651"/>
                </a:lnTo>
                <a:lnTo>
                  <a:pt x="1327" y="655"/>
                </a:lnTo>
                <a:lnTo>
                  <a:pt x="1324" y="659"/>
                </a:lnTo>
                <a:lnTo>
                  <a:pt x="1322" y="662"/>
                </a:lnTo>
                <a:lnTo>
                  <a:pt x="1320" y="666"/>
                </a:lnTo>
                <a:lnTo>
                  <a:pt x="1318" y="670"/>
                </a:lnTo>
                <a:lnTo>
                  <a:pt x="1315" y="674"/>
                </a:lnTo>
                <a:lnTo>
                  <a:pt x="1313" y="678"/>
                </a:lnTo>
                <a:lnTo>
                  <a:pt x="1311" y="682"/>
                </a:lnTo>
                <a:lnTo>
                  <a:pt x="1309" y="685"/>
                </a:lnTo>
                <a:lnTo>
                  <a:pt x="1308" y="689"/>
                </a:lnTo>
                <a:lnTo>
                  <a:pt x="1306" y="693"/>
                </a:lnTo>
                <a:lnTo>
                  <a:pt x="1304" y="697"/>
                </a:lnTo>
                <a:lnTo>
                  <a:pt x="1302" y="701"/>
                </a:lnTo>
                <a:lnTo>
                  <a:pt x="1301" y="704"/>
                </a:lnTo>
                <a:lnTo>
                  <a:pt x="1299" y="708"/>
                </a:lnTo>
                <a:lnTo>
                  <a:pt x="1298" y="712"/>
                </a:lnTo>
                <a:lnTo>
                  <a:pt x="1296" y="716"/>
                </a:lnTo>
                <a:lnTo>
                  <a:pt x="1295" y="719"/>
                </a:lnTo>
                <a:lnTo>
                  <a:pt x="1294" y="723"/>
                </a:lnTo>
                <a:lnTo>
                  <a:pt x="1292" y="727"/>
                </a:lnTo>
                <a:lnTo>
                  <a:pt x="1291" y="731"/>
                </a:lnTo>
                <a:lnTo>
                  <a:pt x="1290" y="735"/>
                </a:lnTo>
                <a:lnTo>
                  <a:pt x="1289" y="738"/>
                </a:lnTo>
                <a:lnTo>
                  <a:pt x="1288" y="742"/>
                </a:lnTo>
                <a:lnTo>
                  <a:pt x="1287" y="746"/>
                </a:lnTo>
                <a:lnTo>
                  <a:pt x="1286" y="750"/>
                </a:lnTo>
                <a:lnTo>
                  <a:pt x="1285" y="753"/>
                </a:lnTo>
                <a:lnTo>
                  <a:pt x="1285" y="757"/>
                </a:lnTo>
                <a:lnTo>
                  <a:pt x="1284" y="761"/>
                </a:lnTo>
                <a:lnTo>
                  <a:pt x="1283" y="764"/>
                </a:lnTo>
                <a:lnTo>
                  <a:pt x="1283" y="768"/>
                </a:lnTo>
                <a:lnTo>
                  <a:pt x="1282" y="772"/>
                </a:lnTo>
                <a:lnTo>
                  <a:pt x="1282" y="776"/>
                </a:lnTo>
                <a:lnTo>
                  <a:pt x="1281" y="779"/>
                </a:lnTo>
                <a:lnTo>
                  <a:pt x="1281" y="783"/>
                </a:lnTo>
                <a:lnTo>
                  <a:pt x="1280" y="787"/>
                </a:lnTo>
                <a:lnTo>
                  <a:pt x="1280" y="790"/>
                </a:lnTo>
                <a:lnTo>
                  <a:pt x="1280" y="794"/>
                </a:lnTo>
                <a:lnTo>
                  <a:pt x="1280" y="798"/>
                </a:lnTo>
                <a:lnTo>
                  <a:pt x="1279" y="802"/>
                </a:lnTo>
                <a:lnTo>
                  <a:pt x="1279" y="805"/>
                </a:lnTo>
                <a:lnTo>
                  <a:pt x="1279" y="809"/>
                </a:lnTo>
                <a:lnTo>
                  <a:pt x="1279" y="813"/>
                </a:lnTo>
                <a:lnTo>
                  <a:pt x="1279" y="816"/>
                </a:lnTo>
                <a:lnTo>
                  <a:pt x="1279" y="820"/>
                </a:lnTo>
                <a:lnTo>
                  <a:pt x="1279" y="824"/>
                </a:lnTo>
                <a:lnTo>
                  <a:pt x="1280" y="827"/>
                </a:lnTo>
                <a:lnTo>
                  <a:pt x="1280" y="831"/>
                </a:lnTo>
                <a:lnTo>
                  <a:pt x="1280" y="834"/>
                </a:lnTo>
                <a:lnTo>
                  <a:pt x="1280" y="838"/>
                </a:lnTo>
                <a:lnTo>
                  <a:pt x="1281" y="842"/>
                </a:lnTo>
                <a:lnTo>
                  <a:pt x="1281" y="845"/>
                </a:lnTo>
                <a:lnTo>
                  <a:pt x="1281" y="849"/>
                </a:lnTo>
                <a:lnTo>
                  <a:pt x="1282" y="853"/>
                </a:lnTo>
                <a:lnTo>
                  <a:pt x="1282" y="856"/>
                </a:lnTo>
                <a:lnTo>
                  <a:pt x="1283" y="860"/>
                </a:lnTo>
                <a:lnTo>
                  <a:pt x="1283" y="863"/>
                </a:lnTo>
                <a:lnTo>
                  <a:pt x="1284" y="867"/>
                </a:lnTo>
                <a:lnTo>
                  <a:pt x="1285" y="871"/>
                </a:lnTo>
                <a:lnTo>
                  <a:pt x="1285" y="874"/>
                </a:lnTo>
                <a:lnTo>
                  <a:pt x="1286" y="878"/>
                </a:lnTo>
                <a:lnTo>
                  <a:pt x="1287" y="881"/>
                </a:lnTo>
                <a:lnTo>
                  <a:pt x="1287" y="885"/>
                </a:lnTo>
                <a:lnTo>
                  <a:pt x="1288" y="889"/>
                </a:lnTo>
                <a:lnTo>
                  <a:pt x="1289" y="892"/>
                </a:lnTo>
                <a:lnTo>
                  <a:pt x="1290" y="896"/>
                </a:lnTo>
                <a:lnTo>
                  <a:pt x="1291" y="899"/>
                </a:lnTo>
                <a:lnTo>
                  <a:pt x="1292" y="903"/>
                </a:lnTo>
                <a:lnTo>
                  <a:pt x="1293" y="906"/>
                </a:lnTo>
                <a:lnTo>
                  <a:pt x="1293" y="910"/>
                </a:lnTo>
                <a:lnTo>
                  <a:pt x="1294" y="913"/>
                </a:lnTo>
                <a:lnTo>
                  <a:pt x="1296" y="917"/>
                </a:lnTo>
                <a:lnTo>
                  <a:pt x="1297" y="920"/>
                </a:lnTo>
                <a:lnTo>
                  <a:pt x="1298" y="924"/>
                </a:lnTo>
                <a:lnTo>
                  <a:pt x="1299" y="927"/>
                </a:lnTo>
                <a:lnTo>
                  <a:pt x="1300" y="931"/>
                </a:lnTo>
                <a:lnTo>
                  <a:pt x="1301" y="934"/>
                </a:lnTo>
                <a:lnTo>
                  <a:pt x="1302" y="938"/>
                </a:lnTo>
                <a:lnTo>
                  <a:pt x="1303" y="941"/>
                </a:lnTo>
                <a:lnTo>
                  <a:pt x="1304" y="945"/>
                </a:lnTo>
                <a:lnTo>
                  <a:pt x="1306" y="948"/>
                </a:lnTo>
                <a:lnTo>
                  <a:pt x="1307" y="952"/>
                </a:lnTo>
                <a:lnTo>
                  <a:pt x="1308" y="955"/>
                </a:lnTo>
                <a:lnTo>
                  <a:pt x="1310" y="959"/>
                </a:lnTo>
                <a:lnTo>
                  <a:pt x="1311" y="962"/>
                </a:lnTo>
                <a:lnTo>
                  <a:pt x="1312" y="966"/>
                </a:lnTo>
                <a:lnTo>
                  <a:pt x="1313" y="969"/>
                </a:lnTo>
                <a:lnTo>
                  <a:pt x="1315" y="973"/>
                </a:lnTo>
                <a:lnTo>
                  <a:pt x="1316" y="976"/>
                </a:lnTo>
                <a:lnTo>
                  <a:pt x="1318" y="979"/>
                </a:lnTo>
                <a:lnTo>
                  <a:pt x="1319" y="983"/>
                </a:lnTo>
                <a:lnTo>
                  <a:pt x="1320" y="986"/>
                </a:lnTo>
                <a:lnTo>
                  <a:pt x="1322" y="990"/>
                </a:lnTo>
                <a:lnTo>
                  <a:pt x="1323" y="993"/>
                </a:lnTo>
                <a:lnTo>
                  <a:pt x="1325" y="996"/>
                </a:lnTo>
                <a:lnTo>
                  <a:pt x="1326" y="1000"/>
                </a:lnTo>
                <a:lnTo>
                  <a:pt x="1328" y="1003"/>
                </a:lnTo>
                <a:lnTo>
                  <a:pt x="1329" y="1006"/>
                </a:lnTo>
                <a:lnTo>
                  <a:pt x="1331" y="1010"/>
                </a:lnTo>
                <a:lnTo>
                  <a:pt x="1332" y="1013"/>
                </a:lnTo>
                <a:lnTo>
                  <a:pt x="1334" y="1017"/>
                </a:lnTo>
                <a:lnTo>
                  <a:pt x="1335" y="1020"/>
                </a:lnTo>
                <a:lnTo>
                  <a:pt x="1337" y="1023"/>
                </a:lnTo>
                <a:lnTo>
                  <a:pt x="1338" y="1027"/>
                </a:lnTo>
                <a:lnTo>
                  <a:pt x="1340" y="1030"/>
                </a:lnTo>
                <a:lnTo>
                  <a:pt x="1341" y="1033"/>
                </a:lnTo>
                <a:lnTo>
                  <a:pt x="1343" y="1036"/>
                </a:lnTo>
                <a:lnTo>
                  <a:pt x="1344" y="1040"/>
                </a:lnTo>
                <a:lnTo>
                  <a:pt x="1346" y="1043"/>
                </a:lnTo>
                <a:lnTo>
                  <a:pt x="1347" y="1046"/>
                </a:lnTo>
                <a:lnTo>
                  <a:pt x="1349" y="1050"/>
                </a:lnTo>
                <a:lnTo>
                  <a:pt x="1350" y="1053"/>
                </a:lnTo>
                <a:lnTo>
                  <a:pt x="1352" y="1056"/>
                </a:lnTo>
                <a:lnTo>
                  <a:pt x="1354" y="1059"/>
                </a:lnTo>
                <a:lnTo>
                  <a:pt x="1355" y="1063"/>
                </a:lnTo>
                <a:lnTo>
                  <a:pt x="1357" y="1066"/>
                </a:lnTo>
                <a:lnTo>
                  <a:pt x="1358" y="1069"/>
                </a:lnTo>
                <a:lnTo>
                  <a:pt x="1360" y="1072"/>
                </a:lnTo>
                <a:lnTo>
                  <a:pt x="1361" y="1076"/>
                </a:lnTo>
                <a:lnTo>
                  <a:pt x="1363" y="1079"/>
                </a:lnTo>
                <a:lnTo>
                  <a:pt x="1364" y="1082"/>
                </a:lnTo>
                <a:lnTo>
                  <a:pt x="1366" y="1085"/>
                </a:lnTo>
                <a:lnTo>
                  <a:pt x="1367" y="1088"/>
                </a:lnTo>
                <a:lnTo>
                  <a:pt x="1369" y="1092"/>
                </a:lnTo>
                <a:lnTo>
                  <a:pt x="1370" y="1095"/>
                </a:lnTo>
                <a:lnTo>
                  <a:pt x="1372" y="1098"/>
                </a:lnTo>
                <a:lnTo>
                  <a:pt x="1373" y="1101"/>
                </a:lnTo>
                <a:lnTo>
                  <a:pt x="1375" y="1104"/>
                </a:lnTo>
                <a:lnTo>
                  <a:pt x="1376" y="1107"/>
                </a:lnTo>
                <a:lnTo>
                  <a:pt x="1378" y="1111"/>
                </a:lnTo>
                <a:lnTo>
                  <a:pt x="1379" y="1114"/>
                </a:lnTo>
                <a:lnTo>
                  <a:pt x="1381" y="1117"/>
                </a:lnTo>
                <a:lnTo>
                  <a:pt x="1382" y="1120"/>
                </a:lnTo>
                <a:lnTo>
                  <a:pt x="1383" y="1123"/>
                </a:lnTo>
                <a:lnTo>
                  <a:pt x="1385" y="1126"/>
                </a:lnTo>
                <a:lnTo>
                  <a:pt x="1386" y="1129"/>
                </a:lnTo>
                <a:lnTo>
                  <a:pt x="1387" y="1132"/>
                </a:lnTo>
                <a:lnTo>
                  <a:pt x="1389" y="1135"/>
                </a:lnTo>
                <a:lnTo>
                  <a:pt x="1390" y="1139"/>
                </a:lnTo>
                <a:lnTo>
                  <a:pt x="1391" y="1142"/>
                </a:lnTo>
                <a:lnTo>
                  <a:pt x="1393" y="1145"/>
                </a:lnTo>
                <a:lnTo>
                  <a:pt x="1394" y="1148"/>
                </a:lnTo>
                <a:lnTo>
                  <a:pt x="1395" y="1151"/>
                </a:lnTo>
                <a:lnTo>
                  <a:pt x="1396" y="1154"/>
                </a:lnTo>
                <a:lnTo>
                  <a:pt x="1398" y="1157"/>
                </a:lnTo>
                <a:lnTo>
                  <a:pt x="1399" y="1160"/>
                </a:lnTo>
                <a:lnTo>
                  <a:pt x="1400" y="1163"/>
                </a:lnTo>
                <a:lnTo>
                  <a:pt x="1401" y="1166"/>
                </a:lnTo>
                <a:lnTo>
                  <a:pt x="1402" y="1169"/>
                </a:lnTo>
                <a:lnTo>
                  <a:pt x="1403" y="1172"/>
                </a:lnTo>
                <a:lnTo>
                  <a:pt x="1404" y="1175"/>
                </a:lnTo>
                <a:lnTo>
                  <a:pt x="1406" y="1178"/>
                </a:lnTo>
                <a:lnTo>
                  <a:pt x="1407" y="1181"/>
                </a:lnTo>
                <a:lnTo>
                  <a:pt x="1408" y="1184"/>
                </a:lnTo>
                <a:lnTo>
                  <a:pt x="1409" y="1187"/>
                </a:lnTo>
                <a:lnTo>
                  <a:pt x="1409" y="1189"/>
                </a:lnTo>
                <a:lnTo>
                  <a:pt x="1410" y="1192"/>
                </a:lnTo>
                <a:lnTo>
                  <a:pt x="1411" y="1195"/>
                </a:lnTo>
                <a:lnTo>
                  <a:pt x="1412" y="1198"/>
                </a:lnTo>
                <a:lnTo>
                  <a:pt x="1413" y="1201"/>
                </a:lnTo>
                <a:lnTo>
                  <a:pt x="1414" y="1204"/>
                </a:lnTo>
                <a:lnTo>
                  <a:pt x="1414" y="1207"/>
                </a:lnTo>
                <a:lnTo>
                  <a:pt x="1415" y="1210"/>
                </a:lnTo>
                <a:lnTo>
                  <a:pt x="1416" y="1213"/>
                </a:lnTo>
                <a:lnTo>
                  <a:pt x="1417" y="1215"/>
                </a:lnTo>
                <a:lnTo>
                  <a:pt x="1417" y="1218"/>
                </a:lnTo>
                <a:lnTo>
                  <a:pt x="1418" y="1221"/>
                </a:lnTo>
                <a:lnTo>
                  <a:pt x="1418" y="1221"/>
                </a:lnTo>
                <a:lnTo>
                  <a:pt x="1420" y="1231"/>
                </a:lnTo>
                <a:lnTo>
                  <a:pt x="1422" y="1241"/>
                </a:lnTo>
                <a:lnTo>
                  <a:pt x="1424" y="1252"/>
                </a:lnTo>
                <a:lnTo>
                  <a:pt x="1426" y="1262"/>
                </a:lnTo>
                <a:lnTo>
                  <a:pt x="1428" y="1272"/>
                </a:lnTo>
                <a:lnTo>
                  <a:pt x="1430" y="1282"/>
                </a:lnTo>
                <a:lnTo>
                  <a:pt x="1433" y="1293"/>
                </a:lnTo>
                <a:lnTo>
                  <a:pt x="1435" y="1303"/>
                </a:lnTo>
                <a:lnTo>
                  <a:pt x="1437" y="1313"/>
                </a:lnTo>
                <a:lnTo>
                  <a:pt x="1439" y="1323"/>
                </a:lnTo>
                <a:lnTo>
                  <a:pt x="1442" y="1334"/>
                </a:lnTo>
                <a:lnTo>
                  <a:pt x="1444" y="1344"/>
                </a:lnTo>
                <a:lnTo>
                  <a:pt x="1446" y="1354"/>
                </a:lnTo>
                <a:lnTo>
                  <a:pt x="1448" y="1364"/>
                </a:lnTo>
                <a:lnTo>
                  <a:pt x="1451" y="1374"/>
                </a:lnTo>
                <a:lnTo>
                  <a:pt x="1453" y="1384"/>
                </a:lnTo>
                <a:lnTo>
                  <a:pt x="1455" y="1394"/>
                </a:lnTo>
                <a:lnTo>
                  <a:pt x="1457" y="1404"/>
                </a:lnTo>
                <a:lnTo>
                  <a:pt x="1460" y="1414"/>
                </a:lnTo>
                <a:lnTo>
                  <a:pt x="1462" y="1424"/>
                </a:lnTo>
                <a:lnTo>
                  <a:pt x="1464" y="1434"/>
                </a:lnTo>
                <a:lnTo>
                  <a:pt x="1466" y="1444"/>
                </a:lnTo>
                <a:lnTo>
                  <a:pt x="1468" y="1453"/>
                </a:lnTo>
                <a:lnTo>
                  <a:pt x="1471" y="1463"/>
                </a:lnTo>
                <a:lnTo>
                  <a:pt x="1473" y="1473"/>
                </a:lnTo>
                <a:lnTo>
                  <a:pt x="1475" y="1482"/>
                </a:lnTo>
                <a:lnTo>
                  <a:pt x="1477" y="1491"/>
                </a:lnTo>
                <a:lnTo>
                  <a:pt x="1479" y="1501"/>
                </a:lnTo>
                <a:lnTo>
                  <a:pt x="1482" y="1510"/>
                </a:lnTo>
                <a:lnTo>
                  <a:pt x="1484" y="1519"/>
                </a:lnTo>
                <a:lnTo>
                  <a:pt x="1486" y="1528"/>
                </a:lnTo>
                <a:lnTo>
                  <a:pt x="1488" y="1536"/>
                </a:lnTo>
                <a:lnTo>
                  <a:pt x="1490" y="1545"/>
                </a:lnTo>
                <a:lnTo>
                  <a:pt x="1492" y="1554"/>
                </a:lnTo>
                <a:lnTo>
                  <a:pt x="1494" y="1562"/>
                </a:lnTo>
                <a:lnTo>
                  <a:pt x="1496" y="1570"/>
                </a:lnTo>
                <a:lnTo>
                  <a:pt x="1498" y="1579"/>
                </a:lnTo>
                <a:lnTo>
                  <a:pt x="1500" y="1587"/>
                </a:lnTo>
                <a:lnTo>
                  <a:pt x="1502" y="1594"/>
                </a:lnTo>
                <a:lnTo>
                  <a:pt x="1504" y="1602"/>
                </a:lnTo>
                <a:lnTo>
                  <a:pt x="1506" y="1610"/>
                </a:lnTo>
                <a:lnTo>
                  <a:pt x="1507" y="1617"/>
                </a:lnTo>
                <a:lnTo>
                  <a:pt x="1509" y="1624"/>
                </a:lnTo>
                <a:lnTo>
                  <a:pt x="1511" y="1631"/>
                </a:lnTo>
                <a:lnTo>
                  <a:pt x="1512" y="1638"/>
                </a:lnTo>
                <a:lnTo>
                  <a:pt x="1514" y="1645"/>
                </a:lnTo>
                <a:lnTo>
                  <a:pt x="1516" y="1651"/>
                </a:lnTo>
                <a:lnTo>
                  <a:pt x="1517" y="1658"/>
                </a:lnTo>
                <a:lnTo>
                  <a:pt x="1519" y="1664"/>
                </a:lnTo>
                <a:lnTo>
                  <a:pt x="1520" y="1670"/>
                </a:lnTo>
                <a:lnTo>
                  <a:pt x="1522" y="1675"/>
                </a:lnTo>
                <a:lnTo>
                  <a:pt x="1523" y="1681"/>
                </a:lnTo>
                <a:lnTo>
                  <a:pt x="1524" y="1686"/>
                </a:lnTo>
                <a:lnTo>
                  <a:pt x="1526" y="1691"/>
                </a:lnTo>
                <a:lnTo>
                  <a:pt x="1527" y="1696"/>
                </a:lnTo>
                <a:lnTo>
                  <a:pt x="1528" y="1700"/>
                </a:lnTo>
                <a:lnTo>
                  <a:pt x="1529" y="1705"/>
                </a:lnTo>
                <a:lnTo>
                  <a:pt x="1530" y="1709"/>
                </a:lnTo>
                <a:lnTo>
                  <a:pt x="1531" y="1713"/>
                </a:lnTo>
                <a:lnTo>
                  <a:pt x="1532" y="1716"/>
                </a:lnTo>
                <a:lnTo>
                  <a:pt x="1533" y="1720"/>
                </a:lnTo>
                <a:lnTo>
                  <a:pt x="1533" y="1723"/>
                </a:lnTo>
                <a:lnTo>
                  <a:pt x="1534" y="1725"/>
                </a:lnTo>
                <a:lnTo>
                  <a:pt x="1535" y="1728"/>
                </a:lnTo>
                <a:lnTo>
                  <a:pt x="1535" y="1730"/>
                </a:lnTo>
                <a:lnTo>
                  <a:pt x="1536" y="1732"/>
                </a:lnTo>
                <a:lnTo>
                  <a:pt x="1536" y="1734"/>
                </a:lnTo>
                <a:lnTo>
                  <a:pt x="1537" y="1735"/>
                </a:lnTo>
                <a:lnTo>
                  <a:pt x="1537" y="1736"/>
                </a:lnTo>
                <a:lnTo>
                  <a:pt x="1537" y="1737"/>
                </a:lnTo>
                <a:lnTo>
                  <a:pt x="1537" y="1737"/>
                </a:lnTo>
                <a:lnTo>
                  <a:pt x="1537" y="1738"/>
                </a:lnTo>
                <a:lnTo>
                  <a:pt x="1537" y="1738"/>
                </a:lnTo>
                <a:lnTo>
                  <a:pt x="1538" y="1738"/>
                </a:lnTo>
                <a:lnTo>
                  <a:pt x="1539" y="1738"/>
                </a:lnTo>
                <a:lnTo>
                  <a:pt x="1540" y="1738"/>
                </a:lnTo>
                <a:lnTo>
                  <a:pt x="1543" y="1738"/>
                </a:lnTo>
                <a:lnTo>
                  <a:pt x="1546" y="1738"/>
                </a:lnTo>
                <a:lnTo>
                  <a:pt x="1549" y="1738"/>
                </a:lnTo>
                <a:lnTo>
                  <a:pt x="1553" y="1738"/>
                </a:lnTo>
                <a:lnTo>
                  <a:pt x="1558" y="1738"/>
                </a:lnTo>
                <a:lnTo>
                  <a:pt x="1563" y="1738"/>
                </a:lnTo>
                <a:lnTo>
                  <a:pt x="1568" y="1738"/>
                </a:lnTo>
                <a:lnTo>
                  <a:pt x="1575" y="1738"/>
                </a:lnTo>
                <a:lnTo>
                  <a:pt x="1581" y="1738"/>
                </a:lnTo>
                <a:lnTo>
                  <a:pt x="1588" y="1738"/>
                </a:lnTo>
                <a:lnTo>
                  <a:pt x="1595" y="1738"/>
                </a:lnTo>
                <a:lnTo>
                  <a:pt x="1603" y="1738"/>
                </a:lnTo>
                <a:lnTo>
                  <a:pt x="1611" y="1738"/>
                </a:lnTo>
                <a:lnTo>
                  <a:pt x="1620" y="1738"/>
                </a:lnTo>
                <a:lnTo>
                  <a:pt x="1629" y="1738"/>
                </a:lnTo>
                <a:lnTo>
                  <a:pt x="1638" y="1738"/>
                </a:lnTo>
                <a:lnTo>
                  <a:pt x="1647" y="1738"/>
                </a:lnTo>
                <a:lnTo>
                  <a:pt x="1657" y="1738"/>
                </a:lnTo>
                <a:lnTo>
                  <a:pt x="1667" y="1738"/>
                </a:lnTo>
                <a:lnTo>
                  <a:pt x="1677" y="1738"/>
                </a:lnTo>
                <a:lnTo>
                  <a:pt x="1687" y="1738"/>
                </a:lnTo>
                <a:lnTo>
                  <a:pt x="1698" y="1738"/>
                </a:lnTo>
                <a:lnTo>
                  <a:pt x="1708" y="1738"/>
                </a:lnTo>
                <a:lnTo>
                  <a:pt x="1719" y="1738"/>
                </a:lnTo>
                <a:lnTo>
                  <a:pt x="1730" y="1738"/>
                </a:lnTo>
                <a:lnTo>
                  <a:pt x="1741" y="1738"/>
                </a:lnTo>
                <a:lnTo>
                  <a:pt x="1751" y="1738"/>
                </a:lnTo>
                <a:lnTo>
                  <a:pt x="1762" y="1738"/>
                </a:lnTo>
                <a:lnTo>
                  <a:pt x="1773" y="1738"/>
                </a:lnTo>
                <a:lnTo>
                  <a:pt x="1784" y="1738"/>
                </a:lnTo>
                <a:lnTo>
                  <a:pt x="1795" y="1738"/>
                </a:lnTo>
                <a:lnTo>
                  <a:pt x="1806" y="1738"/>
                </a:lnTo>
                <a:lnTo>
                  <a:pt x="1817" y="1738"/>
                </a:lnTo>
                <a:lnTo>
                  <a:pt x="1828" y="1738"/>
                </a:lnTo>
                <a:lnTo>
                  <a:pt x="1838" y="1738"/>
                </a:lnTo>
                <a:lnTo>
                  <a:pt x="1849" y="1738"/>
                </a:lnTo>
                <a:lnTo>
                  <a:pt x="1859" y="1738"/>
                </a:lnTo>
                <a:lnTo>
                  <a:pt x="1869" y="1738"/>
                </a:lnTo>
                <a:lnTo>
                  <a:pt x="1879" y="1738"/>
                </a:lnTo>
                <a:lnTo>
                  <a:pt x="1889" y="1738"/>
                </a:lnTo>
                <a:lnTo>
                  <a:pt x="1898" y="1738"/>
                </a:lnTo>
                <a:lnTo>
                  <a:pt x="1907" y="1738"/>
                </a:lnTo>
                <a:lnTo>
                  <a:pt x="1916" y="1738"/>
                </a:lnTo>
                <a:lnTo>
                  <a:pt x="1924" y="1738"/>
                </a:lnTo>
                <a:lnTo>
                  <a:pt x="1933" y="1738"/>
                </a:lnTo>
                <a:lnTo>
                  <a:pt x="1940" y="1738"/>
                </a:lnTo>
                <a:lnTo>
                  <a:pt x="1948" y="1738"/>
                </a:lnTo>
                <a:lnTo>
                  <a:pt x="1955" y="1738"/>
                </a:lnTo>
                <a:lnTo>
                  <a:pt x="1961" y="1738"/>
                </a:lnTo>
                <a:lnTo>
                  <a:pt x="1967" y="1738"/>
                </a:lnTo>
                <a:lnTo>
                  <a:pt x="1973" y="1738"/>
                </a:lnTo>
                <a:lnTo>
                  <a:pt x="1978" y="1738"/>
                </a:lnTo>
                <a:lnTo>
                  <a:pt x="1983" y="1738"/>
                </a:lnTo>
                <a:lnTo>
                  <a:pt x="1987" y="1738"/>
                </a:lnTo>
                <a:lnTo>
                  <a:pt x="1990" y="1738"/>
                </a:lnTo>
                <a:lnTo>
                  <a:pt x="1993" y="1738"/>
                </a:lnTo>
                <a:lnTo>
                  <a:pt x="1996" y="1738"/>
                </a:lnTo>
                <a:lnTo>
                  <a:pt x="1997" y="1738"/>
                </a:lnTo>
                <a:lnTo>
                  <a:pt x="1998" y="1738"/>
                </a:lnTo>
                <a:lnTo>
                  <a:pt x="1999" y="1738"/>
                </a:lnTo>
                <a:lnTo>
                  <a:pt x="1999" y="1738"/>
                </a:lnTo>
                <a:lnTo>
                  <a:pt x="1998" y="1737"/>
                </a:lnTo>
                <a:lnTo>
                  <a:pt x="1998" y="1737"/>
                </a:lnTo>
                <a:lnTo>
                  <a:pt x="1998" y="1736"/>
                </a:lnTo>
                <a:lnTo>
                  <a:pt x="1998" y="1735"/>
                </a:lnTo>
                <a:lnTo>
                  <a:pt x="1997" y="1734"/>
                </a:lnTo>
                <a:lnTo>
                  <a:pt x="1997" y="1732"/>
                </a:lnTo>
                <a:lnTo>
                  <a:pt x="1996" y="1731"/>
                </a:lnTo>
                <a:lnTo>
                  <a:pt x="1995" y="1729"/>
                </a:lnTo>
                <a:lnTo>
                  <a:pt x="1995" y="1726"/>
                </a:lnTo>
                <a:lnTo>
                  <a:pt x="1994" y="1724"/>
                </a:lnTo>
                <a:lnTo>
                  <a:pt x="1993" y="1721"/>
                </a:lnTo>
                <a:lnTo>
                  <a:pt x="1992" y="1718"/>
                </a:lnTo>
                <a:lnTo>
                  <a:pt x="1991" y="1714"/>
                </a:lnTo>
                <a:lnTo>
                  <a:pt x="1989" y="1711"/>
                </a:lnTo>
                <a:lnTo>
                  <a:pt x="1988" y="1707"/>
                </a:lnTo>
                <a:lnTo>
                  <a:pt x="1987" y="1703"/>
                </a:lnTo>
                <a:lnTo>
                  <a:pt x="1985" y="1699"/>
                </a:lnTo>
                <a:lnTo>
                  <a:pt x="1984" y="1694"/>
                </a:lnTo>
                <a:lnTo>
                  <a:pt x="1982" y="1689"/>
                </a:lnTo>
                <a:lnTo>
                  <a:pt x="1981" y="1685"/>
                </a:lnTo>
                <a:lnTo>
                  <a:pt x="1979" y="1679"/>
                </a:lnTo>
                <a:lnTo>
                  <a:pt x="1977" y="1674"/>
                </a:lnTo>
                <a:lnTo>
                  <a:pt x="1975" y="1669"/>
                </a:lnTo>
                <a:lnTo>
                  <a:pt x="1973" y="1663"/>
                </a:lnTo>
                <a:lnTo>
                  <a:pt x="1971" y="1657"/>
                </a:lnTo>
                <a:lnTo>
                  <a:pt x="1969" y="1651"/>
                </a:lnTo>
                <a:lnTo>
                  <a:pt x="1967" y="1645"/>
                </a:lnTo>
                <a:lnTo>
                  <a:pt x="1965" y="1638"/>
                </a:lnTo>
                <a:lnTo>
                  <a:pt x="1963" y="1632"/>
                </a:lnTo>
                <a:lnTo>
                  <a:pt x="1960" y="1625"/>
                </a:lnTo>
                <a:lnTo>
                  <a:pt x="1958" y="1618"/>
                </a:lnTo>
                <a:lnTo>
                  <a:pt x="1956" y="1611"/>
                </a:lnTo>
                <a:lnTo>
                  <a:pt x="1953" y="1604"/>
                </a:lnTo>
                <a:lnTo>
                  <a:pt x="1951" y="1596"/>
                </a:lnTo>
                <a:lnTo>
                  <a:pt x="1948" y="1589"/>
                </a:lnTo>
                <a:lnTo>
                  <a:pt x="1946" y="1581"/>
                </a:lnTo>
                <a:lnTo>
                  <a:pt x="1943" y="1573"/>
                </a:lnTo>
                <a:lnTo>
                  <a:pt x="1941" y="1565"/>
                </a:lnTo>
                <a:lnTo>
                  <a:pt x="1938" y="1557"/>
                </a:lnTo>
                <a:lnTo>
                  <a:pt x="1935" y="1549"/>
                </a:lnTo>
                <a:lnTo>
                  <a:pt x="1933" y="1541"/>
                </a:lnTo>
                <a:lnTo>
                  <a:pt x="1930" y="1532"/>
                </a:lnTo>
                <a:lnTo>
                  <a:pt x="1927" y="1524"/>
                </a:lnTo>
                <a:lnTo>
                  <a:pt x="1924" y="1515"/>
                </a:lnTo>
                <a:lnTo>
                  <a:pt x="1921" y="1506"/>
                </a:lnTo>
                <a:lnTo>
                  <a:pt x="1918" y="1498"/>
                </a:lnTo>
                <a:lnTo>
                  <a:pt x="1915" y="1489"/>
                </a:lnTo>
                <a:lnTo>
                  <a:pt x="1912" y="1480"/>
                </a:lnTo>
                <a:lnTo>
                  <a:pt x="1910" y="1471"/>
                </a:lnTo>
                <a:lnTo>
                  <a:pt x="1907" y="1461"/>
                </a:lnTo>
                <a:lnTo>
                  <a:pt x="1904" y="1452"/>
                </a:lnTo>
                <a:lnTo>
                  <a:pt x="1901" y="1443"/>
                </a:lnTo>
                <a:lnTo>
                  <a:pt x="1897" y="1434"/>
                </a:lnTo>
                <a:lnTo>
                  <a:pt x="1894" y="1424"/>
                </a:lnTo>
                <a:lnTo>
                  <a:pt x="1891" y="1415"/>
                </a:lnTo>
                <a:lnTo>
                  <a:pt x="1888" y="1405"/>
                </a:lnTo>
                <a:lnTo>
                  <a:pt x="1885" y="1395"/>
                </a:lnTo>
                <a:lnTo>
                  <a:pt x="1882" y="1386"/>
                </a:lnTo>
                <a:lnTo>
                  <a:pt x="1879" y="1376"/>
                </a:lnTo>
                <a:lnTo>
                  <a:pt x="1876" y="1367"/>
                </a:lnTo>
                <a:lnTo>
                  <a:pt x="1873" y="1357"/>
                </a:lnTo>
                <a:lnTo>
                  <a:pt x="1870" y="1347"/>
                </a:lnTo>
                <a:lnTo>
                  <a:pt x="1867" y="1337"/>
                </a:lnTo>
                <a:lnTo>
                  <a:pt x="1864" y="1327"/>
                </a:lnTo>
                <a:lnTo>
                  <a:pt x="1860" y="1318"/>
                </a:lnTo>
                <a:lnTo>
                  <a:pt x="1857" y="1308"/>
                </a:lnTo>
                <a:lnTo>
                  <a:pt x="1854" y="1298"/>
                </a:lnTo>
                <a:lnTo>
                  <a:pt x="1851" y="1288"/>
                </a:lnTo>
                <a:lnTo>
                  <a:pt x="1848" y="1278"/>
                </a:lnTo>
                <a:lnTo>
                  <a:pt x="1845" y="1269"/>
                </a:lnTo>
                <a:lnTo>
                  <a:pt x="1842" y="1259"/>
                </a:lnTo>
                <a:lnTo>
                  <a:pt x="1839" y="1249"/>
                </a:lnTo>
                <a:lnTo>
                  <a:pt x="1836" y="1239"/>
                </a:lnTo>
                <a:lnTo>
                  <a:pt x="1833" y="1230"/>
                </a:lnTo>
                <a:lnTo>
                  <a:pt x="1830" y="1220"/>
                </a:lnTo>
                <a:lnTo>
                  <a:pt x="1827" y="1210"/>
                </a:lnTo>
                <a:lnTo>
                  <a:pt x="1824" y="1201"/>
                </a:lnTo>
                <a:lnTo>
                  <a:pt x="1821" y="1191"/>
                </a:lnTo>
                <a:lnTo>
                  <a:pt x="1819" y="1182"/>
                </a:lnTo>
                <a:lnTo>
                  <a:pt x="1816" y="1172"/>
                </a:lnTo>
                <a:lnTo>
                  <a:pt x="1813" y="1163"/>
                </a:lnTo>
                <a:lnTo>
                  <a:pt x="1810" y="1154"/>
                </a:lnTo>
                <a:lnTo>
                  <a:pt x="1808" y="1145"/>
                </a:lnTo>
                <a:lnTo>
                  <a:pt x="1805" y="1135"/>
                </a:lnTo>
                <a:lnTo>
                  <a:pt x="1802" y="1126"/>
                </a:lnTo>
                <a:lnTo>
                  <a:pt x="1800" y="1117"/>
                </a:lnTo>
                <a:lnTo>
                  <a:pt x="1797" y="1108"/>
                </a:lnTo>
                <a:lnTo>
                  <a:pt x="1794" y="1100"/>
                </a:lnTo>
                <a:lnTo>
                  <a:pt x="1792" y="1091"/>
                </a:lnTo>
                <a:lnTo>
                  <a:pt x="1790" y="1082"/>
                </a:lnTo>
                <a:lnTo>
                  <a:pt x="1787" y="1074"/>
                </a:lnTo>
                <a:lnTo>
                  <a:pt x="1785" y="1065"/>
                </a:lnTo>
                <a:lnTo>
                  <a:pt x="1783" y="1057"/>
                </a:lnTo>
                <a:lnTo>
                  <a:pt x="1780" y="1049"/>
                </a:lnTo>
                <a:lnTo>
                  <a:pt x="1778" y="1041"/>
                </a:lnTo>
                <a:lnTo>
                  <a:pt x="1776" y="1033"/>
                </a:lnTo>
                <a:lnTo>
                  <a:pt x="1774" y="1025"/>
                </a:lnTo>
                <a:lnTo>
                  <a:pt x="1772" y="1017"/>
                </a:lnTo>
                <a:lnTo>
                  <a:pt x="1770" y="1010"/>
                </a:lnTo>
                <a:lnTo>
                  <a:pt x="1768" y="1002"/>
                </a:lnTo>
                <a:lnTo>
                  <a:pt x="1766" y="995"/>
                </a:lnTo>
                <a:lnTo>
                  <a:pt x="1764" y="988"/>
                </a:lnTo>
                <a:lnTo>
                  <a:pt x="1763" y="981"/>
                </a:lnTo>
                <a:lnTo>
                  <a:pt x="1761" y="974"/>
                </a:lnTo>
                <a:lnTo>
                  <a:pt x="1760" y="968"/>
                </a:lnTo>
                <a:lnTo>
                  <a:pt x="1758" y="961"/>
                </a:lnTo>
                <a:lnTo>
                  <a:pt x="1757" y="955"/>
                </a:lnTo>
                <a:lnTo>
                  <a:pt x="1755" y="949"/>
                </a:lnTo>
                <a:lnTo>
                  <a:pt x="1754" y="943"/>
                </a:lnTo>
                <a:lnTo>
                  <a:pt x="1753" y="937"/>
                </a:lnTo>
                <a:lnTo>
                  <a:pt x="1752" y="932"/>
                </a:lnTo>
                <a:lnTo>
                  <a:pt x="1751" y="927"/>
                </a:lnTo>
                <a:lnTo>
                  <a:pt x="1750" y="921"/>
                </a:lnTo>
                <a:lnTo>
                  <a:pt x="1749" y="916"/>
                </a:lnTo>
                <a:lnTo>
                  <a:pt x="1748" y="912"/>
                </a:lnTo>
                <a:lnTo>
                  <a:pt x="1748" y="907"/>
                </a:lnTo>
                <a:lnTo>
                  <a:pt x="1747" y="903"/>
                </a:lnTo>
                <a:lnTo>
                  <a:pt x="1747" y="899"/>
                </a:lnTo>
                <a:lnTo>
                  <a:pt x="1746" y="895"/>
                </a:lnTo>
                <a:lnTo>
                  <a:pt x="1746" y="892"/>
                </a:lnTo>
                <a:lnTo>
                  <a:pt x="1746" y="888"/>
                </a:lnTo>
                <a:lnTo>
                  <a:pt x="1746" y="885"/>
                </a:lnTo>
                <a:lnTo>
                  <a:pt x="1746" y="882"/>
                </a:lnTo>
                <a:lnTo>
                  <a:pt x="1746" y="880"/>
                </a:lnTo>
                <a:lnTo>
                  <a:pt x="1746" y="877"/>
                </a:lnTo>
                <a:lnTo>
                  <a:pt x="1746" y="875"/>
                </a:lnTo>
                <a:lnTo>
                  <a:pt x="1747" y="873"/>
                </a:lnTo>
                <a:lnTo>
                  <a:pt x="1747" y="872"/>
                </a:lnTo>
                <a:lnTo>
                  <a:pt x="1748" y="871"/>
                </a:lnTo>
                <a:lnTo>
                  <a:pt x="1748" y="870"/>
                </a:lnTo>
                <a:lnTo>
                  <a:pt x="1749" y="869"/>
                </a:lnTo>
                <a:lnTo>
                  <a:pt x="1750" y="868"/>
                </a:lnTo>
                <a:lnTo>
                  <a:pt x="1751" y="868"/>
                </a:lnTo>
                <a:lnTo>
                  <a:pt x="1751" y="868"/>
                </a:lnTo>
                <a:lnTo>
                  <a:pt x="1752" y="868"/>
                </a:lnTo>
                <a:lnTo>
                  <a:pt x="1753" y="868"/>
                </a:lnTo>
                <a:lnTo>
                  <a:pt x="1753" y="868"/>
                </a:lnTo>
                <a:lnTo>
                  <a:pt x="1754" y="868"/>
                </a:lnTo>
                <a:lnTo>
                  <a:pt x="1754" y="868"/>
                </a:lnTo>
                <a:lnTo>
                  <a:pt x="1755" y="868"/>
                </a:lnTo>
                <a:lnTo>
                  <a:pt x="1755" y="868"/>
                </a:lnTo>
                <a:lnTo>
                  <a:pt x="1756" y="867"/>
                </a:lnTo>
                <a:lnTo>
                  <a:pt x="1756" y="867"/>
                </a:lnTo>
                <a:lnTo>
                  <a:pt x="1756" y="867"/>
                </a:lnTo>
                <a:lnTo>
                  <a:pt x="1757" y="867"/>
                </a:lnTo>
                <a:lnTo>
                  <a:pt x="1757" y="866"/>
                </a:lnTo>
                <a:lnTo>
                  <a:pt x="1757" y="866"/>
                </a:lnTo>
                <a:lnTo>
                  <a:pt x="1758" y="865"/>
                </a:lnTo>
                <a:lnTo>
                  <a:pt x="1758" y="865"/>
                </a:lnTo>
                <a:lnTo>
                  <a:pt x="1758" y="865"/>
                </a:lnTo>
                <a:lnTo>
                  <a:pt x="1758" y="864"/>
                </a:lnTo>
                <a:lnTo>
                  <a:pt x="1758" y="864"/>
                </a:lnTo>
                <a:lnTo>
                  <a:pt x="1759" y="863"/>
                </a:lnTo>
                <a:lnTo>
                  <a:pt x="1759" y="862"/>
                </a:lnTo>
                <a:lnTo>
                  <a:pt x="1759" y="862"/>
                </a:lnTo>
                <a:lnTo>
                  <a:pt x="1759" y="861"/>
                </a:lnTo>
                <a:lnTo>
                  <a:pt x="1759" y="861"/>
                </a:lnTo>
                <a:lnTo>
                  <a:pt x="1759" y="860"/>
                </a:lnTo>
                <a:lnTo>
                  <a:pt x="1759" y="859"/>
                </a:lnTo>
                <a:lnTo>
                  <a:pt x="1759" y="858"/>
                </a:lnTo>
                <a:lnTo>
                  <a:pt x="1759" y="858"/>
                </a:lnTo>
                <a:lnTo>
                  <a:pt x="1759" y="857"/>
                </a:lnTo>
                <a:lnTo>
                  <a:pt x="1759" y="856"/>
                </a:lnTo>
                <a:lnTo>
                  <a:pt x="1759" y="855"/>
                </a:lnTo>
                <a:lnTo>
                  <a:pt x="1759" y="854"/>
                </a:lnTo>
                <a:lnTo>
                  <a:pt x="1759" y="853"/>
                </a:lnTo>
                <a:lnTo>
                  <a:pt x="1759" y="852"/>
                </a:lnTo>
                <a:lnTo>
                  <a:pt x="1759" y="851"/>
                </a:lnTo>
                <a:lnTo>
                  <a:pt x="1759" y="850"/>
                </a:lnTo>
                <a:lnTo>
                  <a:pt x="1759" y="849"/>
                </a:lnTo>
                <a:lnTo>
                  <a:pt x="1759" y="848"/>
                </a:lnTo>
                <a:lnTo>
                  <a:pt x="1759" y="847"/>
                </a:lnTo>
                <a:lnTo>
                  <a:pt x="1758" y="846"/>
                </a:lnTo>
                <a:lnTo>
                  <a:pt x="1758" y="844"/>
                </a:lnTo>
                <a:lnTo>
                  <a:pt x="1758" y="843"/>
                </a:lnTo>
                <a:lnTo>
                  <a:pt x="1758" y="842"/>
                </a:lnTo>
                <a:lnTo>
                  <a:pt x="1758" y="841"/>
                </a:lnTo>
                <a:lnTo>
                  <a:pt x="1758" y="839"/>
                </a:lnTo>
                <a:lnTo>
                  <a:pt x="1758" y="838"/>
                </a:lnTo>
                <a:lnTo>
                  <a:pt x="1758" y="837"/>
                </a:lnTo>
                <a:lnTo>
                  <a:pt x="1758" y="835"/>
                </a:lnTo>
                <a:lnTo>
                  <a:pt x="1757" y="834"/>
                </a:lnTo>
                <a:lnTo>
                  <a:pt x="1757" y="832"/>
                </a:lnTo>
                <a:lnTo>
                  <a:pt x="1757" y="831"/>
                </a:lnTo>
                <a:lnTo>
                  <a:pt x="1757" y="829"/>
                </a:lnTo>
                <a:lnTo>
                  <a:pt x="1757" y="828"/>
                </a:lnTo>
                <a:lnTo>
                  <a:pt x="1757" y="826"/>
                </a:lnTo>
                <a:lnTo>
                  <a:pt x="1757" y="825"/>
                </a:lnTo>
                <a:lnTo>
                  <a:pt x="1757" y="823"/>
                </a:lnTo>
                <a:lnTo>
                  <a:pt x="1757" y="821"/>
                </a:lnTo>
                <a:lnTo>
                  <a:pt x="1757" y="819"/>
                </a:lnTo>
                <a:lnTo>
                  <a:pt x="1757" y="818"/>
                </a:lnTo>
                <a:lnTo>
                  <a:pt x="1757" y="816"/>
                </a:lnTo>
                <a:lnTo>
                  <a:pt x="1757" y="814"/>
                </a:lnTo>
                <a:lnTo>
                  <a:pt x="1757" y="812"/>
                </a:lnTo>
                <a:lnTo>
                  <a:pt x="1757" y="810"/>
                </a:lnTo>
                <a:lnTo>
                  <a:pt x="1757" y="808"/>
                </a:lnTo>
                <a:lnTo>
                  <a:pt x="1757" y="806"/>
                </a:lnTo>
                <a:lnTo>
                  <a:pt x="1757" y="804"/>
                </a:lnTo>
                <a:lnTo>
                  <a:pt x="1757" y="802"/>
                </a:lnTo>
                <a:lnTo>
                  <a:pt x="1757" y="800"/>
                </a:lnTo>
                <a:lnTo>
                  <a:pt x="1757" y="798"/>
                </a:lnTo>
                <a:lnTo>
                  <a:pt x="1757" y="796"/>
                </a:lnTo>
                <a:lnTo>
                  <a:pt x="1758" y="794"/>
                </a:lnTo>
                <a:lnTo>
                  <a:pt x="1758" y="792"/>
                </a:lnTo>
                <a:lnTo>
                  <a:pt x="1758" y="790"/>
                </a:lnTo>
                <a:lnTo>
                  <a:pt x="1758" y="787"/>
                </a:lnTo>
                <a:lnTo>
                  <a:pt x="1759" y="785"/>
                </a:lnTo>
                <a:lnTo>
                  <a:pt x="1759" y="783"/>
                </a:lnTo>
                <a:lnTo>
                  <a:pt x="1759" y="780"/>
                </a:lnTo>
                <a:lnTo>
                  <a:pt x="1760" y="778"/>
                </a:lnTo>
                <a:lnTo>
                  <a:pt x="1760" y="776"/>
                </a:lnTo>
                <a:lnTo>
                  <a:pt x="1760" y="773"/>
                </a:lnTo>
                <a:lnTo>
                  <a:pt x="1761" y="771"/>
                </a:lnTo>
                <a:lnTo>
                  <a:pt x="1761" y="768"/>
                </a:lnTo>
                <a:lnTo>
                  <a:pt x="1762" y="766"/>
                </a:lnTo>
                <a:lnTo>
                  <a:pt x="1762" y="763"/>
                </a:lnTo>
                <a:lnTo>
                  <a:pt x="1763" y="760"/>
                </a:lnTo>
                <a:lnTo>
                  <a:pt x="1763" y="758"/>
                </a:lnTo>
                <a:lnTo>
                  <a:pt x="1764" y="755"/>
                </a:lnTo>
                <a:lnTo>
                  <a:pt x="1765" y="752"/>
                </a:lnTo>
                <a:lnTo>
                  <a:pt x="1765" y="750"/>
                </a:lnTo>
                <a:lnTo>
                  <a:pt x="1766" y="747"/>
                </a:lnTo>
                <a:lnTo>
                  <a:pt x="1767" y="744"/>
                </a:lnTo>
                <a:lnTo>
                  <a:pt x="1768" y="741"/>
                </a:lnTo>
                <a:lnTo>
                  <a:pt x="1768" y="738"/>
                </a:lnTo>
                <a:lnTo>
                  <a:pt x="1769" y="735"/>
                </a:lnTo>
                <a:lnTo>
                  <a:pt x="1770" y="732"/>
                </a:lnTo>
                <a:lnTo>
                  <a:pt x="1771" y="729"/>
                </a:lnTo>
                <a:lnTo>
                  <a:pt x="1772" y="726"/>
                </a:lnTo>
                <a:lnTo>
                  <a:pt x="1773" y="723"/>
                </a:lnTo>
                <a:lnTo>
                  <a:pt x="1774" y="720"/>
                </a:lnTo>
                <a:lnTo>
                  <a:pt x="1776" y="717"/>
                </a:lnTo>
                <a:lnTo>
                  <a:pt x="1777" y="714"/>
                </a:lnTo>
                <a:lnTo>
                  <a:pt x="1778" y="711"/>
                </a:lnTo>
                <a:lnTo>
                  <a:pt x="1779" y="708"/>
                </a:lnTo>
                <a:lnTo>
                  <a:pt x="1781" y="704"/>
                </a:lnTo>
                <a:lnTo>
                  <a:pt x="1782" y="701"/>
                </a:lnTo>
                <a:lnTo>
                  <a:pt x="1783" y="698"/>
                </a:lnTo>
                <a:lnTo>
                  <a:pt x="1785" y="694"/>
                </a:lnTo>
                <a:lnTo>
                  <a:pt x="1786" y="691"/>
                </a:lnTo>
                <a:lnTo>
                  <a:pt x="1788" y="688"/>
                </a:lnTo>
                <a:lnTo>
                  <a:pt x="1790" y="684"/>
                </a:lnTo>
                <a:lnTo>
                  <a:pt x="1791" y="681"/>
                </a:lnTo>
                <a:lnTo>
                  <a:pt x="1793" y="677"/>
                </a:lnTo>
                <a:lnTo>
                  <a:pt x="1795" y="673"/>
                </a:lnTo>
                <a:lnTo>
                  <a:pt x="1797" y="670"/>
                </a:lnTo>
                <a:lnTo>
                  <a:pt x="1799" y="666"/>
                </a:lnTo>
                <a:lnTo>
                  <a:pt x="1801" y="662"/>
                </a:lnTo>
                <a:lnTo>
                  <a:pt x="1803" y="659"/>
                </a:lnTo>
                <a:lnTo>
                  <a:pt x="1805" y="655"/>
                </a:lnTo>
                <a:lnTo>
                  <a:pt x="1807" y="651"/>
                </a:lnTo>
                <a:lnTo>
                  <a:pt x="1809" y="647"/>
                </a:lnTo>
                <a:lnTo>
                  <a:pt x="1812" y="644"/>
                </a:lnTo>
                <a:lnTo>
                  <a:pt x="1814" y="640"/>
                </a:lnTo>
                <a:lnTo>
                  <a:pt x="1816" y="636"/>
                </a:lnTo>
                <a:lnTo>
                  <a:pt x="1819" y="632"/>
                </a:lnTo>
                <a:lnTo>
                  <a:pt x="1821" y="628"/>
                </a:lnTo>
                <a:lnTo>
                  <a:pt x="1824" y="624"/>
                </a:lnTo>
                <a:lnTo>
                  <a:pt x="1827" y="620"/>
                </a:lnTo>
                <a:lnTo>
                  <a:pt x="1829" y="616"/>
                </a:lnTo>
                <a:lnTo>
                  <a:pt x="1832" y="611"/>
                </a:lnTo>
                <a:lnTo>
                  <a:pt x="1835" y="607"/>
                </a:lnTo>
                <a:lnTo>
                  <a:pt x="1838" y="603"/>
                </a:lnTo>
                <a:lnTo>
                  <a:pt x="1841" y="599"/>
                </a:lnTo>
                <a:lnTo>
                  <a:pt x="1844" y="595"/>
                </a:lnTo>
                <a:lnTo>
                  <a:pt x="1847" y="590"/>
                </a:lnTo>
                <a:lnTo>
                  <a:pt x="1851" y="586"/>
                </a:lnTo>
                <a:lnTo>
                  <a:pt x="1854" y="581"/>
                </a:lnTo>
                <a:lnTo>
                  <a:pt x="1857" y="577"/>
                </a:lnTo>
                <a:lnTo>
                  <a:pt x="1861" y="573"/>
                </a:lnTo>
                <a:lnTo>
                  <a:pt x="1864" y="568"/>
                </a:lnTo>
                <a:lnTo>
                  <a:pt x="1868" y="564"/>
                </a:lnTo>
                <a:lnTo>
                  <a:pt x="1872" y="559"/>
                </a:lnTo>
                <a:lnTo>
                  <a:pt x="1876" y="554"/>
                </a:lnTo>
                <a:lnTo>
                  <a:pt x="1879" y="550"/>
                </a:lnTo>
                <a:lnTo>
                  <a:pt x="1883" y="545"/>
                </a:lnTo>
                <a:lnTo>
                  <a:pt x="1887" y="540"/>
                </a:lnTo>
                <a:lnTo>
                  <a:pt x="1892" y="536"/>
                </a:lnTo>
                <a:lnTo>
                  <a:pt x="1896" y="531"/>
                </a:lnTo>
                <a:lnTo>
                  <a:pt x="1900" y="526"/>
                </a:lnTo>
                <a:lnTo>
                  <a:pt x="1904" y="521"/>
                </a:lnTo>
                <a:lnTo>
                  <a:pt x="1909" y="516"/>
                </a:lnTo>
                <a:lnTo>
                  <a:pt x="1913" y="511"/>
                </a:lnTo>
                <a:lnTo>
                  <a:pt x="1918" y="506"/>
                </a:lnTo>
                <a:lnTo>
                  <a:pt x="1923" y="501"/>
                </a:lnTo>
                <a:lnTo>
                  <a:pt x="1928" y="496"/>
                </a:lnTo>
                <a:lnTo>
                  <a:pt x="1932" y="491"/>
                </a:lnTo>
                <a:lnTo>
                  <a:pt x="1937" y="486"/>
                </a:lnTo>
                <a:lnTo>
                  <a:pt x="1943" y="481"/>
                </a:lnTo>
                <a:lnTo>
                  <a:pt x="1948" y="476"/>
                </a:lnTo>
                <a:lnTo>
                  <a:pt x="1953" y="470"/>
                </a:lnTo>
                <a:lnTo>
                  <a:pt x="1958" y="465"/>
                </a:lnTo>
                <a:lnTo>
                  <a:pt x="1964" y="460"/>
                </a:lnTo>
                <a:lnTo>
                  <a:pt x="1969" y="454"/>
                </a:lnTo>
                <a:lnTo>
                  <a:pt x="1975" y="449"/>
                </a:lnTo>
                <a:lnTo>
                  <a:pt x="1981" y="444"/>
                </a:lnTo>
                <a:lnTo>
                  <a:pt x="1987" y="438"/>
                </a:lnTo>
                <a:lnTo>
                  <a:pt x="1993" y="433"/>
                </a:lnTo>
                <a:lnTo>
                  <a:pt x="1999" y="427"/>
                </a:lnTo>
                <a:lnTo>
                  <a:pt x="2005" y="422"/>
                </a:lnTo>
                <a:lnTo>
                  <a:pt x="2011" y="416"/>
                </a:lnTo>
                <a:lnTo>
                  <a:pt x="2018" y="410"/>
                </a:lnTo>
                <a:lnTo>
                  <a:pt x="2024" y="405"/>
                </a:lnTo>
                <a:lnTo>
                  <a:pt x="2031" y="399"/>
                </a:lnTo>
                <a:lnTo>
                  <a:pt x="2037" y="393"/>
                </a:lnTo>
                <a:lnTo>
                  <a:pt x="2044" y="387"/>
                </a:lnTo>
                <a:lnTo>
                  <a:pt x="2051" y="381"/>
                </a:lnTo>
                <a:lnTo>
                  <a:pt x="2058" y="376"/>
                </a:lnTo>
                <a:lnTo>
                  <a:pt x="2065" y="370"/>
                </a:lnTo>
                <a:lnTo>
                  <a:pt x="2072" y="364"/>
                </a:lnTo>
                <a:lnTo>
                  <a:pt x="2080" y="358"/>
                </a:lnTo>
                <a:lnTo>
                  <a:pt x="2087" y="352"/>
                </a:lnTo>
                <a:lnTo>
                  <a:pt x="2095" y="346"/>
                </a:lnTo>
                <a:lnTo>
                  <a:pt x="2102" y="339"/>
                </a:lnTo>
                <a:lnTo>
                  <a:pt x="2110" y="333"/>
                </a:lnTo>
                <a:lnTo>
                  <a:pt x="2118" y="327"/>
                </a:lnTo>
                <a:lnTo>
                  <a:pt x="2126" y="321"/>
                </a:lnTo>
                <a:lnTo>
                  <a:pt x="2134" y="315"/>
                </a:lnTo>
                <a:lnTo>
                  <a:pt x="2142" y="308"/>
                </a:lnTo>
                <a:lnTo>
                  <a:pt x="2151" y="302"/>
                </a:lnTo>
                <a:lnTo>
                  <a:pt x="2159" y="296"/>
                </a:lnTo>
                <a:lnTo>
                  <a:pt x="2168" y="289"/>
                </a:lnTo>
                <a:lnTo>
                  <a:pt x="2177" y="283"/>
                </a:lnTo>
                <a:lnTo>
                  <a:pt x="2185" y="276"/>
                </a:lnTo>
                <a:lnTo>
                  <a:pt x="2194" y="270"/>
                </a:lnTo>
                <a:lnTo>
                  <a:pt x="2203" y="263"/>
                </a:lnTo>
                <a:lnTo>
                  <a:pt x="2213" y="256"/>
                </a:lnTo>
                <a:lnTo>
                  <a:pt x="2222" y="250"/>
                </a:lnTo>
                <a:lnTo>
                  <a:pt x="2231" y="243"/>
                </a:lnTo>
                <a:lnTo>
                  <a:pt x="2241" y="236"/>
                </a:lnTo>
                <a:lnTo>
                  <a:pt x="2251" y="230"/>
                </a:lnTo>
                <a:lnTo>
                  <a:pt x="2261" y="223"/>
                </a:lnTo>
                <a:lnTo>
                  <a:pt x="2271" y="216"/>
                </a:lnTo>
                <a:lnTo>
                  <a:pt x="2281" y="209"/>
                </a:lnTo>
                <a:lnTo>
                  <a:pt x="2291" y="202"/>
                </a:lnTo>
                <a:lnTo>
                  <a:pt x="2301" y="195"/>
                </a:lnTo>
                <a:lnTo>
                  <a:pt x="2312" y="188"/>
                </a:lnTo>
                <a:lnTo>
                  <a:pt x="2322" y="181"/>
                </a:lnTo>
                <a:lnTo>
                  <a:pt x="2333" y="174"/>
                </a:lnTo>
                <a:lnTo>
                  <a:pt x="2344" y="167"/>
                </a:lnTo>
                <a:lnTo>
                  <a:pt x="2355" y="160"/>
                </a:lnTo>
                <a:lnTo>
                  <a:pt x="2366" y="152"/>
                </a:lnTo>
                <a:lnTo>
                  <a:pt x="2378" y="145"/>
                </a:lnTo>
                <a:lnTo>
                  <a:pt x="2389" y="138"/>
                </a:lnTo>
                <a:lnTo>
                  <a:pt x="2401" y="130"/>
                </a:lnTo>
                <a:lnTo>
                  <a:pt x="2412" y="123"/>
                </a:lnTo>
                <a:lnTo>
                  <a:pt x="2424" y="116"/>
                </a:lnTo>
                <a:lnTo>
                  <a:pt x="2436" y="108"/>
                </a:lnTo>
                <a:lnTo>
                  <a:pt x="2448" y="101"/>
                </a:lnTo>
                <a:lnTo>
                  <a:pt x="2461" y="93"/>
                </a:lnTo>
                <a:lnTo>
                  <a:pt x="2473" y="86"/>
                </a:lnTo>
                <a:lnTo>
                  <a:pt x="2486" y="78"/>
                </a:lnTo>
                <a:lnTo>
                  <a:pt x="2498" y="70"/>
                </a:lnTo>
                <a:lnTo>
                  <a:pt x="2511" y="63"/>
                </a:lnTo>
                <a:lnTo>
                  <a:pt x="2524" y="55"/>
                </a:lnTo>
                <a:lnTo>
                  <a:pt x="2538" y="47"/>
                </a:lnTo>
                <a:lnTo>
                  <a:pt x="2551" y="39"/>
                </a:lnTo>
                <a:lnTo>
                  <a:pt x="2564" y="31"/>
                </a:lnTo>
                <a:lnTo>
                  <a:pt x="2578" y="24"/>
                </a:lnTo>
                <a:lnTo>
                  <a:pt x="2592" y="16"/>
                </a:lnTo>
                <a:lnTo>
                  <a:pt x="2606" y="8"/>
                </a:lnTo>
                <a:lnTo>
                  <a:pt x="2620" y="0"/>
                </a:lnTo>
                <a:lnTo>
                  <a:pt x="2620" y="0"/>
                </a:lnTo>
                <a:lnTo>
                  <a:pt x="2611" y="5"/>
                </a:lnTo>
                <a:lnTo>
                  <a:pt x="2603" y="10"/>
                </a:lnTo>
                <a:lnTo>
                  <a:pt x="2594" y="16"/>
                </a:lnTo>
                <a:lnTo>
                  <a:pt x="2586" y="21"/>
                </a:lnTo>
                <a:lnTo>
                  <a:pt x="2577" y="27"/>
                </a:lnTo>
                <a:lnTo>
                  <a:pt x="2569" y="32"/>
                </a:lnTo>
                <a:lnTo>
                  <a:pt x="2561" y="37"/>
                </a:lnTo>
                <a:lnTo>
                  <a:pt x="2553" y="43"/>
                </a:lnTo>
                <a:lnTo>
                  <a:pt x="2544" y="48"/>
                </a:lnTo>
                <a:lnTo>
                  <a:pt x="2536" y="54"/>
                </a:lnTo>
                <a:lnTo>
                  <a:pt x="2528" y="59"/>
                </a:lnTo>
                <a:lnTo>
                  <a:pt x="2520" y="64"/>
                </a:lnTo>
                <a:lnTo>
                  <a:pt x="2513" y="70"/>
                </a:lnTo>
                <a:lnTo>
                  <a:pt x="2505" y="75"/>
                </a:lnTo>
                <a:lnTo>
                  <a:pt x="2497" y="81"/>
                </a:lnTo>
                <a:lnTo>
                  <a:pt x="2489" y="86"/>
                </a:lnTo>
                <a:lnTo>
                  <a:pt x="2482" y="92"/>
                </a:lnTo>
                <a:lnTo>
                  <a:pt x="2474" y="97"/>
                </a:lnTo>
                <a:lnTo>
                  <a:pt x="2467" y="102"/>
                </a:lnTo>
                <a:lnTo>
                  <a:pt x="2459" y="108"/>
                </a:lnTo>
                <a:lnTo>
                  <a:pt x="2452" y="113"/>
                </a:lnTo>
                <a:lnTo>
                  <a:pt x="2444" y="119"/>
                </a:lnTo>
                <a:lnTo>
                  <a:pt x="2437" y="124"/>
                </a:lnTo>
                <a:lnTo>
                  <a:pt x="2430" y="130"/>
                </a:lnTo>
                <a:lnTo>
                  <a:pt x="2423" y="135"/>
                </a:lnTo>
                <a:lnTo>
                  <a:pt x="2415" y="140"/>
                </a:lnTo>
                <a:lnTo>
                  <a:pt x="2408" y="146"/>
                </a:lnTo>
                <a:lnTo>
                  <a:pt x="2401" y="151"/>
                </a:lnTo>
                <a:lnTo>
                  <a:pt x="2394" y="157"/>
                </a:lnTo>
                <a:lnTo>
                  <a:pt x="2387" y="162"/>
                </a:lnTo>
                <a:lnTo>
                  <a:pt x="2381" y="168"/>
                </a:lnTo>
                <a:lnTo>
                  <a:pt x="2374" y="173"/>
                </a:lnTo>
                <a:lnTo>
                  <a:pt x="2367" y="179"/>
                </a:lnTo>
                <a:lnTo>
                  <a:pt x="2360" y="184"/>
                </a:lnTo>
                <a:lnTo>
                  <a:pt x="2354" y="190"/>
                </a:lnTo>
                <a:lnTo>
                  <a:pt x="2347" y="195"/>
                </a:lnTo>
                <a:lnTo>
                  <a:pt x="2341" y="200"/>
                </a:lnTo>
                <a:lnTo>
                  <a:pt x="2334" y="206"/>
                </a:lnTo>
                <a:lnTo>
                  <a:pt x="2328" y="211"/>
                </a:lnTo>
                <a:lnTo>
                  <a:pt x="2321" y="217"/>
                </a:lnTo>
                <a:lnTo>
                  <a:pt x="2315" y="222"/>
                </a:lnTo>
                <a:lnTo>
                  <a:pt x="2309" y="228"/>
                </a:lnTo>
                <a:lnTo>
                  <a:pt x="2303" y="233"/>
                </a:lnTo>
                <a:lnTo>
                  <a:pt x="2296" y="239"/>
                </a:lnTo>
                <a:lnTo>
                  <a:pt x="2290" y="244"/>
                </a:lnTo>
                <a:lnTo>
                  <a:pt x="2284" y="250"/>
                </a:lnTo>
                <a:lnTo>
                  <a:pt x="2278" y="255"/>
                </a:lnTo>
                <a:lnTo>
                  <a:pt x="2272" y="261"/>
                </a:lnTo>
                <a:lnTo>
                  <a:pt x="2266" y="266"/>
                </a:lnTo>
                <a:lnTo>
                  <a:pt x="2261" y="272"/>
                </a:lnTo>
                <a:lnTo>
                  <a:pt x="2255" y="277"/>
                </a:lnTo>
                <a:lnTo>
                  <a:pt x="2249" y="282"/>
                </a:lnTo>
                <a:lnTo>
                  <a:pt x="2243" y="288"/>
                </a:lnTo>
                <a:lnTo>
                  <a:pt x="2238" y="293"/>
                </a:lnTo>
                <a:lnTo>
                  <a:pt x="2232" y="299"/>
                </a:lnTo>
                <a:lnTo>
                  <a:pt x="2227" y="304"/>
                </a:lnTo>
                <a:lnTo>
                  <a:pt x="2221" y="310"/>
                </a:lnTo>
                <a:lnTo>
                  <a:pt x="2216" y="315"/>
                </a:lnTo>
                <a:lnTo>
                  <a:pt x="2210" y="321"/>
                </a:lnTo>
                <a:lnTo>
                  <a:pt x="2205" y="326"/>
                </a:lnTo>
                <a:lnTo>
                  <a:pt x="2200" y="332"/>
                </a:lnTo>
                <a:lnTo>
                  <a:pt x="2195" y="337"/>
                </a:lnTo>
                <a:lnTo>
                  <a:pt x="2190" y="343"/>
                </a:lnTo>
                <a:lnTo>
                  <a:pt x="2184" y="348"/>
                </a:lnTo>
                <a:lnTo>
                  <a:pt x="2179" y="354"/>
                </a:lnTo>
                <a:lnTo>
                  <a:pt x="2174" y="359"/>
                </a:lnTo>
                <a:lnTo>
                  <a:pt x="2169" y="364"/>
                </a:lnTo>
                <a:lnTo>
                  <a:pt x="2165" y="370"/>
                </a:lnTo>
                <a:lnTo>
                  <a:pt x="2160" y="375"/>
                </a:lnTo>
                <a:lnTo>
                  <a:pt x="2155" y="381"/>
                </a:lnTo>
                <a:lnTo>
                  <a:pt x="2150" y="386"/>
                </a:lnTo>
                <a:lnTo>
                  <a:pt x="2145" y="392"/>
                </a:lnTo>
                <a:lnTo>
                  <a:pt x="2141" y="397"/>
                </a:lnTo>
                <a:lnTo>
                  <a:pt x="2136" y="403"/>
                </a:lnTo>
                <a:lnTo>
                  <a:pt x="2132" y="408"/>
                </a:lnTo>
                <a:lnTo>
                  <a:pt x="2127" y="414"/>
                </a:lnTo>
                <a:lnTo>
                  <a:pt x="2123" y="419"/>
                </a:lnTo>
                <a:lnTo>
                  <a:pt x="2118" y="424"/>
                </a:lnTo>
                <a:lnTo>
                  <a:pt x="2114" y="430"/>
                </a:lnTo>
                <a:lnTo>
                  <a:pt x="2109" y="435"/>
                </a:lnTo>
                <a:lnTo>
                  <a:pt x="2105" y="441"/>
                </a:lnTo>
                <a:lnTo>
                  <a:pt x="2101" y="446"/>
                </a:lnTo>
                <a:lnTo>
                  <a:pt x="2097" y="452"/>
                </a:lnTo>
                <a:lnTo>
                  <a:pt x="2093" y="457"/>
                </a:lnTo>
                <a:lnTo>
                  <a:pt x="2089" y="462"/>
                </a:lnTo>
                <a:lnTo>
                  <a:pt x="2085" y="468"/>
                </a:lnTo>
                <a:lnTo>
                  <a:pt x="2081" y="473"/>
                </a:lnTo>
                <a:lnTo>
                  <a:pt x="2077" y="479"/>
                </a:lnTo>
                <a:lnTo>
                  <a:pt x="2073" y="484"/>
                </a:lnTo>
                <a:lnTo>
                  <a:pt x="2069" y="490"/>
                </a:lnTo>
                <a:lnTo>
                  <a:pt x="2065" y="495"/>
                </a:lnTo>
                <a:lnTo>
                  <a:pt x="2061" y="500"/>
                </a:lnTo>
                <a:lnTo>
                  <a:pt x="2058" y="506"/>
                </a:lnTo>
                <a:lnTo>
                  <a:pt x="2054" y="511"/>
                </a:lnTo>
                <a:lnTo>
                  <a:pt x="2050" y="517"/>
                </a:lnTo>
                <a:lnTo>
                  <a:pt x="2047" y="522"/>
                </a:lnTo>
                <a:lnTo>
                  <a:pt x="2043" y="527"/>
                </a:lnTo>
                <a:lnTo>
                  <a:pt x="2040" y="533"/>
                </a:lnTo>
                <a:lnTo>
                  <a:pt x="2036" y="538"/>
                </a:lnTo>
                <a:lnTo>
                  <a:pt x="2033" y="544"/>
                </a:lnTo>
                <a:lnTo>
                  <a:pt x="2030" y="549"/>
                </a:lnTo>
                <a:lnTo>
                  <a:pt x="2026" y="554"/>
                </a:lnTo>
                <a:lnTo>
                  <a:pt x="2023" y="560"/>
                </a:lnTo>
                <a:lnTo>
                  <a:pt x="2020" y="565"/>
                </a:lnTo>
                <a:lnTo>
                  <a:pt x="2017" y="570"/>
                </a:lnTo>
                <a:lnTo>
                  <a:pt x="2014" y="576"/>
                </a:lnTo>
                <a:lnTo>
                  <a:pt x="2011" y="581"/>
                </a:lnTo>
                <a:lnTo>
                  <a:pt x="2008" y="587"/>
                </a:lnTo>
                <a:lnTo>
                  <a:pt x="2005" y="592"/>
                </a:lnTo>
                <a:lnTo>
                  <a:pt x="2002" y="597"/>
                </a:lnTo>
                <a:lnTo>
                  <a:pt x="1999" y="603"/>
                </a:lnTo>
                <a:lnTo>
                  <a:pt x="1996" y="608"/>
                </a:lnTo>
                <a:lnTo>
                  <a:pt x="1993" y="613"/>
                </a:lnTo>
                <a:lnTo>
                  <a:pt x="1990" y="619"/>
                </a:lnTo>
                <a:lnTo>
                  <a:pt x="1988" y="624"/>
                </a:lnTo>
                <a:lnTo>
                  <a:pt x="1985" y="629"/>
                </a:lnTo>
                <a:lnTo>
                  <a:pt x="1982" y="635"/>
                </a:lnTo>
                <a:lnTo>
                  <a:pt x="1980" y="640"/>
                </a:lnTo>
                <a:lnTo>
                  <a:pt x="1977" y="645"/>
                </a:lnTo>
                <a:lnTo>
                  <a:pt x="1975" y="651"/>
                </a:lnTo>
                <a:lnTo>
                  <a:pt x="1972" y="656"/>
                </a:lnTo>
                <a:lnTo>
                  <a:pt x="1970" y="661"/>
                </a:lnTo>
                <a:lnTo>
                  <a:pt x="1967" y="666"/>
                </a:lnTo>
                <a:lnTo>
                  <a:pt x="1965" y="672"/>
                </a:lnTo>
                <a:lnTo>
                  <a:pt x="1963" y="677"/>
                </a:lnTo>
                <a:lnTo>
                  <a:pt x="1960" y="682"/>
                </a:lnTo>
                <a:lnTo>
                  <a:pt x="1958" y="688"/>
                </a:lnTo>
                <a:lnTo>
                  <a:pt x="1956" y="693"/>
                </a:lnTo>
                <a:lnTo>
                  <a:pt x="1954" y="698"/>
                </a:lnTo>
                <a:lnTo>
                  <a:pt x="1952" y="703"/>
                </a:lnTo>
                <a:lnTo>
                  <a:pt x="1950" y="709"/>
                </a:lnTo>
                <a:lnTo>
                  <a:pt x="1948" y="714"/>
                </a:lnTo>
                <a:lnTo>
                  <a:pt x="1946" y="719"/>
                </a:lnTo>
                <a:lnTo>
                  <a:pt x="1944" y="724"/>
                </a:lnTo>
                <a:lnTo>
                  <a:pt x="1942" y="730"/>
                </a:lnTo>
                <a:lnTo>
                  <a:pt x="1940" y="735"/>
                </a:lnTo>
                <a:lnTo>
                  <a:pt x="1938" y="740"/>
                </a:lnTo>
                <a:lnTo>
                  <a:pt x="1936" y="745"/>
                </a:lnTo>
                <a:lnTo>
                  <a:pt x="1935" y="750"/>
                </a:lnTo>
                <a:lnTo>
                  <a:pt x="1933" y="756"/>
                </a:lnTo>
                <a:lnTo>
                  <a:pt x="1931" y="761"/>
                </a:lnTo>
                <a:lnTo>
                  <a:pt x="1930" y="766"/>
                </a:lnTo>
                <a:lnTo>
                  <a:pt x="1928" y="771"/>
                </a:lnTo>
                <a:lnTo>
                  <a:pt x="1927" y="776"/>
                </a:lnTo>
                <a:lnTo>
                  <a:pt x="1925" y="782"/>
                </a:lnTo>
                <a:lnTo>
                  <a:pt x="1924" y="787"/>
                </a:lnTo>
                <a:lnTo>
                  <a:pt x="1922" y="792"/>
                </a:lnTo>
                <a:lnTo>
                  <a:pt x="1921" y="797"/>
                </a:lnTo>
                <a:lnTo>
                  <a:pt x="1919" y="802"/>
                </a:lnTo>
                <a:lnTo>
                  <a:pt x="1918" y="807"/>
                </a:lnTo>
                <a:lnTo>
                  <a:pt x="1917" y="813"/>
                </a:lnTo>
                <a:lnTo>
                  <a:pt x="1916" y="818"/>
                </a:lnTo>
                <a:lnTo>
                  <a:pt x="1914" y="823"/>
                </a:lnTo>
                <a:lnTo>
                  <a:pt x="1913" y="828"/>
                </a:lnTo>
                <a:lnTo>
                  <a:pt x="1912" y="833"/>
                </a:lnTo>
                <a:lnTo>
                  <a:pt x="1911" y="838"/>
                </a:lnTo>
                <a:lnTo>
                  <a:pt x="1910" y="843"/>
                </a:lnTo>
                <a:lnTo>
                  <a:pt x="1909" y="848"/>
                </a:lnTo>
                <a:lnTo>
                  <a:pt x="1908" y="853"/>
                </a:lnTo>
                <a:lnTo>
                  <a:pt x="1907" y="858"/>
                </a:lnTo>
                <a:lnTo>
                  <a:pt x="1906" y="864"/>
                </a:lnTo>
                <a:lnTo>
                  <a:pt x="1905" y="869"/>
                </a:lnTo>
                <a:lnTo>
                  <a:pt x="1904" y="874"/>
                </a:lnTo>
                <a:lnTo>
                  <a:pt x="1904" y="879"/>
                </a:lnTo>
                <a:lnTo>
                  <a:pt x="1903" y="884"/>
                </a:lnTo>
                <a:lnTo>
                  <a:pt x="1902" y="889"/>
                </a:lnTo>
                <a:lnTo>
                  <a:pt x="1901" y="894"/>
                </a:lnTo>
                <a:lnTo>
                  <a:pt x="1901" y="899"/>
                </a:lnTo>
                <a:lnTo>
                  <a:pt x="1900" y="904"/>
                </a:lnTo>
                <a:lnTo>
                  <a:pt x="1899" y="909"/>
                </a:lnTo>
                <a:lnTo>
                  <a:pt x="1899" y="914"/>
                </a:lnTo>
                <a:lnTo>
                  <a:pt x="1898" y="919"/>
                </a:lnTo>
                <a:lnTo>
                  <a:pt x="1898" y="924"/>
                </a:lnTo>
                <a:lnTo>
                  <a:pt x="1897" y="929"/>
                </a:lnTo>
                <a:lnTo>
                  <a:pt x="1897" y="934"/>
                </a:lnTo>
                <a:lnTo>
                  <a:pt x="1897" y="939"/>
                </a:lnTo>
                <a:lnTo>
                  <a:pt x="1896" y="944"/>
                </a:lnTo>
                <a:lnTo>
                  <a:pt x="1896" y="949"/>
                </a:lnTo>
                <a:lnTo>
                  <a:pt x="1896" y="953"/>
                </a:lnTo>
                <a:lnTo>
                  <a:pt x="1895" y="958"/>
                </a:lnTo>
                <a:lnTo>
                  <a:pt x="1895" y="963"/>
                </a:lnTo>
                <a:lnTo>
                  <a:pt x="1895" y="968"/>
                </a:lnTo>
                <a:lnTo>
                  <a:pt x="1895" y="973"/>
                </a:lnTo>
                <a:lnTo>
                  <a:pt x="1895" y="978"/>
                </a:lnTo>
                <a:lnTo>
                  <a:pt x="1895" y="983"/>
                </a:lnTo>
                <a:lnTo>
                  <a:pt x="1895" y="988"/>
                </a:lnTo>
                <a:lnTo>
                  <a:pt x="1895" y="993"/>
                </a:lnTo>
                <a:lnTo>
                  <a:pt x="1895" y="997"/>
                </a:lnTo>
                <a:lnTo>
                  <a:pt x="1895" y="1002"/>
                </a:lnTo>
                <a:lnTo>
                  <a:pt x="1895" y="1007"/>
                </a:lnTo>
                <a:lnTo>
                  <a:pt x="1895" y="1012"/>
                </a:lnTo>
                <a:lnTo>
                  <a:pt x="1895" y="1017"/>
                </a:lnTo>
                <a:lnTo>
                  <a:pt x="1895" y="1021"/>
                </a:lnTo>
                <a:lnTo>
                  <a:pt x="1895" y="1026"/>
                </a:lnTo>
                <a:lnTo>
                  <a:pt x="1895" y="1031"/>
                </a:lnTo>
                <a:lnTo>
                  <a:pt x="1896" y="1036"/>
                </a:lnTo>
                <a:lnTo>
                  <a:pt x="1896" y="1041"/>
                </a:lnTo>
                <a:lnTo>
                  <a:pt x="1896" y="1045"/>
                </a:lnTo>
                <a:lnTo>
                  <a:pt x="1897" y="1050"/>
                </a:lnTo>
                <a:lnTo>
                  <a:pt x="1897" y="1055"/>
                </a:lnTo>
                <a:lnTo>
                  <a:pt x="1897" y="1060"/>
                </a:lnTo>
                <a:lnTo>
                  <a:pt x="1898" y="1064"/>
                </a:lnTo>
                <a:lnTo>
                  <a:pt x="1898" y="1069"/>
                </a:lnTo>
                <a:lnTo>
                  <a:pt x="1899" y="1074"/>
                </a:lnTo>
                <a:lnTo>
                  <a:pt x="1899" y="1078"/>
                </a:lnTo>
                <a:lnTo>
                  <a:pt x="1900" y="1083"/>
                </a:lnTo>
                <a:lnTo>
                  <a:pt x="1900" y="1088"/>
                </a:lnTo>
                <a:lnTo>
                  <a:pt x="1901" y="1092"/>
                </a:lnTo>
                <a:lnTo>
                  <a:pt x="1902" y="1097"/>
                </a:lnTo>
                <a:lnTo>
                  <a:pt x="1902" y="1102"/>
                </a:lnTo>
                <a:lnTo>
                  <a:pt x="1903" y="1106"/>
                </a:lnTo>
                <a:lnTo>
                  <a:pt x="1904" y="1111"/>
                </a:lnTo>
                <a:lnTo>
                  <a:pt x="1905" y="1115"/>
                </a:lnTo>
                <a:lnTo>
                  <a:pt x="1905" y="1120"/>
                </a:lnTo>
                <a:lnTo>
                  <a:pt x="1906" y="1125"/>
                </a:lnTo>
                <a:lnTo>
                  <a:pt x="1907" y="1129"/>
                </a:lnTo>
                <a:lnTo>
                  <a:pt x="1908" y="1134"/>
                </a:lnTo>
                <a:lnTo>
                  <a:pt x="1909" y="1138"/>
                </a:lnTo>
                <a:lnTo>
                  <a:pt x="1910" y="1143"/>
                </a:lnTo>
                <a:lnTo>
                  <a:pt x="1911" y="1147"/>
                </a:lnTo>
                <a:lnTo>
                  <a:pt x="1912" y="1152"/>
                </a:lnTo>
                <a:lnTo>
                  <a:pt x="1913" y="1156"/>
                </a:lnTo>
                <a:lnTo>
                  <a:pt x="1914" y="1161"/>
                </a:lnTo>
                <a:lnTo>
                  <a:pt x="1915" y="1165"/>
                </a:lnTo>
                <a:lnTo>
                  <a:pt x="1916" y="1170"/>
                </a:lnTo>
                <a:lnTo>
                  <a:pt x="1917" y="1174"/>
                </a:lnTo>
                <a:lnTo>
                  <a:pt x="1918" y="1179"/>
                </a:lnTo>
                <a:lnTo>
                  <a:pt x="1919" y="1183"/>
                </a:lnTo>
                <a:lnTo>
                  <a:pt x="1920" y="1188"/>
                </a:lnTo>
                <a:lnTo>
                  <a:pt x="1922" y="1192"/>
                </a:lnTo>
                <a:lnTo>
                  <a:pt x="1923" y="1196"/>
                </a:lnTo>
                <a:lnTo>
                  <a:pt x="1924" y="1201"/>
                </a:lnTo>
                <a:lnTo>
                  <a:pt x="1925" y="1205"/>
                </a:lnTo>
                <a:lnTo>
                  <a:pt x="1927" y="1210"/>
                </a:lnTo>
                <a:lnTo>
                  <a:pt x="1928" y="1214"/>
                </a:lnTo>
                <a:lnTo>
                  <a:pt x="1929" y="1218"/>
                </a:lnTo>
                <a:lnTo>
                  <a:pt x="1931" y="1223"/>
                </a:lnTo>
                <a:lnTo>
                  <a:pt x="1932" y="1227"/>
                </a:lnTo>
                <a:lnTo>
                  <a:pt x="1934" y="1231"/>
                </a:lnTo>
                <a:lnTo>
                  <a:pt x="1935" y="1235"/>
                </a:lnTo>
                <a:lnTo>
                  <a:pt x="1936" y="1240"/>
                </a:lnTo>
                <a:lnTo>
                  <a:pt x="1938" y="1244"/>
                </a:lnTo>
                <a:lnTo>
                  <a:pt x="1940" y="1248"/>
                </a:lnTo>
                <a:lnTo>
                  <a:pt x="1941" y="1252"/>
                </a:lnTo>
                <a:lnTo>
                  <a:pt x="1943" y="1257"/>
                </a:lnTo>
                <a:lnTo>
                  <a:pt x="1944" y="1261"/>
                </a:lnTo>
                <a:lnTo>
                  <a:pt x="1946" y="1265"/>
                </a:lnTo>
                <a:lnTo>
                  <a:pt x="1948" y="1269"/>
                </a:lnTo>
                <a:lnTo>
                  <a:pt x="1949" y="1273"/>
                </a:lnTo>
                <a:lnTo>
                  <a:pt x="1951" y="1278"/>
                </a:lnTo>
                <a:lnTo>
                  <a:pt x="1953" y="1282"/>
                </a:lnTo>
                <a:lnTo>
                  <a:pt x="1954" y="1286"/>
                </a:lnTo>
                <a:lnTo>
                  <a:pt x="1956" y="1290"/>
                </a:lnTo>
                <a:lnTo>
                  <a:pt x="1958" y="1294"/>
                </a:lnTo>
                <a:lnTo>
                  <a:pt x="1960" y="1298"/>
                </a:lnTo>
                <a:lnTo>
                  <a:pt x="1961" y="1302"/>
                </a:lnTo>
                <a:lnTo>
                  <a:pt x="1963" y="1306"/>
                </a:lnTo>
                <a:lnTo>
                  <a:pt x="1965" y="1310"/>
                </a:lnTo>
                <a:lnTo>
                  <a:pt x="1967" y="1315"/>
                </a:lnTo>
                <a:lnTo>
                  <a:pt x="1969" y="1319"/>
                </a:lnTo>
                <a:lnTo>
                  <a:pt x="1971" y="1323"/>
                </a:lnTo>
                <a:lnTo>
                  <a:pt x="1973" y="1327"/>
                </a:lnTo>
                <a:lnTo>
                  <a:pt x="1975" y="1331"/>
                </a:lnTo>
                <a:lnTo>
                  <a:pt x="1977" y="1335"/>
                </a:lnTo>
                <a:lnTo>
                  <a:pt x="1979" y="1338"/>
                </a:lnTo>
                <a:lnTo>
                  <a:pt x="1981" y="1342"/>
                </a:lnTo>
                <a:lnTo>
                  <a:pt x="1983" y="1346"/>
                </a:lnTo>
                <a:lnTo>
                  <a:pt x="1985" y="1350"/>
                </a:lnTo>
                <a:lnTo>
                  <a:pt x="1987" y="1354"/>
                </a:lnTo>
                <a:lnTo>
                  <a:pt x="1989" y="1358"/>
                </a:lnTo>
                <a:lnTo>
                  <a:pt x="1991" y="1362"/>
                </a:lnTo>
                <a:lnTo>
                  <a:pt x="1993" y="1366"/>
                </a:lnTo>
                <a:lnTo>
                  <a:pt x="1996" y="1370"/>
                </a:lnTo>
                <a:lnTo>
                  <a:pt x="1998" y="1373"/>
                </a:lnTo>
                <a:lnTo>
                  <a:pt x="2000" y="1377"/>
                </a:lnTo>
                <a:lnTo>
                  <a:pt x="2002" y="1381"/>
                </a:lnTo>
                <a:lnTo>
                  <a:pt x="2004" y="1385"/>
                </a:lnTo>
                <a:lnTo>
                  <a:pt x="2007" y="1389"/>
                </a:lnTo>
                <a:lnTo>
                  <a:pt x="2009" y="1392"/>
                </a:lnTo>
                <a:lnTo>
                  <a:pt x="2011" y="1396"/>
                </a:lnTo>
                <a:lnTo>
                  <a:pt x="2014" y="1400"/>
                </a:lnTo>
                <a:lnTo>
                  <a:pt x="2016" y="1404"/>
                </a:lnTo>
                <a:lnTo>
                  <a:pt x="2018" y="1407"/>
                </a:lnTo>
                <a:lnTo>
                  <a:pt x="2021" y="1411"/>
                </a:lnTo>
                <a:lnTo>
                  <a:pt x="2023" y="1415"/>
                </a:lnTo>
                <a:lnTo>
                  <a:pt x="2025" y="1418"/>
                </a:lnTo>
                <a:lnTo>
                  <a:pt x="2028" y="1422"/>
                </a:lnTo>
                <a:lnTo>
                  <a:pt x="2030" y="1425"/>
                </a:lnTo>
                <a:lnTo>
                  <a:pt x="2033" y="1429"/>
                </a:lnTo>
                <a:lnTo>
                  <a:pt x="2035" y="1433"/>
                </a:lnTo>
                <a:lnTo>
                  <a:pt x="2038" y="1436"/>
                </a:lnTo>
                <a:lnTo>
                  <a:pt x="2040" y="1440"/>
                </a:lnTo>
                <a:lnTo>
                  <a:pt x="2043" y="1443"/>
                </a:lnTo>
                <a:lnTo>
                  <a:pt x="2045" y="1447"/>
                </a:lnTo>
                <a:lnTo>
                  <a:pt x="2048" y="1450"/>
                </a:lnTo>
                <a:lnTo>
                  <a:pt x="2050" y="1454"/>
                </a:lnTo>
                <a:lnTo>
                  <a:pt x="2053" y="1457"/>
                </a:lnTo>
                <a:lnTo>
                  <a:pt x="2056" y="1461"/>
                </a:lnTo>
                <a:lnTo>
                  <a:pt x="2058" y="1464"/>
                </a:lnTo>
                <a:lnTo>
                  <a:pt x="2061" y="1468"/>
                </a:lnTo>
                <a:lnTo>
                  <a:pt x="2063" y="1471"/>
                </a:lnTo>
                <a:lnTo>
                  <a:pt x="2066" y="1474"/>
                </a:lnTo>
                <a:lnTo>
                  <a:pt x="2069" y="1478"/>
                </a:lnTo>
                <a:lnTo>
                  <a:pt x="2071" y="1481"/>
                </a:lnTo>
                <a:lnTo>
                  <a:pt x="2074" y="1485"/>
                </a:lnTo>
                <a:lnTo>
                  <a:pt x="2077" y="1488"/>
                </a:lnTo>
                <a:lnTo>
                  <a:pt x="2080" y="1491"/>
                </a:lnTo>
                <a:lnTo>
                  <a:pt x="2082" y="1494"/>
                </a:lnTo>
                <a:lnTo>
                  <a:pt x="2085" y="1498"/>
                </a:lnTo>
                <a:lnTo>
                  <a:pt x="2088" y="1501"/>
                </a:lnTo>
                <a:lnTo>
                  <a:pt x="2091" y="1504"/>
                </a:lnTo>
                <a:lnTo>
                  <a:pt x="2093" y="1507"/>
                </a:lnTo>
                <a:lnTo>
                  <a:pt x="2096" y="1511"/>
                </a:lnTo>
                <a:lnTo>
                  <a:pt x="2099" y="1514"/>
                </a:lnTo>
                <a:lnTo>
                  <a:pt x="2102" y="1517"/>
                </a:lnTo>
                <a:lnTo>
                  <a:pt x="2105" y="1520"/>
                </a:lnTo>
                <a:lnTo>
                  <a:pt x="2108" y="1523"/>
                </a:lnTo>
                <a:lnTo>
                  <a:pt x="2111" y="1526"/>
                </a:lnTo>
                <a:lnTo>
                  <a:pt x="2113" y="1530"/>
                </a:lnTo>
                <a:lnTo>
                  <a:pt x="2116" y="1533"/>
                </a:lnTo>
                <a:lnTo>
                  <a:pt x="2119" y="1536"/>
                </a:lnTo>
                <a:lnTo>
                  <a:pt x="2122" y="1539"/>
                </a:lnTo>
                <a:lnTo>
                  <a:pt x="2125" y="1542"/>
                </a:lnTo>
                <a:lnTo>
                  <a:pt x="2128" y="1545"/>
                </a:lnTo>
                <a:lnTo>
                  <a:pt x="2131" y="1548"/>
                </a:lnTo>
                <a:lnTo>
                  <a:pt x="2134" y="1551"/>
                </a:lnTo>
                <a:lnTo>
                  <a:pt x="2137" y="1554"/>
                </a:lnTo>
                <a:lnTo>
                  <a:pt x="2140" y="1557"/>
                </a:lnTo>
                <a:lnTo>
                  <a:pt x="2143" y="1560"/>
                </a:lnTo>
                <a:lnTo>
                  <a:pt x="2146" y="1562"/>
                </a:lnTo>
                <a:lnTo>
                  <a:pt x="2149" y="1565"/>
                </a:lnTo>
                <a:lnTo>
                  <a:pt x="2152" y="1568"/>
                </a:lnTo>
                <a:lnTo>
                  <a:pt x="2155" y="1571"/>
                </a:lnTo>
                <a:lnTo>
                  <a:pt x="2158" y="1574"/>
                </a:lnTo>
                <a:lnTo>
                  <a:pt x="2161" y="1577"/>
                </a:lnTo>
                <a:lnTo>
                  <a:pt x="2164" y="1579"/>
                </a:lnTo>
                <a:lnTo>
                  <a:pt x="2167" y="1582"/>
                </a:lnTo>
                <a:lnTo>
                  <a:pt x="2170" y="1585"/>
                </a:lnTo>
                <a:lnTo>
                  <a:pt x="2173" y="1588"/>
                </a:lnTo>
                <a:lnTo>
                  <a:pt x="2177" y="1590"/>
                </a:lnTo>
                <a:lnTo>
                  <a:pt x="2180" y="1593"/>
                </a:lnTo>
                <a:lnTo>
                  <a:pt x="2183" y="1596"/>
                </a:lnTo>
                <a:lnTo>
                  <a:pt x="2186" y="1598"/>
                </a:lnTo>
                <a:lnTo>
                  <a:pt x="2189" y="1601"/>
                </a:lnTo>
                <a:lnTo>
                  <a:pt x="2192" y="1604"/>
                </a:lnTo>
                <a:lnTo>
                  <a:pt x="2195" y="1606"/>
                </a:lnTo>
                <a:lnTo>
                  <a:pt x="2199" y="1609"/>
                </a:lnTo>
                <a:lnTo>
                  <a:pt x="2202" y="1612"/>
                </a:lnTo>
                <a:lnTo>
                  <a:pt x="2205" y="1614"/>
                </a:lnTo>
                <a:lnTo>
                  <a:pt x="2208" y="1617"/>
                </a:lnTo>
                <a:lnTo>
                  <a:pt x="2211" y="1619"/>
                </a:lnTo>
                <a:lnTo>
                  <a:pt x="2214" y="1622"/>
                </a:lnTo>
                <a:lnTo>
                  <a:pt x="2218" y="1624"/>
                </a:lnTo>
                <a:lnTo>
                  <a:pt x="2221" y="1626"/>
                </a:lnTo>
                <a:lnTo>
                  <a:pt x="2224" y="1629"/>
                </a:lnTo>
                <a:lnTo>
                  <a:pt x="2227" y="1631"/>
                </a:lnTo>
                <a:lnTo>
                  <a:pt x="2231" y="1634"/>
                </a:lnTo>
                <a:lnTo>
                  <a:pt x="2234" y="1636"/>
                </a:lnTo>
                <a:lnTo>
                  <a:pt x="2237" y="1638"/>
                </a:lnTo>
                <a:lnTo>
                  <a:pt x="2240" y="1641"/>
                </a:lnTo>
                <a:lnTo>
                  <a:pt x="2244" y="1643"/>
                </a:lnTo>
                <a:lnTo>
                  <a:pt x="2247" y="1645"/>
                </a:lnTo>
                <a:lnTo>
                  <a:pt x="2250" y="1648"/>
                </a:lnTo>
                <a:lnTo>
                  <a:pt x="2253" y="1650"/>
                </a:lnTo>
                <a:lnTo>
                  <a:pt x="2257" y="1652"/>
                </a:lnTo>
                <a:lnTo>
                  <a:pt x="2260" y="1654"/>
                </a:lnTo>
                <a:lnTo>
                  <a:pt x="2263" y="1656"/>
                </a:lnTo>
                <a:lnTo>
                  <a:pt x="2267" y="1659"/>
                </a:lnTo>
                <a:lnTo>
                  <a:pt x="2270" y="1661"/>
                </a:lnTo>
                <a:lnTo>
                  <a:pt x="2273" y="1663"/>
                </a:lnTo>
                <a:lnTo>
                  <a:pt x="2276" y="1665"/>
                </a:lnTo>
                <a:lnTo>
                  <a:pt x="2280" y="1667"/>
                </a:lnTo>
                <a:lnTo>
                  <a:pt x="2283" y="1669"/>
                </a:lnTo>
                <a:lnTo>
                  <a:pt x="2286" y="1671"/>
                </a:lnTo>
                <a:lnTo>
                  <a:pt x="2290" y="1673"/>
                </a:lnTo>
                <a:lnTo>
                  <a:pt x="2293" y="1675"/>
                </a:lnTo>
                <a:lnTo>
                  <a:pt x="2296" y="1677"/>
                </a:lnTo>
                <a:lnTo>
                  <a:pt x="2300" y="1679"/>
                </a:lnTo>
                <a:lnTo>
                  <a:pt x="2303" y="1681"/>
                </a:lnTo>
                <a:lnTo>
                  <a:pt x="2306" y="1683"/>
                </a:lnTo>
                <a:lnTo>
                  <a:pt x="2310" y="1685"/>
                </a:lnTo>
                <a:lnTo>
                  <a:pt x="2313" y="1687"/>
                </a:lnTo>
                <a:lnTo>
                  <a:pt x="2316" y="1688"/>
                </a:lnTo>
                <a:lnTo>
                  <a:pt x="2320" y="1690"/>
                </a:lnTo>
                <a:lnTo>
                  <a:pt x="2323" y="1692"/>
                </a:lnTo>
                <a:lnTo>
                  <a:pt x="2327" y="1694"/>
                </a:lnTo>
                <a:lnTo>
                  <a:pt x="2330" y="1696"/>
                </a:lnTo>
                <a:lnTo>
                  <a:pt x="2333" y="1697"/>
                </a:lnTo>
                <a:lnTo>
                  <a:pt x="2337" y="1699"/>
                </a:lnTo>
                <a:lnTo>
                  <a:pt x="2340" y="1701"/>
                </a:lnTo>
                <a:lnTo>
                  <a:pt x="2343" y="1702"/>
                </a:lnTo>
                <a:lnTo>
                  <a:pt x="2347" y="1704"/>
                </a:lnTo>
                <a:lnTo>
                  <a:pt x="2350" y="1706"/>
                </a:lnTo>
                <a:lnTo>
                  <a:pt x="2353" y="1707"/>
                </a:lnTo>
                <a:lnTo>
                  <a:pt x="2357" y="1709"/>
                </a:lnTo>
                <a:lnTo>
                  <a:pt x="2360" y="1710"/>
                </a:lnTo>
                <a:lnTo>
                  <a:pt x="2364" y="1712"/>
                </a:lnTo>
                <a:lnTo>
                  <a:pt x="2367" y="1713"/>
                </a:lnTo>
                <a:lnTo>
                  <a:pt x="2370" y="1715"/>
                </a:lnTo>
                <a:lnTo>
                  <a:pt x="2374" y="1716"/>
                </a:lnTo>
                <a:lnTo>
                  <a:pt x="2377" y="1718"/>
                </a:lnTo>
                <a:lnTo>
                  <a:pt x="2380" y="1719"/>
                </a:lnTo>
                <a:lnTo>
                  <a:pt x="2384" y="1720"/>
                </a:lnTo>
                <a:lnTo>
                  <a:pt x="2387" y="1722"/>
                </a:lnTo>
                <a:lnTo>
                  <a:pt x="2391" y="1723"/>
                </a:lnTo>
                <a:lnTo>
                  <a:pt x="2394" y="1724"/>
                </a:lnTo>
                <a:lnTo>
                  <a:pt x="2397" y="1726"/>
                </a:lnTo>
                <a:lnTo>
                  <a:pt x="2401" y="1727"/>
                </a:lnTo>
                <a:lnTo>
                  <a:pt x="2404" y="1728"/>
                </a:lnTo>
                <a:lnTo>
                  <a:pt x="2407" y="1730"/>
                </a:lnTo>
                <a:lnTo>
                  <a:pt x="2411" y="1731"/>
                </a:lnTo>
                <a:lnTo>
                  <a:pt x="2414" y="1732"/>
                </a:lnTo>
                <a:lnTo>
                  <a:pt x="2417" y="1733"/>
                </a:lnTo>
                <a:lnTo>
                  <a:pt x="2421" y="1734"/>
                </a:lnTo>
                <a:lnTo>
                  <a:pt x="2424" y="1735"/>
                </a:lnTo>
                <a:lnTo>
                  <a:pt x="2427" y="1736"/>
                </a:lnTo>
                <a:lnTo>
                  <a:pt x="2431" y="1737"/>
                </a:lnTo>
                <a:lnTo>
                  <a:pt x="2434" y="1738"/>
                </a:lnTo>
                <a:lnTo>
                  <a:pt x="2437" y="1739"/>
                </a:lnTo>
                <a:lnTo>
                  <a:pt x="2441" y="1740"/>
                </a:lnTo>
                <a:lnTo>
                  <a:pt x="2444" y="1741"/>
                </a:lnTo>
                <a:lnTo>
                  <a:pt x="2448" y="1742"/>
                </a:lnTo>
                <a:lnTo>
                  <a:pt x="2451" y="1743"/>
                </a:lnTo>
                <a:lnTo>
                  <a:pt x="2454" y="1744"/>
                </a:lnTo>
                <a:lnTo>
                  <a:pt x="2457" y="1745"/>
                </a:lnTo>
                <a:lnTo>
                  <a:pt x="2461" y="1746"/>
                </a:lnTo>
                <a:lnTo>
                  <a:pt x="2464" y="1747"/>
                </a:lnTo>
                <a:lnTo>
                  <a:pt x="2467" y="1747"/>
                </a:lnTo>
                <a:lnTo>
                  <a:pt x="2471" y="1748"/>
                </a:lnTo>
                <a:lnTo>
                  <a:pt x="2474" y="1749"/>
                </a:lnTo>
                <a:lnTo>
                  <a:pt x="2477" y="1750"/>
                </a:lnTo>
                <a:lnTo>
                  <a:pt x="2481" y="1750"/>
                </a:lnTo>
                <a:lnTo>
                  <a:pt x="2484" y="1751"/>
                </a:lnTo>
                <a:lnTo>
                  <a:pt x="2487" y="1752"/>
                </a:lnTo>
                <a:lnTo>
                  <a:pt x="2490" y="1752"/>
                </a:lnTo>
                <a:lnTo>
                  <a:pt x="2494" y="1753"/>
                </a:lnTo>
                <a:lnTo>
                  <a:pt x="2497" y="1753"/>
                </a:lnTo>
                <a:lnTo>
                  <a:pt x="2500" y="1754"/>
                </a:lnTo>
                <a:lnTo>
                  <a:pt x="2503" y="1754"/>
                </a:lnTo>
                <a:lnTo>
                  <a:pt x="2507" y="1755"/>
                </a:lnTo>
                <a:lnTo>
                  <a:pt x="2510" y="1755"/>
                </a:lnTo>
                <a:lnTo>
                  <a:pt x="2513" y="1756"/>
                </a:lnTo>
                <a:lnTo>
                  <a:pt x="2516" y="1756"/>
                </a:lnTo>
                <a:lnTo>
                  <a:pt x="2520" y="1757"/>
                </a:lnTo>
                <a:lnTo>
                  <a:pt x="2523" y="1757"/>
                </a:lnTo>
                <a:lnTo>
                  <a:pt x="2526" y="1757"/>
                </a:lnTo>
                <a:lnTo>
                  <a:pt x="2529" y="1758"/>
                </a:lnTo>
                <a:lnTo>
                  <a:pt x="2532" y="1758"/>
                </a:lnTo>
                <a:lnTo>
                  <a:pt x="2536" y="1758"/>
                </a:lnTo>
                <a:lnTo>
                  <a:pt x="2539" y="1758"/>
                </a:lnTo>
                <a:lnTo>
                  <a:pt x="2542" y="1759"/>
                </a:lnTo>
                <a:lnTo>
                  <a:pt x="2545" y="1759"/>
                </a:lnTo>
                <a:lnTo>
                  <a:pt x="2548" y="1759"/>
                </a:lnTo>
                <a:lnTo>
                  <a:pt x="2551" y="1759"/>
                </a:lnTo>
                <a:lnTo>
                  <a:pt x="2555" y="1759"/>
                </a:lnTo>
                <a:lnTo>
                  <a:pt x="2558" y="1759"/>
                </a:lnTo>
                <a:lnTo>
                  <a:pt x="2561" y="1759"/>
                </a:lnTo>
                <a:lnTo>
                  <a:pt x="2564" y="1759"/>
                </a:lnTo>
                <a:lnTo>
                  <a:pt x="2567" y="1759"/>
                </a:lnTo>
                <a:lnTo>
                  <a:pt x="2570" y="1759"/>
                </a:lnTo>
                <a:lnTo>
                  <a:pt x="2573" y="1759"/>
                </a:lnTo>
                <a:lnTo>
                  <a:pt x="2576" y="1759"/>
                </a:lnTo>
                <a:lnTo>
                  <a:pt x="2579" y="1759"/>
                </a:lnTo>
                <a:lnTo>
                  <a:pt x="2582" y="1759"/>
                </a:lnTo>
                <a:lnTo>
                  <a:pt x="2585" y="1759"/>
                </a:lnTo>
                <a:lnTo>
                  <a:pt x="2589" y="1758"/>
                </a:lnTo>
                <a:lnTo>
                  <a:pt x="2592" y="1758"/>
                </a:lnTo>
                <a:lnTo>
                  <a:pt x="2595" y="1758"/>
                </a:lnTo>
                <a:lnTo>
                  <a:pt x="2598" y="1758"/>
                </a:lnTo>
                <a:lnTo>
                  <a:pt x="2601" y="1757"/>
                </a:lnTo>
                <a:lnTo>
                  <a:pt x="2604" y="1757"/>
                </a:lnTo>
                <a:lnTo>
                  <a:pt x="2606" y="1757"/>
                </a:lnTo>
                <a:lnTo>
                  <a:pt x="2609" y="1756"/>
                </a:lnTo>
                <a:lnTo>
                  <a:pt x="2612" y="1756"/>
                </a:lnTo>
                <a:lnTo>
                  <a:pt x="2615" y="1755"/>
                </a:lnTo>
                <a:lnTo>
                  <a:pt x="2618" y="1755"/>
                </a:lnTo>
                <a:lnTo>
                  <a:pt x="2621" y="1754"/>
                </a:lnTo>
                <a:lnTo>
                  <a:pt x="2624" y="1754"/>
                </a:lnTo>
                <a:lnTo>
                  <a:pt x="2627" y="1753"/>
                </a:lnTo>
                <a:lnTo>
                  <a:pt x="2630" y="1753"/>
                </a:lnTo>
                <a:lnTo>
                  <a:pt x="2633" y="1752"/>
                </a:lnTo>
                <a:lnTo>
                  <a:pt x="2636" y="1751"/>
                </a:lnTo>
                <a:lnTo>
                  <a:pt x="2638" y="1751"/>
                </a:lnTo>
                <a:lnTo>
                  <a:pt x="2641" y="1750"/>
                </a:lnTo>
                <a:lnTo>
                  <a:pt x="2641" y="1750"/>
                </a:lnTo>
                <a:lnTo>
                  <a:pt x="2642" y="1745"/>
                </a:lnTo>
                <a:lnTo>
                  <a:pt x="2642" y="1740"/>
                </a:lnTo>
                <a:lnTo>
                  <a:pt x="2642" y="1735"/>
                </a:lnTo>
                <a:lnTo>
                  <a:pt x="2642" y="1730"/>
                </a:lnTo>
                <a:lnTo>
                  <a:pt x="2643" y="1725"/>
                </a:lnTo>
                <a:lnTo>
                  <a:pt x="2643" y="1720"/>
                </a:lnTo>
                <a:lnTo>
                  <a:pt x="2643" y="1715"/>
                </a:lnTo>
                <a:lnTo>
                  <a:pt x="2643" y="1710"/>
                </a:lnTo>
                <a:lnTo>
                  <a:pt x="2642" y="1705"/>
                </a:lnTo>
                <a:lnTo>
                  <a:pt x="2642" y="1701"/>
                </a:lnTo>
                <a:lnTo>
                  <a:pt x="2642" y="1696"/>
                </a:lnTo>
                <a:lnTo>
                  <a:pt x="2642" y="1691"/>
                </a:lnTo>
                <a:lnTo>
                  <a:pt x="2641" y="1687"/>
                </a:lnTo>
                <a:lnTo>
                  <a:pt x="2641" y="1682"/>
                </a:lnTo>
                <a:lnTo>
                  <a:pt x="2640" y="1677"/>
                </a:lnTo>
                <a:lnTo>
                  <a:pt x="2640" y="1673"/>
                </a:lnTo>
                <a:lnTo>
                  <a:pt x="2639" y="1668"/>
                </a:lnTo>
                <a:lnTo>
                  <a:pt x="2638" y="1664"/>
                </a:lnTo>
                <a:lnTo>
                  <a:pt x="2637" y="1659"/>
                </a:lnTo>
                <a:lnTo>
                  <a:pt x="2637" y="1655"/>
                </a:lnTo>
                <a:lnTo>
                  <a:pt x="2636" y="1651"/>
                </a:lnTo>
                <a:lnTo>
                  <a:pt x="2635" y="1646"/>
                </a:lnTo>
                <a:lnTo>
                  <a:pt x="2634" y="1642"/>
                </a:lnTo>
                <a:lnTo>
                  <a:pt x="2633" y="1638"/>
                </a:lnTo>
                <a:lnTo>
                  <a:pt x="2632" y="1634"/>
                </a:lnTo>
                <a:lnTo>
                  <a:pt x="2631" y="1630"/>
                </a:lnTo>
                <a:lnTo>
                  <a:pt x="2629" y="1625"/>
                </a:lnTo>
                <a:lnTo>
                  <a:pt x="2628" y="1621"/>
                </a:lnTo>
                <a:lnTo>
                  <a:pt x="2627" y="1617"/>
                </a:lnTo>
                <a:lnTo>
                  <a:pt x="2625" y="1613"/>
                </a:lnTo>
                <a:lnTo>
                  <a:pt x="2624" y="1609"/>
                </a:lnTo>
                <a:lnTo>
                  <a:pt x="2623" y="1605"/>
                </a:lnTo>
                <a:lnTo>
                  <a:pt x="2621" y="1601"/>
                </a:lnTo>
                <a:lnTo>
                  <a:pt x="2619" y="1597"/>
                </a:lnTo>
                <a:lnTo>
                  <a:pt x="2618" y="1593"/>
                </a:lnTo>
                <a:lnTo>
                  <a:pt x="2616" y="1590"/>
                </a:lnTo>
                <a:lnTo>
                  <a:pt x="2615" y="1586"/>
                </a:lnTo>
                <a:lnTo>
                  <a:pt x="2613" y="1582"/>
                </a:lnTo>
                <a:lnTo>
                  <a:pt x="2611" y="1578"/>
                </a:lnTo>
                <a:lnTo>
                  <a:pt x="2609" y="1575"/>
                </a:lnTo>
                <a:lnTo>
                  <a:pt x="2607" y="1571"/>
                </a:lnTo>
                <a:lnTo>
                  <a:pt x="2605" y="1567"/>
                </a:lnTo>
                <a:lnTo>
                  <a:pt x="2603" y="1564"/>
                </a:lnTo>
                <a:lnTo>
                  <a:pt x="2601" y="1560"/>
                </a:lnTo>
                <a:lnTo>
                  <a:pt x="2599" y="1556"/>
                </a:lnTo>
                <a:lnTo>
                  <a:pt x="2597" y="1553"/>
                </a:lnTo>
                <a:lnTo>
                  <a:pt x="2595" y="1549"/>
                </a:lnTo>
                <a:lnTo>
                  <a:pt x="2593" y="1546"/>
                </a:lnTo>
                <a:lnTo>
                  <a:pt x="2591" y="1542"/>
                </a:lnTo>
                <a:lnTo>
                  <a:pt x="2589" y="1539"/>
                </a:lnTo>
                <a:lnTo>
                  <a:pt x="2586" y="1535"/>
                </a:lnTo>
                <a:lnTo>
                  <a:pt x="2584" y="1532"/>
                </a:lnTo>
                <a:lnTo>
                  <a:pt x="2582" y="1529"/>
                </a:lnTo>
                <a:lnTo>
                  <a:pt x="2580" y="1525"/>
                </a:lnTo>
                <a:lnTo>
                  <a:pt x="2577" y="1522"/>
                </a:lnTo>
                <a:lnTo>
                  <a:pt x="2575" y="1519"/>
                </a:lnTo>
                <a:lnTo>
                  <a:pt x="2572" y="1515"/>
                </a:lnTo>
                <a:lnTo>
                  <a:pt x="2570" y="1512"/>
                </a:lnTo>
                <a:lnTo>
                  <a:pt x="2567" y="1509"/>
                </a:lnTo>
                <a:lnTo>
                  <a:pt x="2565" y="1506"/>
                </a:lnTo>
                <a:lnTo>
                  <a:pt x="2562" y="1502"/>
                </a:lnTo>
                <a:lnTo>
                  <a:pt x="2560" y="1499"/>
                </a:lnTo>
                <a:lnTo>
                  <a:pt x="2557" y="1496"/>
                </a:lnTo>
                <a:lnTo>
                  <a:pt x="2554" y="1493"/>
                </a:lnTo>
                <a:lnTo>
                  <a:pt x="2552" y="1490"/>
                </a:lnTo>
                <a:lnTo>
                  <a:pt x="2549" y="1487"/>
                </a:lnTo>
                <a:lnTo>
                  <a:pt x="2546" y="1484"/>
                </a:lnTo>
                <a:lnTo>
                  <a:pt x="2544" y="1481"/>
                </a:lnTo>
                <a:lnTo>
                  <a:pt x="2541" y="1477"/>
                </a:lnTo>
                <a:lnTo>
                  <a:pt x="2538" y="1474"/>
                </a:lnTo>
                <a:lnTo>
                  <a:pt x="2535" y="1471"/>
                </a:lnTo>
                <a:lnTo>
                  <a:pt x="2533" y="1468"/>
                </a:lnTo>
                <a:lnTo>
                  <a:pt x="2530" y="1465"/>
                </a:lnTo>
                <a:lnTo>
                  <a:pt x="2527" y="1463"/>
                </a:lnTo>
                <a:lnTo>
                  <a:pt x="2524" y="1460"/>
                </a:lnTo>
                <a:lnTo>
                  <a:pt x="2521" y="1457"/>
                </a:lnTo>
                <a:lnTo>
                  <a:pt x="2518" y="1454"/>
                </a:lnTo>
                <a:lnTo>
                  <a:pt x="2515" y="1451"/>
                </a:lnTo>
                <a:lnTo>
                  <a:pt x="2513" y="1448"/>
                </a:lnTo>
                <a:lnTo>
                  <a:pt x="2510" y="1445"/>
                </a:lnTo>
                <a:lnTo>
                  <a:pt x="2507" y="1442"/>
                </a:lnTo>
                <a:lnTo>
                  <a:pt x="2504" y="1439"/>
                </a:lnTo>
                <a:lnTo>
                  <a:pt x="2501" y="1437"/>
                </a:lnTo>
                <a:lnTo>
                  <a:pt x="2498" y="1434"/>
                </a:lnTo>
                <a:lnTo>
                  <a:pt x="2495" y="1431"/>
                </a:lnTo>
                <a:lnTo>
                  <a:pt x="2492" y="1428"/>
                </a:lnTo>
                <a:lnTo>
                  <a:pt x="2489" y="1425"/>
                </a:lnTo>
                <a:lnTo>
                  <a:pt x="2486" y="1423"/>
                </a:lnTo>
                <a:lnTo>
                  <a:pt x="2483" y="1420"/>
                </a:lnTo>
                <a:lnTo>
                  <a:pt x="2480" y="1417"/>
                </a:lnTo>
                <a:lnTo>
                  <a:pt x="2477" y="1415"/>
                </a:lnTo>
                <a:lnTo>
                  <a:pt x="2474" y="1412"/>
                </a:lnTo>
                <a:lnTo>
                  <a:pt x="2471" y="1409"/>
                </a:lnTo>
                <a:lnTo>
                  <a:pt x="2468" y="1406"/>
                </a:lnTo>
                <a:lnTo>
                  <a:pt x="2465" y="1404"/>
                </a:lnTo>
                <a:lnTo>
                  <a:pt x="2462" y="1401"/>
                </a:lnTo>
                <a:lnTo>
                  <a:pt x="2459" y="1398"/>
                </a:lnTo>
                <a:lnTo>
                  <a:pt x="2456" y="1396"/>
                </a:lnTo>
                <a:lnTo>
                  <a:pt x="2453" y="1393"/>
                </a:lnTo>
                <a:lnTo>
                  <a:pt x="2450" y="1390"/>
                </a:lnTo>
                <a:lnTo>
                  <a:pt x="2447" y="1388"/>
                </a:lnTo>
                <a:lnTo>
                  <a:pt x="2444" y="1385"/>
                </a:lnTo>
                <a:lnTo>
                  <a:pt x="2441" y="1383"/>
                </a:lnTo>
                <a:lnTo>
                  <a:pt x="2438" y="1380"/>
                </a:lnTo>
                <a:lnTo>
                  <a:pt x="2435" y="1377"/>
                </a:lnTo>
                <a:lnTo>
                  <a:pt x="2432" y="1375"/>
                </a:lnTo>
                <a:lnTo>
                  <a:pt x="2429" y="1372"/>
                </a:lnTo>
                <a:lnTo>
                  <a:pt x="2426" y="1369"/>
                </a:lnTo>
                <a:lnTo>
                  <a:pt x="2423" y="1367"/>
                </a:lnTo>
                <a:lnTo>
                  <a:pt x="2420" y="1364"/>
                </a:lnTo>
                <a:lnTo>
                  <a:pt x="2417" y="1362"/>
                </a:lnTo>
                <a:lnTo>
                  <a:pt x="2414" y="1359"/>
                </a:lnTo>
                <a:lnTo>
                  <a:pt x="2411" y="1356"/>
                </a:lnTo>
                <a:lnTo>
                  <a:pt x="2408" y="1354"/>
                </a:lnTo>
                <a:lnTo>
                  <a:pt x="2405" y="1351"/>
                </a:lnTo>
                <a:lnTo>
                  <a:pt x="2402" y="1349"/>
                </a:lnTo>
                <a:lnTo>
                  <a:pt x="2399" y="1346"/>
                </a:lnTo>
                <a:lnTo>
                  <a:pt x="2396" y="1344"/>
                </a:lnTo>
                <a:lnTo>
                  <a:pt x="2394" y="1341"/>
                </a:lnTo>
                <a:lnTo>
                  <a:pt x="2391" y="1338"/>
                </a:lnTo>
                <a:lnTo>
                  <a:pt x="2388" y="1336"/>
                </a:lnTo>
                <a:lnTo>
                  <a:pt x="2385" y="1333"/>
                </a:lnTo>
                <a:lnTo>
                  <a:pt x="2382" y="1331"/>
                </a:lnTo>
                <a:lnTo>
                  <a:pt x="2380" y="1328"/>
                </a:lnTo>
                <a:lnTo>
                  <a:pt x="2377" y="1325"/>
                </a:lnTo>
                <a:lnTo>
                  <a:pt x="2374" y="1323"/>
                </a:lnTo>
                <a:lnTo>
                  <a:pt x="2372" y="1320"/>
                </a:lnTo>
                <a:lnTo>
                  <a:pt x="2369" y="1318"/>
                </a:lnTo>
                <a:lnTo>
                  <a:pt x="2366" y="1315"/>
                </a:lnTo>
                <a:lnTo>
                  <a:pt x="2364" y="1312"/>
                </a:lnTo>
                <a:lnTo>
                  <a:pt x="2361" y="1310"/>
                </a:lnTo>
                <a:lnTo>
                  <a:pt x="2359" y="1307"/>
                </a:lnTo>
                <a:lnTo>
                  <a:pt x="2356" y="1305"/>
                </a:lnTo>
                <a:lnTo>
                  <a:pt x="2354" y="1302"/>
                </a:lnTo>
                <a:lnTo>
                  <a:pt x="2351" y="1299"/>
                </a:lnTo>
                <a:lnTo>
                  <a:pt x="2349" y="1297"/>
                </a:lnTo>
                <a:lnTo>
                  <a:pt x="2346" y="1294"/>
                </a:lnTo>
                <a:lnTo>
                  <a:pt x="2344" y="1291"/>
                </a:lnTo>
                <a:lnTo>
                  <a:pt x="2342" y="1289"/>
                </a:lnTo>
                <a:lnTo>
                  <a:pt x="2339" y="1286"/>
                </a:lnTo>
                <a:lnTo>
                  <a:pt x="2337" y="1283"/>
                </a:lnTo>
                <a:lnTo>
                  <a:pt x="2335" y="1281"/>
                </a:lnTo>
                <a:lnTo>
                  <a:pt x="2332" y="1278"/>
                </a:lnTo>
                <a:lnTo>
                  <a:pt x="2330" y="1275"/>
                </a:lnTo>
                <a:lnTo>
                  <a:pt x="2328" y="1273"/>
                </a:lnTo>
                <a:lnTo>
                  <a:pt x="2326" y="1270"/>
                </a:lnTo>
                <a:lnTo>
                  <a:pt x="2324" y="1267"/>
                </a:lnTo>
                <a:lnTo>
                  <a:pt x="2322" y="1265"/>
                </a:lnTo>
                <a:lnTo>
                  <a:pt x="2320" y="1262"/>
                </a:lnTo>
                <a:lnTo>
                  <a:pt x="2318" y="1259"/>
                </a:lnTo>
                <a:lnTo>
                  <a:pt x="2316" y="1256"/>
                </a:lnTo>
                <a:lnTo>
                  <a:pt x="2314" y="1253"/>
                </a:lnTo>
                <a:lnTo>
                  <a:pt x="2312" y="1251"/>
                </a:lnTo>
                <a:lnTo>
                  <a:pt x="2311" y="1248"/>
                </a:lnTo>
                <a:lnTo>
                  <a:pt x="2309" y="1245"/>
                </a:lnTo>
                <a:lnTo>
                  <a:pt x="2307" y="1242"/>
                </a:lnTo>
                <a:lnTo>
                  <a:pt x="2305" y="1239"/>
                </a:lnTo>
                <a:lnTo>
                  <a:pt x="2304" y="1237"/>
                </a:lnTo>
                <a:lnTo>
                  <a:pt x="2302" y="1234"/>
                </a:lnTo>
                <a:lnTo>
                  <a:pt x="2301" y="1231"/>
                </a:lnTo>
                <a:lnTo>
                  <a:pt x="2299" y="1228"/>
                </a:lnTo>
                <a:lnTo>
                  <a:pt x="2298" y="1225"/>
                </a:lnTo>
                <a:lnTo>
                  <a:pt x="2297" y="1222"/>
                </a:lnTo>
                <a:lnTo>
                  <a:pt x="2295" y="1219"/>
                </a:lnTo>
                <a:lnTo>
                  <a:pt x="2294" y="1216"/>
                </a:lnTo>
                <a:lnTo>
                  <a:pt x="2293" y="1213"/>
                </a:lnTo>
                <a:lnTo>
                  <a:pt x="2292" y="1210"/>
                </a:lnTo>
                <a:lnTo>
                  <a:pt x="2290" y="1207"/>
                </a:lnTo>
                <a:lnTo>
                  <a:pt x="2289" y="1204"/>
                </a:lnTo>
                <a:lnTo>
                  <a:pt x="2288" y="1201"/>
                </a:lnTo>
                <a:lnTo>
                  <a:pt x="2287" y="1198"/>
                </a:lnTo>
                <a:lnTo>
                  <a:pt x="2287" y="1195"/>
                </a:lnTo>
                <a:lnTo>
                  <a:pt x="2286" y="1192"/>
                </a:lnTo>
                <a:lnTo>
                  <a:pt x="2285" y="1189"/>
                </a:lnTo>
                <a:lnTo>
                  <a:pt x="2284" y="1185"/>
                </a:lnTo>
                <a:lnTo>
                  <a:pt x="2284" y="1182"/>
                </a:lnTo>
                <a:lnTo>
                  <a:pt x="2283" y="1179"/>
                </a:lnTo>
                <a:lnTo>
                  <a:pt x="2282" y="1176"/>
                </a:lnTo>
                <a:lnTo>
                  <a:pt x="2282" y="1173"/>
                </a:lnTo>
                <a:lnTo>
                  <a:pt x="2282" y="1169"/>
                </a:lnTo>
                <a:lnTo>
                  <a:pt x="2281" y="1166"/>
                </a:lnTo>
                <a:lnTo>
                  <a:pt x="2281" y="1163"/>
                </a:lnTo>
                <a:lnTo>
                  <a:pt x="2281" y="1159"/>
                </a:lnTo>
                <a:lnTo>
                  <a:pt x="2281" y="1156"/>
                </a:lnTo>
                <a:lnTo>
                  <a:pt x="2280" y="1153"/>
                </a:lnTo>
                <a:lnTo>
                  <a:pt x="2280" y="1149"/>
                </a:lnTo>
                <a:lnTo>
                  <a:pt x="2281" y="1146"/>
                </a:lnTo>
                <a:lnTo>
                  <a:pt x="2281" y="1142"/>
                </a:lnTo>
                <a:lnTo>
                  <a:pt x="2281" y="1139"/>
                </a:lnTo>
                <a:lnTo>
                  <a:pt x="2281" y="1135"/>
                </a:lnTo>
                <a:lnTo>
                  <a:pt x="2281" y="1132"/>
                </a:lnTo>
                <a:lnTo>
                  <a:pt x="2282" y="1128"/>
                </a:lnTo>
                <a:lnTo>
                  <a:pt x="2282" y="1125"/>
                </a:lnTo>
                <a:lnTo>
                  <a:pt x="2283" y="1121"/>
                </a:lnTo>
                <a:lnTo>
                  <a:pt x="2283" y="1117"/>
                </a:lnTo>
                <a:lnTo>
                  <a:pt x="2284" y="1114"/>
                </a:lnTo>
                <a:lnTo>
                  <a:pt x="2285" y="1110"/>
                </a:lnTo>
                <a:lnTo>
                  <a:pt x="2286" y="1106"/>
                </a:lnTo>
                <a:lnTo>
                  <a:pt x="2287" y="1103"/>
                </a:lnTo>
                <a:lnTo>
                  <a:pt x="2288" y="1099"/>
                </a:lnTo>
                <a:lnTo>
                  <a:pt x="2289" y="1095"/>
                </a:lnTo>
                <a:lnTo>
                  <a:pt x="2290" y="1091"/>
                </a:lnTo>
                <a:lnTo>
                  <a:pt x="2291" y="1087"/>
                </a:lnTo>
                <a:lnTo>
                  <a:pt x="2292" y="1083"/>
                </a:lnTo>
                <a:lnTo>
                  <a:pt x="2294" y="1079"/>
                </a:lnTo>
                <a:lnTo>
                  <a:pt x="2295" y="1075"/>
                </a:lnTo>
                <a:lnTo>
                  <a:pt x="2297" y="1071"/>
                </a:lnTo>
                <a:lnTo>
                  <a:pt x="2298" y="1067"/>
                </a:lnTo>
                <a:lnTo>
                  <a:pt x="2300" y="1063"/>
                </a:lnTo>
                <a:lnTo>
                  <a:pt x="2302" y="1059"/>
                </a:lnTo>
                <a:lnTo>
                  <a:pt x="2304" y="1055"/>
                </a:lnTo>
                <a:lnTo>
                  <a:pt x="2306" y="1051"/>
                </a:lnTo>
                <a:lnTo>
                  <a:pt x="2308" y="1047"/>
                </a:lnTo>
                <a:lnTo>
                  <a:pt x="2310" y="1042"/>
                </a:lnTo>
                <a:lnTo>
                  <a:pt x="2312" y="1038"/>
                </a:lnTo>
                <a:lnTo>
                  <a:pt x="2315" y="1034"/>
                </a:lnTo>
                <a:lnTo>
                  <a:pt x="2317" y="1030"/>
                </a:lnTo>
                <a:lnTo>
                  <a:pt x="2320" y="1025"/>
                </a:lnTo>
                <a:lnTo>
                  <a:pt x="2322" y="1021"/>
                </a:lnTo>
                <a:lnTo>
                  <a:pt x="2325" y="1016"/>
                </a:lnTo>
                <a:lnTo>
                  <a:pt x="2328" y="1012"/>
                </a:lnTo>
                <a:lnTo>
                  <a:pt x="2331" y="1007"/>
                </a:lnTo>
                <a:lnTo>
                  <a:pt x="2334" y="1003"/>
                </a:lnTo>
                <a:lnTo>
                  <a:pt x="2337" y="998"/>
                </a:lnTo>
                <a:lnTo>
                  <a:pt x="2340" y="993"/>
                </a:lnTo>
                <a:lnTo>
                  <a:pt x="2343" y="989"/>
                </a:lnTo>
                <a:lnTo>
                  <a:pt x="2346" y="984"/>
                </a:lnTo>
                <a:lnTo>
                  <a:pt x="2350" y="979"/>
                </a:lnTo>
                <a:lnTo>
                  <a:pt x="2354" y="974"/>
                </a:lnTo>
                <a:lnTo>
                  <a:pt x="2357" y="970"/>
                </a:lnTo>
                <a:lnTo>
                  <a:pt x="2361" y="965"/>
                </a:lnTo>
                <a:lnTo>
                  <a:pt x="2365" y="960"/>
                </a:lnTo>
                <a:lnTo>
                  <a:pt x="2369" y="955"/>
                </a:lnTo>
                <a:lnTo>
                  <a:pt x="2373" y="950"/>
                </a:lnTo>
                <a:lnTo>
                  <a:pt x="2377" y="945"/>
                </a:lnTo>
                <a:lnTo>
                  <a:pt x="2381" y="940"/>
                </a:lnTo>
                <a:lnTo>
                  <a:pt x="2386" y="935"/>
                </a:lnTo>
                <a:lnTo>
                  <a:pt x="2390" y="929"/>
                </a:lnTo>
                <a:lnTo>
                  <a:pt x="2395" y="924"/>
                </a:lnTo>
                <a:lnTo>
                  <a:pt x="2399" y="919"/>
                </a:lnTo>
                <a:lnTo>
                  <a:pt x="2404" y="914"/>
                </a:lnTo>
                <a:lnTo>
                  <a:pt x="2409" y="908"/>
                </a:lnTo>
                <a:lnTo>
                  <a:pt x="2414" y="903"/>
                </a:lnTo>
                <a:lnTo>
                  <a:pt x="2419" y="897"/>
                </a:lnTo>
                <a:lnTo>
                  <a:pt x="2425" y="892"/>
                </a:lnTo>
                <a:lnTo>
                  <a:pt x="2430" y="886"/>
                </a:lnTo>
                <a:lnTo>
                  <a:pt x="2436" y="881"/>
                </a:lnTo>
                <a:lnTo>
                  <a:pt x="2441" y="875"/>
                </a:lnTo>
                <a:lnTo>
                  <a:pt x="2441" y="875"/>
                </a:lnTo>
                <a:lnTo>
                  <a:pt x="2447" y="869"/>
                </a:lnTo>
                <a:lnTo>
                  <a:pt x="2453" y="864"/>
                </a:lnTo>
                <a:lnTo>
                  <a:pt x="2459" y="858"/>
                </a:lnTo>
                <a:lnTo>
                  <a:pt x="2465" y="852"/>
                </a:lnTo>
                <a:lnTo>
                  <a:pt x="2470" y="847"/>
                </a:lnTo>
                <a:lnTo>
                  <a:pt x="2476" y="841"/>
                </a:lnTo>
                <a:lnTo>
                  <a:pt x="2482" y="836"/>
                </a:lnTo>
                <a:lnTo>
                  <a:pt x="2487" y="831"/>
                </a:lnTo>
                <a:lnTo>
                  <a:pt x="2493" y="826"/>
                </a:lnTo>
                <a:lnTo>
                  <a:pt x="2499" y="820"/>
                </a:lnTo>
                <a:lnTo>
                  <a:pt x="2504" y="815"/>
                </a:lnTo>
                <a:lnTo>
                  <a:pt x="2510" y="810"/>
                </a:lnTo>
                <a:lnTo>
                  <a:pt x="2515" y="805"/>
                </a:lnTo>
                <a:lnTo>
                  <a:pt x="2520" y="800"/>
                </a:lnTo>
                <a:lnTo>
                  <a:pt x="2526" y="796"/>
                </a:lnTo>
                <a:lnTo>
                  <a:pt x="2531" y="791"/>
                </a:lnTo>
                <a:lnTo>
                  <a:pt x="2536" y="786"/>
                </a:lnTo>
                <a:lnTo>
                  <a:pt x="2541" y="781"/>
                </a:lnTo>
                <a:lnTo>
                  <a:pt x="2546" y="777"/>
                </a:lnTo>
                <a:lnTo>
                  <a:pt x="2551" y="772"/>
                </a:lnTo>
                <a:lnTo>
                  <a:pt x="2556" y="768"/>
                </a:lnTo>
                <a:lnTo>
                  <a:pt x="2561" y="763"/>
                </a:lnTo>
                <a:lnTo>
                  <a:pt x="2566" y="759"/>
                </a:lnTo>
                <a:lnTo>
                  <a:pt x="2571" y="755"/>
                </a:lnTo>
                <a:lnTo>
                  <a:pt x="2576" y="751"/>
                </a:lnTo>
                <a:lnTo>
                  <a:pt x="2581" y="746"/>
                </a:lnTo>
                <a:lnTo>
                  <a:pt x="2585" y="742"/>
                </a:lnTo>
                <a:lnTo>
                  <a:pt x="2590" y="738"/>
                </a:lnTo>
                <a:lnTo>
                  <a:pt x="2594" y="734"/>
                </a:lnTo>
                <a:lnTo>
                  <a:pt x="2599" y="730"/>
                </a:lnTo>
                <a:lnTo>
                  <a:pt x="2603" y="726"/>
                </a:lnTo>
                <a:lnTo>
                  <a:pt x="2608" y="722"/>
                </a:lnTo>
                <a:lnTo>
                  <a:pt x="2612" y="718"/>
                </a:lnTo>
                <a:lnTo>
                  <a:pt x="2616" y="714"/>
                </a:lnTo>
                <a:lnTo>
                  <a:pt x="2620" y="711"/>
                </a:lnTo>
                <a:lnTo>
                  <a:pt x="2625" y="707"/>
                </a:lnTo>
                <a:lnTo>
                  <a:pt x="2629" y="703"/>
                </a:lnTo>
                <a:lnTo>
                  <a:pt x="2633" y="699"/>
                </a:lnTo>
                <a:lnTo>
                  <a:pt x="2637" y="696"/>
                </a:lnTo>
                <a:lnTo>
                  <a:pt x="2641" y="692"/>
                </a:lnTo>
                <a:lnTo>
                  <a:pt x="2644" y="689"/>
                </a:lnTo>
                <a:lnTo>
                  <a:pt x="2648" y="685"/>
                </a:lnTo>
                <a:lnTo>
                  <a:pt x="2652" y="682"/>
                </a:lnTo>
                <a:lnTo>
                  <a:pt x="2656" y="678"/>
                </a:lnTo>
                <a:lnTo>
                  <a:pt x="2659" y="675"/>
                </a:lnTo>
                <a:lnTo>
                  <a:pt x="2663" y="671"/>
                </a:lnTo>
                <a:lnTo>
                  <a:pt x="2666" y="668"/>
                </a:lnTo>
                <a:lnTo>
                  <a:pt x="2669" y="665"/>
                </a:lnTo>
                <a:lnTo>
                  <a:pt x="2673" y="661"/>
                </a:lnTo>
                <a:lnTo>
                  <a:pt x="2676" y="658"/>
                </a:lnTo>
                <a:lnTo>
                  <a:pt x="2679" y="655"/>
                </a:lnTo>
                <a:lnTo>
                  <a:pt x="2682" y="652"/>
                </a:lnTo>
                <a:lnTo>
                  <a:pt x="2685" y="648"/>
                </a:lnTo>
                <a:lnTo>
                  <a:pt x="2688" y="645"/>
                </a:lnTo>
                <a:lnTo>
                  <a:pt x="2691" y="642"/>
                </a:lnTo>
                <a:lnTo>
                  <a:pt x="2694" y="639"/>
                </a:lnTo>
                <a:lnTo>
                  <a:pt x="2697" y="636"/>
                </a:lnTo>
                <a:lnTo>
                  <a:pt x="2700" y="633"/>
                </a:lnTo>
                <a:lnTo>
                  <a:pt x="2702" y="629"/>
                </a:lnTo>
                <a:lnTo>
                  <a:pt x="2705" y="626"/>
                </a:lnTo>
                <a:lnTo>
                  <a:pt x="2707" y="623"/>
                </a:lnTo>
                <a:lnTo>
                  <a:pt x="2710" y="620"/>
                </a:lnTo>
                <a:lnTo>
                  <a:pt x="2712" y="617"/>
                </a:lnTo>
                <a:lnTo>
                  <a:pt x="2714" y="614"/>
                </a:lnTo>
                <a:lnTo>
                  <a:pt x="2716" y="611"/>
                </a:lnTo>
                <a:lnTo>
                  <a:pt x="2719" y="608"/>
                </a:lnTo>
                <a:lnTo>
                  <a:pt x="2721" y="605"/>
                </a:lnTo>
                <a:lnTo>
                  <a:pt x="2723" y="602"/>
                </a:lnTo>
                <a:lnTo>
                  <a:pt x="2724" y="599"/>
                </a:lnTo>
                <a:lnTo>
                  <a:pt x="2726" y="596"/>
                </a:lnTo>
                <a:lnTo>
                  <a:pt x="2728" y="593"/>
                </a:lnTo>
                <a:lnTo>
                  <a:pt x="2730" y="590"/>
                </a:lnTo>
                <a:lnTo>
                  <a:pt x="2731" y="587"/>
                </a:lnTo>
                <a:lnTo>
                  <a:pt x="2733" y="584"/>
                </a:lnTo>
                <a:lnTo>
                  <a:pt x="2734" y="582"/>
                </a:lnTo>
                <a:lnTo>
                  <a:pt x="2735" y="579"/>
                </a:lnTo>
                <a:lnTo>
                  <a:pt x="2737" y="576"/>
                </a:lnTo>
                <a:lnTo>
                  <a:pt x="2738" y="573"/>
                </a:lnTo>
                <a:lnTo>
                  <a:pt x="2739" y="570"/>
                </a:lnTo>
                <a:lnTo>
                  <a:pt x="2740" y="567"/>
                </a:lnTo>
                <a:lnTo>
                  <a:pt x="2741" y="564"/>
                </a:lnTo>
                <a:lnTo>
                  <a:pt x="2742" y="561"/>
                </a:lnTo>
                <a:lnTo>
                  <a:pt x="2743" y="558"/>
                </a:lnTo>
                <a:lnTo>
                  <a:pt x="2743" y="555"/>
                </a:lnTo>
                <a:lnTo>
                  <a:pt x="2744" y="552"/>
                </a:lnTo>
                <a:lnTo>
                  <a:pt x="2744" y="549"/>
                </a:lnTo>
                <a:lnTo>
                  <a:pt x="2745" y="546"/>
                </a:lnTo>
                <a:lnTo>
                  <a:pt x="2745" y="543"/>
                </a:lnTo>
                <a:lnTo>
                  <a:pt x="2745" y="540"/>
                </a:lnTo>
                <a:lnTo>
                  <a:pt x="2746" y="537"/>
                </a:lnTo>
                <a:lnTo>
                  <a:pt x="2746" y="534"/>
                </a:lnTo>
                <a:lnTo>
                  <a:pt x="2746" y="531"/>
                </a:lnTo>
                <a:lnTo>
                  <a:pt x="2746" y="527"/>
                </a:lnTo>
                <a:lnTo>
                  <a:pt x="2745" y="524"/>
                </a:lnTo>
                <a:lnTo>
                  <a:pt x="2745" y="521"/>
                </a:lnTo>
                <a:lnTo>
                  <a:pt x="2745" y="518"/>
                </a:lnTo>
                <a:lnTo>
                  <a:pt x="2744" y="515"/>
                </a:lnTo>
                <a:lnTo>
                  <a:pt x="2744" y="512"/>
                </a:lnTo>
                <a:lnTo>
                  <a:pt x="2743" y="508"/>
                </a:lnTo>
                <a:lnTo>
                  <a:pt x="2742" y="505"/>
                </a:lnTo>
                <a:lnTo>
                  <a:pt x="2742" y="502"/>
                </a:lnTo>
                <a:lnTo>
                  <a:pt x="2741" y="498"/>
                </a:lnTo>
                <a:lnTo>
                  <a:pt x="2740" y="495"/>
                </a:lnTo>
                <a:lnTo>
                  <a:pt x="2739" y="492"/>
                </a:lnTo>
                <a:lnTo>
                  <a:pt x="2737" y="488"/>
                </a:lnTo>
                <a:lnTo>
                  <a:pt x="2736" y="485"/>
                </a:lnTo>
                <a:lnTo>
                  <a:pt x="2735" y="481"/>
                </a:lnTo>
                <a:lnTo>
                  <a:pt x="2733" y="478"/>
                </a:lnTo>
                <a:lnTo>
                  <a:pt x="2732" y="474"/>
                </a:lnTo>
                <a:lnTo>
                  <a:pt x="2730" y="471"/>
                </a:lnTo>
                <a:lnTo>
                  <a:pt x="2728" y="467"/>
                </a:lnTo>
                <a:lnTo>
                  <a:pt x="2727" y="464"/>
                </a:lnTo>
                <a:lnTo>
                  <a:pt x="2725" y="460"/>
                </a:lnTo>
                <a:lnTo>
                  <a:pt x="2723" y="456"/>
                </a:lnTo>
                <a:lnTo>
                  <a:pt x="2720" y="453"/>
                </a:lnTo>
                <a:lnTo>
                  <a:pt x="2718" y="449"/>
                </a:lnTo>
                <a:lnTo>
                  <a:pt x="2716" y="445"/>
                </a:lnTo>
                <a:lnTo>
                  <a:pt x="2713" y="441"/>
                </a:lnTo>
                <a:lnTo>
                  <a:pt x="2711" y="437"/>
                </a:lnTo>
                <a:lnTo>
                  <a:pt x="2708" y="433"/>
                </a:lnTo>
                <a:lnTo>
                  <a:pt x="2705" y="429"/>
                </a:lnTo>
                <a:lnTo>
                  <a:pt x="2702" y="425"/>
                </a:lnTo>
                <a:lnTo>
                  <a:pt x="2700" y="421"/>
                </a:lnTo>
                <a:lnTo>
                  <a:pt x="2696" y="417"/>
                </a:lnTo>
                <a:lnTo>
                  <a:pt x="2693" y="413"/>
                </a:lnTo>
                <a:lnTo>
                  <a:pt x="2690" y="408"/>
                </a:lnTo>
                <a:lnTo>
                  <a:pt x="2687" y="404"/>
                </a:lnTo>
                <a:lnTo>
                  <a:pt x="2683" y="400"/>
                </a:lnTo>
                <a:lnTo>
                  <a:pt x="2680" y="395"/>
                </a:lnTo>
                <a:lnTo>
                  <a:pt x="2676" y="391"/>
                </a:lnTo>
                <a:lnTo>
                  <a:pt x="2672" y="386"/>
                </a:lnTo>
                <a:lnTo>
                  <a:pt x="2668" y="382"/>
                </a:lnTo>
                <a:lnTo>
                  <a:pt x="2664" y="377"/>
                </a:lnTo>
                <a:lnTo>
                  <a:pt x="2660" y="372"/>
                </a:lnTo>
                <a:lnTo>
                  <a:pt x="2656" y="367"/>
                </a:lnTo>
                <a:lnTo>
                  <a:pt x="2652" y="363"/>
                </a:lnTo>
                <a:lnTo>
                  <a:pt x="2647" y="358"/>
                </a:lnTo>
                <a:lnTo>
                  <a:pt x="2643" y="353"/>
                </a:lnTo>
                <a:lnTo>
                  <a:pt x="2638" y="348"/>
                </a:lnTo>
                <a:lnTo>
                  <a:pt x="2633" y="343"/>
                </a:lnTo>
                <a:lnTo>
                  <a:pt x="2628" y="338"/>
                </a:lnTo>
                <a:lnTo>
                  <a:pt x="2623" y="332"/>
                </a:lnTo>
                <a:lnTo>
                  <a:pt x="2618" y="327"/>
                </a:lnTo>
                <a:lnTo>
                  <a:pt x="2613" y="322"/>
                </a:lnTo>
                <a:lnTo>
                  <a:pt x="2607" y="316"/>
                </a:lnTo>
                <a:lnTo>
                  <a:pt x="2602" y="311"/>
                </a:lnTo>
                <a:lnTo>
                  <a:pt x="2596" y="305"/>
                </a:lnTo>
                <a:lnTo>
                  <a:pt x="2591" y="300"/>
                </a:lnTo>
                <a:lnTo>
                  <a:pt x="2585" y="294"/>
                </a:lnTo>
                <a:lnTo>
                  <a:pt x="2579" y="288"/>
                </a:lnTo>
                <a:lnTo>
                  <a:pt x="2573" y="282"/>
                </a:lnTo>
                <a:lnTo>
                  <a:pt x="2567" y="276"/>
                </a:lnTo>
                <a:lnTo>
                  <a:pt x="2561" y="270"/>
                </a:lnTo>
                <a:lnTo>
                  <a:pt x="2554" y="264"/>
                </a:lnTo>
                <a:lnTo>
                  <a:pt x="2548" y="258"/>
                </a:lnTo>
                <a:lnTo>
                  <a:pt x="2541" y="252"/>
                </a:lnTo>
                <a:lnTo>
                  <a:pt x="2534" y="245"/>
                </a:lnTo>
                <a:lnTo>
                  <a:pt x="2527" y="239"/>
                </a:lnTo>
                <a:lnTo>
                  <a:pt x="2520" y="232"/>
                </a:lnTo>
                <a:lnTo>
                  <a:pt x="2513" y="226"/>
                </a:lnTo>
                <a:lnTo>
                  <a:pt x="2506" y="219"/>
                </a:lnTo>
                <a:lnTo>
                  <a:pt x="2499" y="212"/>
                </a:lnTo>
                <a:lnTo>
                  <a:pt x="2491" y="205"/>
                </a:lnTo>
                <a:lnTo>
                  <a:pt x="2484" y="198"/>
                </a:lnTo>
                <a:lnTo>
                  <a:pt x="2476" y="191"/>
                </a:lnTo>
                <a:lnTo>
                  <a:pt x="2468" y="184"/>
                </a:lnTo>
                <a:lnTo>
                  <a:pt x="2460" y="177"/>
                </a:lnTo>
                <a:lnTo>
                  <a:pt x="2452" y="169"/>
                </a:lnTo>
                <a:lnTo>
                  <a:pt x="2452" y="169"/>
                </a:lnTo>
                <a:lnTo>
                  <a:pt x="2456" y="176"/>
                </a:lnTo>
                <a:lnTo>
                  <a:pt x="2461" y="182"/>
                </a:lnTo>
                <a:lnTo>
                  <a:pt x="2465" y="188"/>
                </a:lnTo>
                <a:lnTo>
                  <a:pt x="2469" y="194"/>
                </a:lnTo>
                <a:lnTo>
                  <a:pt x="2472" y="199"/>
                </a:lnTo>
                <a:lnTo>
                  <a:pt x="2476" y="205"/>
                </a:lnTo>
                <a:lnTo>
                  <a:pt x="2480" y="211"/>
                </a:lnTo>
                <a:lnTo>
                  <a:pt x="2484" y="217"/>
                </a:lnTo>
                <a:lnTo>
                  <a:pt x="2487" y="223"/>
                </a:lnTo>
                <a:lnTo>
                  <a:pt x="2490" y="229"/>
                </a:lnTo>
                <a:lnTo>
                  <a:pt x="2494" y="234"/>
                </a:lnTo>
                <a:lnTo>
                  <a:pt x="2497" y="240"/>
                </a:lnTo>
                <a:lnTo>
                  <a:pt x="2500" y="246"/>
                </a:lnTo>
                <a:lnTo>
                  <a:pt x="2503" y="251"/>
                </a:lnTo>
                <a:lnTo>
                  <a:pt x="2506" y="257"/>
                </a:lnTo>
                <a:lnTo>
                  <a:pt x="2509" y="262"/>
                </a:lnTo>
                <a:lnTo>
                  <a:pt x="2512" y="268"/>
                </a:lnTo>
                <a:lnTo>
                  <a:pt x="2515" y="273"/>
                </a:lnTo>
                <a:lnTo>
                  <a:pt x="2517" y="279"/>
                </a:lnTo>
                <a:lnTo>
                  <a:pt x="2520" y="284"/>
                </a:lnTo>
                <a:lnTo>
                  <a:pt x="2522" y="290"/>
                </a:lnTo>
                <a:lnTo>
                  <a:pt x="2525" y="295"/>
                </a:lnTo>
                <a:lnTo>
                  <a:pt x="2527" y="300"/>
                </a:lnTo>
                <a:lnTo>
                  <a:pt x="2529" y="306"/>
                </a:lnTo>
                <a:lnTo>
                  <a:pt x="2531" y="311"/>
                </a:lnTo>
                <a:lnTo>
                  <a:pt x="2533" y="316"/>
                </a:lnTo>
                <a:lnTo>
                  <a:pt x="2535" y="321"/>
                </a:lnTo>
                <a:lnTo>
                  <a:pt x="2537" y="326"/>
                </a:lnTo>
                <a:lnTo>
                  <a:pt x="2539" y="332"/>
                </a:lnTo>
                <a:lnTo>
                  <a:pt x="2541" y="337"/>
                </a:lnTo>
                <a:lnTo>
                  <a:pt x="2542" y="342"/>
                </a:lnTo>
                <a:lnTo>
                  <a:pt x="2544" y="347"/>
                </a:lnTo>
                <a:lnTo>
                  <a:pt x="2545" y="352"/>
                </a:lnTo>
                <a:lnTo>
                  <a:pt x="2547" y="357"/>
                </a:lnTo>
                <a:lnTo>
                  <a:pt x="2548" y="362"/>
                </a:lnTo>
                <a:lnTo>
                  <a:pt x="2549" y="367"/>
                </a:lnTo>
                <a:lnTo>
                  <a:pt x="2551" y="371"/>
                </a:lnTo>
                <a:lnTo>
                  <a:pt x="2552" y="376"/>
                </a:lnTo>
                <a:lnTo>
                  <a:pt x="2553" y="381"/>
                </a:lnTo>
                <a:lnTo>
                  <a:pt x="2554" y="386"/>
                </a:lnTo>
                <a:lnTo>
                  <a:pt x="2555" y="391"/>
                </a:lnTo>
                <a:lnTo>
                  <a:pt x="2556" y="395"/>
                </a:lnTo>
                <a:lnTo>
                  <a:pt x="2556" y="400"/>
                </a:lnTo>
                <a:lnTo>
                  <a:pt x="2557" y="405"/>
                </a:lnTo>
                <a:lnTo>
                  <a:pt x="2558" y="409"/>
                </a:lnTo>
                <a:lnTo>
                  <a:pt x="2558" y="414"/>
                </a:lnTo>
                <a:lnTo>
                  <a:pt x="2559" y="419"/>
                </a:lnTo>
                <a:lnTo>
                  <a:pt x="2559" y="423"/>
                </a:lnTo>
                <a:lnTo>
                  <a:pt x="2560" y="428"/>
                </a:lnTo>
                <a:lnTo>
                  <a:pt x="2560" y="432"/>
                </a:lnTo>
                <a:lnTo>
                  <a:pt x="2560" y="437"/>
                </a:lnTo>
                <a:lnTo>
                  <a:pt x="2560" y="441"/>
                </a:lnTo>
                <a:lnTo>
                  <a:pt x="2561" y="445"/>
                </a:lnTo>
                <a:lnTo>
                  <a:pt x="2561" y="450"/>
                </a:lnTo>
                <a:lnTo>
                  <a:pt x="2561" y="454"/>
                </a:lnTo>
                <a:lnTo>
                  <a:pt x="2561" y="459"/>
                </a:lnTo>
                <a:lnTo>
                  <a:pt x="2561" y="463"/>
                </a:lnTo>
                <a:lnTo>
                  <a:pt x="2560" y="467"/>
                </a:lnTo>
                <a:lnTo>
                  <a:pt x="2560" y="471"/>
                </a:lnTo>
                <a:lnTo>
                  <a:pt x="2560" y="476"/>
                </a:lnTo>
                <a:lnTo>
                  <a:pt x="2560" y="480"/>
                </a:lnTo>
                <a:lnTo>
                  <a:pt x="2559" y="484"/>
                </a:lnTo>
                <a:lnTo>
                  <a:pt x="2559" y="488"/>
                </a:lnTo>
                <a:lnTo>
                  <a:pt x="2558" y="492"/>
                </a:lnTo>
                <a:lnTo>
                  <a:pt x="2558" y="496"/>
                </a:lnTo>
                <a:lnTo>
                  <a:pt x="2557" y="500"/>
                </a:lnTo>
                <a:lnTo>
                  <a:pt x="2556" y="504"/>
                </a:lnTo>
                <a:lnTo>
                  <a:pt x="2556" y="508"/>
                </a:lnTo>
                <a:lnTo>
                  <a:pt x="2555" y="512"/>
                </a:lnTo>
                <a:lnTo>
                  <a:pt x="2554" y="516"/>
                </a:lnTo>
                <a:lnTo>
                  <a:pt x="2553" y="520"/>
                </a:lnTo>
                <a:lnTo>
                  <a:pt x="2552" y="524"/>
                </a:lnTo>
                <a:lnTo>
                  <a:pt x="2551" y="528"/>
                </a:lnTo>
                <a:lnTo>
                  <a:pt x="2550" y="532"/>
                </a:lnTo>
                <a:lnTo>
                  <a:pt x="2549" y="536"/>
                </a:lnTo>
                <a:lnTo>
                  <a:pt x="2548" y="540"/>
                </a:lnTo>
                <a:lnTo>
                  <a:pt x="2547" y="543"/>
                </a:lnTo>
                <a:lnTo>
                  <a:pt x="2546" y="547"/>
                </a:lnTo>
                <a:lnTo>
                  <a:pt x="2544" y="551"/>
                </a:lnTo>
                <a:lnTo>
                  <a:pt x="2543" y="555"/>
                </a:lnTo>
                <a:lnTo>
                  <a:pt x="2542" y="558"/>
                </a:lnTo>
                <a:lnTo>
                  <a:pt x="2540" y="562"/>
                </a:lnTo>
                <a:lnTo>
                  <a:pt x="2539" y="566"/>
                </a:lnTo>
                <a:lnTo>
                  <a:pt x="2537" y="569"/>
                </a:lnTo>
                <a:lnTo>
                  <a:pt x="2536" y="573"/>
                </a:lnTo>
                <a:lnTo>
                  <a:pt x="2534" y="576"/>
                </a:lnTo>
                <a:lnTo>
                  <a:pt x="2533" y="580"/>
                </a:lnTo>
                <a:lnTo>
                  <a:pt x="2531" y="584"/>
                </a:lnTo>
                <a:lnTo>
                  <a:pt x="2529" y="587"/>
                </a:lnTo>
                <a:lnTo>
                  <a:pt x="2528" y="591"/>
                </a:lnTo>
                <a:lnTo>
                  <a:pt x="2526" y="594"/>
                </a:lnTo>
                <a:lnTo>
                  <a:pt x="2524" y="598"/>
                </a:lnTo>
                <a:lnTo>
                  <a:pt x="2522" y="601"/>
                </a:lnTo>
                <a:lnTo>
                  <a:pt x="2521" y="604"/>
                </a:lnTo>
                <a:lnTo>
                  <a:pt x="2519" y="608"/>
                </a:lnTo>
                <a:lnTo>
                  <a:pt x="2517" y="611"/>
                </a:lnTo>
                <a:lnTo>
                  <a:pt x="2515" y="614"/>
                </a:lnTo>
                <a:lnTo>
                  <a:pt x="2513" y="618"/>
                </a:lnTo>
                <a:lnTo>
                  <a:pt x="2511" y="621"/>
                </a:lnTo>
                <a:lnTo>
                  <a:pt x="2509" y="624"/>
                </a:lnTo>
                <a:lnTo>
                  <a:pt x="2507" y="628"/>
                </a:lnTo>
                <a:lnTo>
                  <a:pt x="2505" y="631"/>
                </a:lnTo>
                <a:lnTo>
                  <a:pt x="2502" y="634"/>
                </a:lnTo>
                <a:lnTo>
                  <a:pt x="2500" y="637"/>
                </a:lnTo>
                <a:lnTo>
                  <a:pt x="2498" y="641"/>
                </a:lnTo>
                <a:lnTo>
                  <a:pt x="2496" y="644"/>
                </a:lnTo>
                <a:lnTo>
                  <a:pt x="2494" y="647"/>
                </a:lnTo>
                <a:lnTo>
                  <a:pt x="2491" y="650"/>
                </a:lnTo>
                <a:lnTo>
                  <a:pt x="2489" y="653"/>
                </a:lnTo>
                <a:lnTo>
                  <a:pt x="2487" y="656"/>
                </a:lnTo>
                <a:lnTo>
                  <a:pt x="2484" y="659"/>
                </a:lnTo>
                <a:lnTo>
                  <a:pt x="2482" y="662"/>
                </a:lnTo>
                <a:lnTo>
                  <a:pt x="2480" y="665"/>
                </a:lnTo>
                <a:lnTo>
                  <a:pt x="2477" y="668"/>
                </a:lnTo>
                <a:lnTo>
                  <a:pt x="2475" y="671"/>
                </a:lnTo>
                <a:lnTo>
                  <a:pt x="2472" y="674"/>
                </a:lnTo>
                <a:lnTo>
                  <a:pt x="2470" y="677"/>
                </a:lnTo>
                <a:lnTo>
                  <a:pt x="2467" y="680"/>
                </a:lnTo>
                <a:lnTo>
                  <a:pt x="2465" y="683"/>
                </a:lnTo>
                <a:lnTo>
                  <a:pt x="2462" y="686"/>
                </a:lnTo>
                <a:lnTo>
                  <a:pt x="2460" y="689"/>
                </a:lnTo>
                <a:lnTo>
                  <a:pt x="2457" y="692"/>
                </a:lnTo>
                <a:lnTo>
                  <a:pt x="2455" y="695"/>
                </a:lnTo>
                <a:lnTo>
                  <a:pt x="2452" y="698"/>
                </a:lnTo>
                <a:lnTo>
                  <a:pt x="2449" y="700"/>
                </a:lnTo>
                <a:lnTo>
                  <a:pt x="2447" y="703"/>
                </a:lnTo>
                <a:lnTo>
                  <a:pt x="2444" y="706"/>
                </a:lnTo>
                <a:lnTo>
                  <a:pt x="2442" y="709"/>
                </a:lnTo>
                <a:lnTo>
                  <a:pt x="2439" y="712"/>
                </a:lnTo>
                <a:lnTo>
                  <a:pt x="2436" y="714"/>
                </a:lnTo>
                <a:lnTo>
                  <a:pt x="2434" y="717"/>
                </a:lnTo>
                <a:lnTo>
                  <a:pt x="2431" y="720"/>
                </a:lnTo>
                <a:lnTo>
                  <a:pt x="2428" y="723"/>
                </a:lnTo>
                <a:lnTo>
                  <a:pt x="2425" y="725"/>
                </a:lnTo>
                <a:lnTo>
                  <a:pt x="2423" y="728"/>
                </a:lnTo>
                <a:lnTo>
                  <a:pt x="2420" y="731"/>
                </a:lnTo>
                <a:lnTo>
                  <a:pt x="2417" y="733"/>
                </a:lnTo>
                <a:lnTo>
                  <a:pt x="2415" y="736"/>
                </a:lnTo>
                <a:lnTo>
                  <a:pt x="2412" y="738"/>
                </a:lnTo>
                <a:lnTo>
                  <a:pt x="2409" y="741"/>
                </a:lnTo>
                <a:lnTo>
                  <a:pt x="2406" y="744"/>
                </a:lnTo>
                <a:lnTo>
                  <a:pt x="2404" y="746"/>
                </a:lnTo>
                <a:lnTo>
                  <a:pt x="2401" y="749"/>
                </a:lnTo>
                <a:lnTo>
                  <a:pt x="2398" y="751"/>
                </a:lnTo>
                <a:lnTo>
                  <a:pt x="2395" y="754"/>
                </a:lnTo>
                <a:lnTo>
                  <a:pt x="2393" y="756"/>
                </a:lnTo>
                <a:lnTo>
                  <a:pt x="2390" y="759"/>
                </a:lnTo>
                <a:lnTo>
                  <a:pt x="2387" y="762"/>
                </a:lnTo>
                <a:lnTo>
                  <a:pt x="2384" y="764"/>
                </a:lnTo>
                <a:lnTo>
                  <a:pt x="2382" y="767"/>
                </a:lnTo>
                <a:lnTo>
                  <a:pt x="2379" y="769"/>
                </a:lnTo>
                <a:lnTo>
                  <a:pt x="2376" y="771"/>
                </a:lnTo>
                <a:lnTo>
                  <a:pt x="2373" y="774"/>
                </a:lnTo>
                <a:lnTo>
                  <a:pt x="2371" y="776"/>
                </a:lnTo>
                <a:lnTo>
                  <a:pt x="2368" y="779"/>
                </a:lnTo>
                <a:lnTo>
                  <a:pt x="2365" y="781"/>
                </a:lnTo>
                <a:lnTo>
                  <a:pt x="2363" y="784"/>
                </a:lnTo>
                <a:lnTo>
                  <a:pt x="2360" y="786"/>
                </a:lnTo>
                <a:lnTo>
                  <a:pt x="2357" y="788"/>
                </a:lnTo>
                <a:lnTo>
                  <a:pt x="2354" y="791"/>
                </a:lnTo>
                <a:lnTo>
                  <a:pt x="2352" y="793"/>
                </a:lnTo>
                <a:lnTo>
                  <a:pt x="2349" y="795"/>
                </a:lnTo>
                <a:lnTo>
                  <a:pt x="2346" y="798"/>
                </a:lnTo>
                <a:lnTo>
                  <a:pt x="2344" y="800"/>
                </a:lnTo>
                <a:lnTo>
                  <a:pt x="2341" y="802"/>
                </a:lnTo>
                <a:lnTo>
                  <a:pt x="2339" y="805"/>
                </a:lnTo>
                <a:lnTo>
                  <a:pt x="2336" y="807"/>
                </a:lnTo>
                <a:lnTo>
                  <a:pt x="2333" y="809"/>
                </a:lnTo>
                <a:lnTo>
                  <a:pt x="2331" y="812"/>
                </a:lnTo>
                <a:lnTo>
                  <a:pt x="2328" y="814"/>
                </a:lnTo>
                <a:lnTo>
                  <a:pt x="2326" y="816"/>
                </a:lnTo>
                <a:lnTo>
                  <a:pt x="2323" y="818"/>
                </a:lnTo>
                <a:lnTo>
                  <a:pt x="2321" y="821"/>
                </a:lnTo>
                <a:lnTo>
                  <a:pt x="2318" y="823"/>
                </a:lnTo>
                <a:lnTo>
                  <a:pt x="2316" y="825"/>
                </a:lnTo>
                <a:lnTo>
                  <a:pt x="2313" y="827"/>
                </a:lnTo>
                <a:lnTo>
                  <a:pt x="2311" y="830"/>
                </a:lnTo>
                <a:lnTo>
                  <a:pt x="2308" y="832"/>
                </a:lnTo>
                <a:lnTo>
                  <a:pt x="2306" y="834"/>
                </a:lnTo>
                <a:lnTo>
                  <a:pt x="2304" y="836"/>
                </a:lnTo>
                <a:lnTo>
                  <a:pt x="2301" y="838"/>
                </a:lnTo>
                <a:lnTo>
                  <a:pt x="2299" y="841"/>
                </a:lnTo>
                <a:lnTo>
                  <a:pt x="2297" y="843"/>
                </a:lnTo>
                <a:lnTo>
                  <a:pt x="2294" y="845"/>
                </a:lnTo>
                <a:lnTo>
                  <a:pt x="2292" y="847"/>
                </a:lnTo>
                <a:lnTo>
                  <a:pt x="2290" y="849"/>
                </a:lnTo>
                <a:lnTo>
                  <a:pt x="2288" y="851"/>
                </a:lnTo>
                <a:lnTo>
                  <a:pt x="2286" y="854"/>
                </a:lnTo>
                <a:lnTo>
                  <a:pt x="2283" y="856"/>
                </a:lnTo>
                <a:lnTo>
                  <a:pt x="2281" y="858"/>
                </a:lnTo>
                <a:lnTo>
                  <a:pt x="2279" y="860"/>
                </a:lnTo>
                <a:lnTo>
                  <a:pt x="2277" y="862"/>
                </a:lnTo>
                <a:lnTo>
                  <a:pt x="2275" y="864"/>
                </a:lnTo>
                <a:lnTo>
                  <a:pt x="2273" y="866"/>
                </a:lnTo>
                <a:lnTo>
                  <a:pt x="2271" y="869"/>
                </a:lnTo>
                <a:lnTo>
                  <a:pt x="2269" y="871"/>
                </a:lnTo>
                <a:lnTo>
                  <a:pt x="2267" y="873"/>
                </a:lnTo>
                <a:lnTo>
                  <a:pt x="2266" y="875"/>
                </a:lnTo>
                <a:lnTo>
                  <a:pt x="2264" y="877"/>
                </a:lnTo>
                <a:lnTo>
                  <a:pt x="2262" y="879"/>
                </a:lnTo>
                <a:lnTo>
                  <a:pt x="2260" y="881"/>
                </a:lnTo>
                <a:lnTo>
                  <a:pt x="2259" y="883"/>
                </a:lnTo>
                <a:lnTo>
                  <a:pt x="2257" y="885"/>
                </a:lnTo>
                <a:lnTo>
                  <a:pt x="2255" y="887"/>
                </a:lnTo>
                <a:lnTo>
                  <a:pt x="2254" y="889"/>
                </a:lnTo>
                <a:lnTo>
                  <a:pt x="2252" y="892"/>
                </a:lnTo>
                <a:lnTo>
                  <a:pt x="2251" y="894"/>
                </a:lnTo>
                <a:lnTo>
                  <a:pt x="2249" y="896"/>
                </a:lnTo>
                <a:lnTo>
                  <a:pt x="2248" y="898"/>
                </a:lnTo>
                <a:lnTo>
                  <a:pt x="2246" y="900"/>
                </a:lnTo>
                <a:lnTo>
                  <a:pt x="2245" y="902"/>
                </a:lnTo>
                <a:lnTo>
                  <a:pt x="2244" y="904"/>
                </a:lnTo>
                <a:lnTo>
                  <a:pt x="2242" y="906"/>
                </a:lnTo>
                <a:lnTo>
                  <a:pt x="2241" y="908"/>
                </a:lnTo>
                <a:lnTo>
                  <a:pt x="2240" y="910"/>
                </a:lnTo>
                <a:lnTo>
                  <a:pt x="2239" y="912"/>
                </a:lnTo>
                <a:lnTo>
                  <a:pt x="2238" y="914"/>
                </a:lnTo>
                <a:lnTo>
                  <a:pt x="2237" y="916"/>
                </a:lnTo>
                <a:lnTo>
                  <a:pt x="2236" y="918"/>
                </a:lnTo>
                <a:lnTo>
                  <a:pt x="2235" y="920"/>
                </a:lnTo>
                <a:lnTo>
                  <a:pt x="2234" y="922"/>
                </a:lnTo>
                <a:lnTo>
                  <a:pt x="2233" y="924"/>
                </a:lnTo>
                <a:lnTo>
                  <a:pt x="2232" y="927"/>
                </a:lnTo>
                <a:lnTo>
                  <a:pt x="2232" y="929"/>
                </a:lnTo>
                <a:lnTo>
                  <a:pt x="2231" y="931"/>
                </a:lnTo>
                <a:lnTo>
                  <a:pt x="2230" y="933"/>
                </a:lnTo>
                <a:lnTo>
                  <a:pt x="2230" y="935"/>
                </a:lnTo>
                <a:lnTo>
                  <a:pt x="2229" y="937"/>
                </a:lnTo>
                <a:lnTo>
                  <a:pt x="2229" y="939"/>
                </a:lnTo>
                <a:lnTo>
                  <a:pt x="2228" y="941"/>
                </a:lnTo>
                <a:lnTo>
                  <a:pt x="2228" y="943"/>
                </a:lnTo>
                <a:lnTo>
                  <a:pt x="2228" y="945"/>
                </a:lnTo>
                <a:lnTo>
                  <a:pt x="2228" y="947"/>
                </a:lnTo>
                <a:lnTo>
                  <a:pt x="2227" y="949"/>
                </a:lnTo>
                <a:lnTo>
                  <a:pt x="2227" y="951"/>
                </a:lnTo>
                <a:lnTo>
                  <a:pt x="2227" y="953"/>
                </a:lnTo>
                <a:lnTo>
                  <a:pt x="2227" y="955"/>
                </a:lnTo>
                <a:lnTo>
                  <a:pt x="2227" y="957"/>
                </a:lnTo>
                <a:lnTo>
                  <a:pt x="2227" y="959"/>
                </a:lnTo>
                <a:lnTo>
                  <a:pt x="2228" y="962"/>
                </a:lnTo>
                <a:lnTo>
                  <a:pt x="2228" y="964"/>
                </a:lnTo>
                <a:lnTo>
                  <a:pt x="2228" y="966"/>
                </a:lnTo>
                <a:lnTo>
                  <a:pt x="2229" y="968"/>
                </a:lnTo>
                <a:lnTo>
                  <a:pt x="2229" y="970"/>
                </a:lnTo>
                <a:lnTo>
                  <a:pt x="2230" y="972"/>
                </a:lnTo>
                <a:lnTo>
                  <a:pt x="2230" y="974"/>
                </a:lnTo>
                <a:lnTo>
                  <a:pt x="2231" y="976"/>
                </a:lnTo>
                <a:lnTo>
                  <a:pt x="2231" y="978"/>
                </a:lnTo>
                <a:lnTo>
                  <a:pt x="2232" y="980"/>
                </a:lnTo>
                <a:lnTo>
                  <a:pt x="2233" y="982"/>
                </a:lnTo>
                <a:lnTo>
                  <a:pt x="2234" y="985"/>
                </a:lnTo>
                <a:lnTo>
                  <a:pt x="2235" y="987"/>
                </a:lnTo>
                <a:lnTo>
                  <a:pt x="2236" y="989"/>
                </a:lnTo>
                <a:lnTo>
                  <a:pt x="2237" y="991"/>
                </a:lnTo>
                <a:lnTo>
                  <a:pt x="2238" y="993"/>
                </a:lnTo>
                <a:lnTo>
                  <a:pt x="2240" y="995"/>
                </a:lnTo>
                <a:lnTo>
                  <a:pt x="2241" y="997"/>
                </a:lnTo>
                <a:lnTo>
                  <a:pt x="2242" y="1000"/>
                </a:lnTo>
                <a:lnTo>
                  <a:pt x="2244" y="1002"/>
                </a:lnTo>
                <a:lnTo>
                  <a:pt x="2246" y="1004"/>
                </a:lnTo>
                <a:lnTo>
                  <a:pt x="2247" y="1006"/>
                </a:lnTo>
                <a:lnTo>
                  <a:pt x="2249" y="1008"/>
                </a:lnTo>
                <a:lnTo>
                  <a:pt x="2251" y="1010"/>
                </a:lnTo>
                <a:lnTo>
                  <a:pt x="2253" y="1013"/>
                </a:lnTo>
                <a:lnTo>
                  <a:pt x="2255" y="1015"/>
                </a:lnTo>
                <a:lnTo>
                  <a:pt x="2257" y="1017"/>
                </a:lnTo>
                <a:lnTo>
                  <a:pt x="2259" y="1019"/>
                </a:lnTo>
                <a:lnTo>
                  <a:pt x="2261" y="1021"/>
                </a:lnTo>
                <a:lnTo>
                  <a:pt x="2263" y="1024"/>
                </a:lnTo>
                <a:lnTo>
                  <a:pt x="2266" y="1026"/>
                </a:lnTo>
                <a:lnTo>
                  <a:pt x="2268" y="1028"/>
                </a:lnTo>
                <a:lnTo>
                  <a:pt x="2271" y="1030"/>
                </a:lnTo>
                <a:lnTo>
                  <a:pt x="2273" y="1033"/>
                </a:lnTo>
                <a:lnTo>
                  <a:pt x="2276" y="1035"/>
                </a:lnTo>
                <a:lnTo>
                  <a:pt x="2279" y="1037"/>
                </a:lnTo>
                <a:lnTo>
                  <a:pt x="2282" y="1039"/>
                </a:lnTo>
                <a:lnTo>
                  <a:pt x="2285" y="1042"/>
                </a:lnTo>
                <a:lnTo>
                  <a:pt x="2288" y="1044"/>
                </a:lnTo>
                <a:lnTo>
                  <a:pt x="2291" y="1046"/>
                </a:lnTo>
                <a:lnTo>
                  <a:pt x="2294" y="1049"/>
                </a:lnTo>
                <a:lnTo>
                  <a:pt x="2297" y="1051"/>
                </a:lnTo>
                <a:lnTo>
                  <a:pt x="2301" y="1053"/>
                </a:lnTo>
                <a:lnTo>
                  <a:pt x="2304" y="1056"/>
                </a:lnTo>
                <a:lnTo>
                  <a:pt x="2308" y="1058"/>
                </a:lnTo>
                <a:lnTo>
                  <a:pt x="2312" y="1060"/>
                </a:lnTo>
                <a:lnTo>
                  <a:pt x="2315" y="1063"/>
                </a:lnTo>
                <a:lnTo>
                  <a:pt x="2319" y="1065"/>
                </a:lnTo>
                <a:lnTo>
                  <a:pt x="2319" y="1065"/>
                </a:lnTo>
                <a:lnTo>
                  <a:pt x="2332" y="1073"/>
                </a:lnTo>
                <a:lnTo>
                  <a:pt x="2345" y="1081"/>
                </a:lnTo>
                <a:lnTo>
                  <a:pt x="2357" y="1089"/>
                </a:lnTo>
                <a:lnTo>
                  <a:pt x="2369" y="1097"/>
                </a:lnTo>
                <a:lnTo>
                  <a:pt x="2381" y="1105"/>
                </a:lnTo>
                <a:lnTo>
                  <a:pt x="2393" y="1112"/>
                </a:lnTo>
                <a:lnTo>
                  <a:pt x="2404" y="1120"/>
                </a:lnTo>
                <a:lnTo>
                  <a:pt x="2416" y="1128"/>
                </a:lnTo>
                <a:lnTo>
                  <a:pt x="2427" y="1136"/>
                </a:lnTo>
                <a:lnTo>
                  <a:pt x="2438" y="1143"/>
                </a:lnTo>
                <a:lnTo>
                  <a:pt x="2448" y="1151"/>
                </a:lnTo>
                <a:lnTo>
                  <a:pt x="2459" y="1158"/>
                </a:lnTo>
                <a:lnTo>
                  <a:pt x="2469" y="1166"/>
                </a:lnTo>
                <a:lnTo>
                  <a:pt x="2479" y="1173"/>
                </a:lnTo>
                <a:lnTo>
                  <a:pt x="2489" y="1181"/>
                </a:lnTo>
                <a:lnTo>
                  <a:pt x="2499" y="1188"/>
                </a:lnTo>
                <a:lnTo>
                  <a:pt x="2508" y="1196"/>
                </a:lnTo>
                <a:lnTo>
                  <a:pt x="2518" y="1203"/>
                </a:lnTo>
                <a:lnTo>
                  <a:pt x="2527" y="1210"/>
                </a:lnTo>
                <a:lnTo>
                  <a:pt x="2536" y="1217"/>
                </a:lnTo>
                <a:lnTo>
                  <a:pt x="2544" y="1225"/>
                </a:lnTo>
                <a:lnTo>
                  <a:pt x="2553" y="1232"/>
                </a:lnTo>
                <a:lnTo>
                  <a:pt x="2561" y="1239"/>
                </a:lnTo>
                <a:lnTo>
                  <a:pt x="2569" y="1246"/>
                </a:lnTo>
                <a:lnTo>
                  <a:pt x="2578" y="1253"/>
                </a:lnTo>
                <a:lnTo>
                  <a:pt x="2585" y="1260"/>
                </a:lnTo>
                <a:lnTo>
                  <a:pt x="2593" y="1267"/>
                </a:lnTo>
                <a:lnTo>
                  <a:pt x="2601" y="1274"/>
                </a:lnTo>
                <a:lnTo>
                  <a:pt x="2608" y="1280"/>
                </a:lnTo>
                <a:lnTo>
                  <a:pt x="2615" y="1287"/>
                </a:lnTo>
                <a:lnTo>
                  <a:pt x="2622" y="1294"/>
                </a:lnTo>
                <a:lnTo>
                  <a:pt x="2629" y="1301"/>
                </a:lnTo>
                <a:lnTo>
                  <a:pt x="2635" y="1307"/>
                </a:lnTo>
                <a:lnTo>
                  <a:pt x="2642" y="1314"/>
                </a:lnTo>
                <a:lnTo>
                  <a:pt x="2648" y="1321"/>
                </a:lnTo>
                <a:lnTo>
                  <a:pt x="2655" y="1327"/>
                </a:lnTo>
                <a:lnTo>
                  <a:pt x="2661" y="1334"/>
                </a:lnTo>
                <a:lnTo>
                  <a:pt x="2666" y="1340"/>
                </a:lnTo>
                <a:lnTo>
                  <a:pt x="2672" y="1346"/>
                </a:lnTo>
                <a:lnTo>
                  <a:pt x="2678" y="1353"/>
                </a:lnTo>
                <a:lnTo>
                  <a:pt x="2683" y="1359"/>
                </a:lnTo>
                <a:lnTo>
                  <a:pt x="2688" y="1365"/>
                </a:lnTo>
                <a:lnTo>
                  <a:pt x="2693" y="1371"/>
                </a:lnTo>
                <a:lnTo>
                  <a:pt x="2698" y="1378"/>
                </a:lnTo>
                <a:lnTo>
                  <a:pt x="2703" y="1384"/>
                </a:lnTo>
                <a:lnTo>
                  <a:pt x="2708" y="1390"/>
                </a:lnTo>
                <a:lnTo>
                  <a:pt x="2713" y="1396"/>
                </a:lnTo>
                <a:lnTo>
                  <a:pt x="2717" y="1402"/>
                </a:lnTo>
                <a:lnTo>
                  <a:pt x="2721" y="1408"/>
                </a:lnTo>
                <a:lnTo>
                  <a:pt x="2725" y="1414"/>
                </a:lnTo>
                <a:lnTo>
                  <a:pt x="2729" y="1420"/>
                </a:lnTo>
                <a:lnTo>
                  <a:pt x="2733" y="1425"/>
                </a:lnTo>
                <a:lnTo>
                  <a:pt x="2737" y="1431"/>
                </a:lnTo>
                <a:lnTo>
                  <a:pt x="2741" y="1437"/>
                </a:lnTo>
                <a:lnTo>
                  <a:pt x="2744" y="1442"/>
                </a:lnTo>
                <a:lnTo>
                  <a:pt x="2747" y="1448"/>
                </a:lnTo>
                <a:lnTo>
                  <a:pt x="2751" y="1454"/>
                </a:lnTo>
                <a:lnTo>
                  <a:pt x="2754" y="1459"/>
                </a:lnTo>
                <a:lnTo>
                  <a:pt x="2757" y="1465"/>
                </a:lnTo>
                <a:lnTo>
                  <a:pt x="2760" y="1470"/>
                </a:lnTo>
                <a:lnTo>
                  <a:pt x="2763" y="1475"/>
                </a:lnTo>
                <a:lnTo>
                  <a:pt x="2765" y="1481"/>
                </a:lnTo>
                <a:lnTo>
                  <a:pt x="2768" y="1486"/>
                </a:lnTo>
                <a:lnTo>
                  <a:pt x="2770" y="1491"/>
                </a:lnTo>
                <a:lnTo>
                  <a:pt x="2773" y="1496"/>
                </a:lnTo>
                <a:lnTo>
                  <a:pt x="2775" y="1501"/>
                </a:lnTo>
                <a:lnTo>
                  <a:pt x="2777" y="1506"/>
                </a:lnTo>
                <a:lnTo>
                  <a:pt x="2779" y="1511"/>
                </a:lnTo>
                <a:lnTo>
                  <a:pt x="2781" y="1516"/>
                </a:lnTo>
                <a:lnTo>
                  <a:pt x="2783" y="1521"/>
                </a:lnTo>
                <a:lnTo>
                  <a:pt x="2784" y="1526"/>
                </a:lnTo>
                <a:lnTo>
                  <a:pt x="2786" y="1531"/>
                </a:lnTo>
                <a:lnTo>
                  <a:pt x="2788" y="1536"/>
                </a:lnTo>
                <a:lnTo>
                  <a:pt x="2789" y="1540"/>
                </a:lnTo>
                <a:lnTo>
                  <a:pt x="2790" y="1545"/>
                </a:lnTo>
                <a:lnTo>
                  <a:pt x="2792" y="1550"/>
                </a:lnTo>
                <a:lnTo>
                  <a:pt x="2793" y="1554"/>
                </a:lnTo>
                <a:lnTo>
                  <a:pt x="2794" y="1559"/>
                </a:lnTo>
                <a:lnTo>
                  <a:pt x="2795" y="1563"/>
                </a:lnTo>
                <a:lnTo>
                  <a:pt x="2796" y="1568"/>
                </a:lnTo>
                <a:lnTo>
                  <a:pt x="2797" y="1572"/>
                </a:lnTo>
                <a:lnTo>
                  <a:pt x="2798" y="1576"/>
                </a:lnTo>
                <a:lnTo>
                  <a:pt x="2798" y="1581"/>
                </a:lnTo>
                <a:lnTo>
                  <a:pt x="2799" y="1585"/>
                </a:lnTo>
                <a:lnTo>
                  <a:pt x="2800" y="1589"/>
                </a:lnTo>
                <a:lnTo>
                  <a:pt x="2800" y="1593"/>
                </a:lnTo>
                <a:lnTo>
                  <a:pt x="2801" y="1597"/>
                </a:lnTo>
                <a:lnTo>
                  <a:pt x="2801" y="1601"/>
                </a:lnTo>
                <a:lnTo>
                  <a:pt x="2801" y="1605"/>
                </a:lnTo>
                <a:lnTo>
                  <a:pt x="2801" y="1609"/>
                </a:lnTo>
                <a:lnTo>
                  <a:pt x="2802" y="1613"/>
                </a:lnTo>
                <a:lnTo>
                  <a:pt x="2802" y="1616"/>
                </a:lnTo>
                <a:lnTo>
                  <a:pt x="2802" y="1620"/>
                </a:lnTo>
                <a:lnTo>
                  <a:pt x="2802" y="1624"/>
                </a:lnTo>
                <a:lnTo>
                  <a:pt x="2802" y="1627"/>
                </a:lnTo>
                <a:lnTo>
                  <a:pt x="2802" y="1631"/>
                </a:lnTo>
                <a:lnTo>
                  <a:pt x="2802" y="1634"/>
                </a:lnTo>
                <a:lnTo>
                  <a:pt x="2801" y="1638"/>
                </a:lnTo>
                <a:lnTo>
                  <a:pt x="2801" y="1641"/>
                </a:lnTo>
                <a:lnTo>
                  <a:pt x="2801" y="1645"/>
                </a:lnTo>
                <a:lnTo>
                  <a:pt x="2800" y="1648"/>
                </a:lnTo>
                <a:lnTo>
                  <a:pt x="2800" y="1651"/>
                </a:lnTo>
                <a:lnTo>
                  <a:pt x="2800" y="1654"/>
                </a:lnTo>
                <a:lnTo>
                  <a:pt x="2799" y="1657"/>
                </a:lnTo>
                <a:lnTo>
                  <a:pt x="2799" y="1660"/>
                </a:lnTo>
                <a:lnTo>
                  <a:pt x="2798" y="1663"/>
                </a:lnTo>
                <a:lnTo>
                  <a:pt x="2798" y="1666"/>
                </a:lnTo>
                <a:lnTo>
                  <a:pt x="2797" y="1669"/>
                </a:lnTo>
                <a:lnTo>
                  <a:pt x="2796" y="1672"/>
                </a:lnTo>
                <a:lnTo>
                  <a:pt x="2796" y="1675"/>
                </a:lnTo>
                <a:lnTo>
                  <a:pt x="2795" y="1677"/>
                </a:lnTo>
                <a:lnTo>
                  <a:pt x="2794" y="1680"/>
                </a:lnTo>
                <a:lnTo>
                  <a:pt x="2794" y="1683"/>
                </a:lnTo>
                <a:lnTo>
                  <a:pt x="2793" y="1685"/>
                </a:lnTo>
                <a:lnTo>
                  <a:pt x="2792" y="1688"/>
                </a:lnTo>
                <a:lnTo>
                  <a:pt x="2791" y="1690"/>
                </a:lnTo>
                <a:lnTo>
                  <a:pt x="2791" y="1692"/>
                </a:lnTo>
                <a:lnTo>
                  <a:pt x="2790" y="1695"/>
                </a:lnTo>
                <a:lnTo>
                  <a:pt x="2789" y="1697"/>
                </a:lnTo>
                <a:lnTo>
                  <a:pt x="2788" y="1699"/>
                </a:lnTo>
                <a:lnTo>
                  <a:pt x="2787" y="1701"/>
                </a:lnTo>
                <a:lnTo>
                  <a:pt x="2787" y="1703"/>
                </a:lnTo>
                <a:lnTo>
                  <a:pt x="2786" y="1705"/>
                </a:lnTo>
                <a:lnTo>
                  <a:pt x="2785" y="1707"/>
                </a:lnTo>
                <a:lnTo>
                  <a:pt x="2784" y="1709"/>
                </a:lnTo>
                <a:lnTo>
                  <a:pt x="2783" y="1711"/>
                </a:lnTo>
                <a:lnTo>
                  <a:pt x="2782" y="1713"/>
                </a:lnTo>
                <a:lnTo>
                  <a:pt x="2782" y="1715"/>
                </a:lnTo>
                <a:lnTo>
                  <a:pt x="2781" y="1716"/>
                </a:lnTo>
                <a:lnTo>
                  <a:pt x="2780" y="1718"/>
                </a:lnTo>
                <a:lnTo>
                  <a:pt x="2779" y="1719"/>
                </a:lnTo>
                <a:lnTo>
                  <a:pt x="2778" y="1721"/>
                </a:lnTo>
                <a:lnTo>
                  <a:pt x="2778" y="1722"/>
                </a:lnTo>
                <a:lnTo>
                  <a:pt x="2777" y="1724"/>
                </a:lnTo>
                <a:lnTo>
                  <a:pt x="2776" y="1725"/>
                </a:lnTo>
                <a:lnTo>
                  <a:pt x="2775" y="1726"/>
                </a:lnTo>
                <a:lnTo>
                  <a:pt x="2775" y="1727"/>
                </a:lnTo>
                <a:lnTo>
                  <a:pt x="2774" y="1728"/>
                </a:lnTo>
                <a:lnTo>
                  <a:pt x="2773" y="1729"/>
                </a:lnTo>
                <a:lnTo>
                  <a:pt x="2773" y="1730"/>
                </a:lnTo>
                <a:lnTo>
                  <a:pt x="2772" y="1731"/>
                </a:lnTo>
                <a:lnTo>
                  <a:pt x="2771" y="1732"/>
                </a:lnTo>
                <a:lnTo>
                  <a:pt x="2771" y="1733"/>
                </a:lnTo>
                <a:lnTo>
                  <a:pt x="2770" y="1734"/>
                </a:lnTo>
                <a:lnTo>
                  <a:pt x="2770" y="1734"/>
                </a:lnTo>
                <a:lnTo>
                  <a:pt x="2769" y="1735"/>
                </a:lnTo>
                <a:lnTo>
                  <a:pt x="2769" y="1736"/>
                </a:lnTo>
                <a:lnTo>
                  <a:pt x="2769" y="1736"/>
                </a:lnTo>
                <a:lnTo>
                  <a:pt x="2768" y="1736"/>
                </a:lnTo>
                <a:lnTo>
                  <a:pt x="2768" y="1737"/>
                </a:lnTo>
                <a:lnTo>
                  <a:pt x="2768" y="1737"/>
                </a:lnTo>
                <a:lnTo>
                  <a:pt x="2768" y="1737"/>
                </a:lnTo>
                <a:lnTo>
                  <a:pt x="2768" y="1737"/>
                </a:lnTo>
                <a:lnTo>
                  <a:pt x="2768" y="1738"/>
                </a:lnTo>
                <a:lnTo>
                  <a:pt x="2768" y="1738"/>
                </a:lnTo>
                <a:lnTo>
                  <a:pt x="2768" y="1738"/>
                </a:lnTo>
                <a:lnTo>
                  <a:pt x="2768" y="1738"/>
                </a:lnTo>
                <a:lnTo>
                  <a:pt x="2768" y="1738"/>
                </a:lnTo>
                <a:lnTo>
                  <a:pt x="2769" y="1738"/>
                </a:lnTo>
                <a:lnTo>
                  <a:pt x="2770" y="1738"/>
                </a:lnTo>
                <a:lnTo>
                  <a:pt x="2771" y="1738"/>
                </a:lnTo>
                <a:lnTo>
                  <a:pt x="2773" y="1738"/>
                </a:lnTo>
                <a:lnTo>
                  <a:pt x="2774" y="1738"/>
                </a:lnTo>
                <a:lnTo>
                  <a:pt x="2777" y="1738"/>
                </a:lnTo>
                <a:lnTo>
                  <a:pt x="2779" y="1738"/>
                </a:lnTo>
                <a:lnTo>
                  <a:pt x="2782" y="1738"/>
                </a:lnTo>
                <a:lnTo>
                  <a:pt x="2784" y="1738"/>
                </a:lnTo>
                <a:lnTo>
                  <a:pt x="2788" y="1738"/>
                </a:lnTo>
                <a:lnTo>
                  <a:pt x="2791" y="1738"/>
                </a:lnTo>
                <a:lnTo>
                  <a:pt x="2795" y="1738"/>
                </a:lnTo>
                <a:lnTo>
                  <a:pt x="2798" y="1738"/>
                </a:lnTo>
                <a:lnTo>
                  <a:pt x="2803" y="1738"/>
                </a:lnTo>
                <a:lnTo>
                  <a:pt x="2807" y="1738"/>
                </a:lnTo>
                <a:lnTo>
                  <a:pt x="2811" y="1738"/>
                </a:lnTo>
                <a:lnTo>
                  <a:pt x="2816" y="1738"/>
                </a:lnTo>
                <a:lnTo>
                  <a:pt x="2821" y="1738"/>
                </a:lnTo>
                <a:lnTo>
                  <a:pt x="2826" y="1738"/>
                </a:lnTo>
                <a:lnTo>
                  <a:pt x="2832" y="1738"/>
                </a:lnTo>
                <a:lnTo>
                  <a:pt x="2837" y="1738"/>
                </a:lnTo>
                <a:lnTo>
                  <a:pt x="2843" y="1738"/>
                </a:lnTo>
                <a:lnTo>
                  <a:pt x="2849" y="1738"/>
                </a:lnTo>
                <a:lnTo>
                  <a:pt x="2856" y="1738"/>
                </a:lnTo>
                <a:lnTo>
                  <a:pt x="2862" y="1738"/>
                </a:lnTo>
                <a:lnTo>
                  <a:pt x="2869" y="1738"/>
                </a:lnTo>
                <a:lnTo>
                  <a:pt x="2875" y="1738"/>
                </a:lnTo>
                <a:lnTo>
                  <a:pt x="2882" y="1738"/>
                </a:lnTo>
                <a:lnTo>
                  <a:pt x="2889" y="1738"/>
                </a:lnTo>
                <a:lnTo>
                  <a:pt x="2897" y="1738"/>
                </a:lnTo>
                <a:lnTo>
                  <a:pt x="2904" y="1738"/>
                </a:lnTo>
                <a:lnTo>
                  <a:pt x="2912" y="1738"/>
                </a:lnTo>
                <a:lnTo>
                  <a:pt x="2920" y="1738"/>
                </a:lnTo>
                <a:lnTo>
                  <a:pt x="2928" y="1738"/>
                </a:lnTo>
                <a:lnTo>
                  <a:pt x="2936" y="1738"/>
                </a:lnTo>
                <a:lnTo>
                  <a:pt x="2944" y="1738"/>
                </a:lnTo>
                <a:lnTo>
                  <a:pt x="2952" y="1738"/>
                </a:lnTo>
                <a:lnTo>
                  <a:pt x="2961" y="1738"/>
                </a:lnTo>
                <a:lnTo>
                  <a:pt x="2970" y="1738"/>
                </a:lnTo>
                <a:lnTo>
                  <a:pt x="2978" y="1738"/>
                </a:lnTo>
                <a:lnTo>
                  <a:pt x="2987" y="1738"/>
                </a:lnTo>
                <a:lnTo>
                  <a:pt x="2996" y="1738"/>
                </a:lnTo>
                <a:lnTo>
                  <a:pt x="3006" y="1738"/>
                </a:lnTo>
                <a:lnTo>
                  <a:pt x="3015" y="1738"/>
                </a:lnTo>
                <a:lnTo>
                  <a:pt x="3024" y="1738"/>
                </a:lnTo>
                <a:lnTo>
                  <a:pt x="3034" y="1738"/>
                </a:lnTo>
                <a:lnTo>
                  <a:pt x="3043" y="1738"/>
                </a:lnTo>
                <a:lnTo>
                  <a:pt x="3053" y="1738"/>
                </a:lnTo>
                <a:lnTo>
                  <a:pt x="3063" y="1738"/>
                </a:lnTo>
                <a:lnTo>
                  <a:pt x="3073" y="1738"/>
                </a:lnTo>
                <a:lnTo>
                  <a:pt x="3083" y="1738"/>
                </a:lnTo>
                <a:lnTo>
                  <a:pt x="3093" y="1738"/>
                </a:lnTo>
                <a:lnTo>
                  <a:pt x="3103" y="1738"/>
                </a:lnTo>
                <a:lnTo>
                  <a:pt x="3113" y="1738"/>
                </a:lnTo>
                <a:lnTo>
                  <a:pt x="3124" y="1738"/>
                </a:lnTo>
                <a:lnTo>
                  <a:pt x="3134" y="1738"/>
                </a:lnTo>
                <a:lnTo>
                  <a:pt x="3144" y="1738"/>
                </a:lnTo>
                <a:lnTo>
                  <a:pt x="3155" y="1738"/>
                </a:lnTo>
                <a:lnTo>
                  <a:pt x="3165" y="1738"/>
                </a:lnTo>
                <a:lnTo>
                  <a:pt x="3176" y="1738"/>
                </a:lnTo>
                <a:lnTo>
                  <a:pt x="3187" y="1738"/>
                </a:lnTo>
                <a:lnTo>
                  <a:pt x="3197" y="1738"/>
                </a:lnTo>
                <a:lnTo>
                  <a:pt x="3208" y="1738"/>
                </a:lnTo>
                <a:lnTo>
                  <a:pt x="3219" y="1738"/>
                </a:lnTo>
                <a:lnTo>
                  <a:pt x="3230" y="1738"/>
                </a:lnTo>
                <a:lnTo>
                  <a:pt x="3240" y="1738"/>
                </a:lnTo>
                <a:lnTo>
                  <a:pt x="3251" y="1738"/>
                </a:lnTo>
                <a:lnTo>
                  <a:pt x="3262" y="1738"/>
                </a:lnTo>
                <a:lnTo>
                  <a:pt x="3273" y="1738"/>
                </a:lnTo>
                <a:lnTo>
                  <a:pt x="3284" y="1738"/>
                </a:lnTo>
                <a:lnTo>
                  <a:pt x="3295" y="1738"/>
                </a:lnTo>
                <a:lnTo>
                  <a:pt x="3306" y="1738"/>
                </a:lnTo>
                <a:lnTo>
                  <a:pt x="3317" y="1738"/>
                </a:lnTo>
                <a:lnTo>
                  <a:pt x="3328" y="1738"/>
                </a:lnTo>
                <a:lnTo>
                  <a:pt x="3339" y="1738"/>
                </a:lnTo>
                <a:lnTo>
                  <a:pt x="3349" y="1738"/>
                </a:lnTo>
                <a:lnTo>
                  <a:pt x="3360" y="1738"/>
                </a:lnTo>
                <a:lnTo>
                  <a:pt x="3371" y="1738"/>
                </a:lnTo>
                <a:lnTo>
                  <a:pt x="3382" y="1738"/>
                </a:lnTo>
                <a:lnTo>
                  <a:pt x="3393" y="1738"/>
                </a:lnTo>
                <a:lnTo>
                  <a:pt x="3404" y="1738"/>
                </a:lnTo>
                <a:lnTo>
                  <a:pt x="3414" y="1738"/>
                </a:lnTo>
                <a:lnTo>
                  <a:pt x="3425" y="1738"/>
                </a:lnTo>
                <a:lnTo>
                  <a:pt x="3436" y="1738"/>
                </a:lnTo>
                <a:lnTo>
                  <a:pt x="3446" y="1738"/>
                </a:lnTo>
                <a:lnTo>
                  <a:pt x="3457" y="1738"/>
                </a:lnTo>
                <a:lnTo>
                  <a:pt x="3467" y="1738"/>
                </a:lnTo>
                <a:lnTo>
                  <a:pt x="3478" y="1738"/>
                </a:lnTo>
                <a:lnTo>
                  <a:pt x="3488" y="1738"/>
                </a:lnTo>
                <a:lnTo>
                  <a:pt x="3498" y="1738"/>
                </a:lnTo>
                <a:lnTo>
                  <a:pt x="3509" y="1738"/>
                </a:lnTo>
                <a:lnTo>
                  <a:pt x="3519" y="1738"/>
                </a:lnTo>
                <a:lnTo>
                  <a:pt x="3529" y="1738"/>
                </a:lnTo>
                <a:lnTo>
                  <a:pt x="3539" y="1738"/>
                </a:lnTo>
                <a:lnTo>
                  <a:pt x="3549" y="1738"/>
                </a:lnTo>
                <a:lnTo>
                  <a:pt x="3559" y="1738"/>
                </a:lnTo>
                <a:lnTo>
                  <a:pt x="3568" y="1738"/>
                </a:lnTo>
                <a:lnTo>
                  <a:pt x="3578" y="1738"/>
                </a:lnTo>
                <a:lnTo>
                  <a:pt x="3587" y="1738"/>
                </a:lnTo>
                <a:lnTo>
                  <a:pt x="3597" y="1738"/>
                </a:lnTo>
                <a:lnTo>
                  <a:pt x="3606" y="1738"/>
                </a:lnTo>
                <a:lnTo>
                  <a:pt x="3615" y="1738"/>
                </a:lnTo>
                <a:lnTo>
                  <a:pt x="3624" y="1738"/>
                </a:lnTo>
                <a:lnTo>
                  <a:pt x="3633" y="1738"/>
                </a:lnTo>
                <a:lnTo>
                  <a:pt x="3642" y="1738"/>
                </a:lnTo>
                <a:lnTo>
                  <a:pt x="3651" y="1738"/>
                </a:lnTo>
                <a:lnTo>
                  <a:pt x="3659" y="1738"/>
                </a:lnTo>
                <a:lnTo>
                  <a:pt x="3668" y="1738"/>
                </a:lnTo>
                <a:lnTo>
                  <a:pt x="3676" y="1738"/>
                </a:lnTo>
                <a:lnTo>
                  <a:pt x="3684" y="1738"/>
                </a:lnTo>
                <a:lnTo>
                  <a:pt x="3692" y="1738"/>
                </a:lnTo>
                <a:lnTo>
                  <a:pt x="3700" y="1738"/>
                </a:lnTo>
                <a:lnTo>
                  <a:pt x="3707" y="1738"/>
                </a:lnTo>
                <a:lnTo>
                  <a:pt x="3715" y="1738"/>
                </a:lnTo>
                <a:lnTo>
                  <a:pt x="3722" y="1738"/>
                </a:lnTo>
                <a:lnTo>
                  <a:pt x="3729" y="1738"/>
                </a:lnTo>
                <a:lnTo>
                  <a:pt x="3736" y="1738"/>
                </a:lnTo>
                <a:lnTo>
                  <a:pt x="3743" y="1738"/>
                </a:lnTo>
                <a:lnTo>
                  <a:pt x="3750" y="1738"/>
                </a:lnTo>
                <a:lnTo>
                  <a:pt x="3756" y="1738"/>
                </a:lnTo>
                <a:lnTo>
                  <a:pt x="3762" y="1738"/>
                </a:lnTo>
                <a:lnTo>
                  <a:pt x="3768" y="1738"/>
                </a:lnTo>
                <a:lnTo>
                  <a:pt x="3774" y="1738"/>
                </a:lnTo>
                <a:lnTo>
                  <a:pt x="3780" y="1738"/>
                </a:lnTo>
                <a:lnTo>
                  <a:pt x="3785" y="1738"/>
                </a:lnTo>
                <a:lnTo>
                  <a:pt x="3790" y="1738"/>
                </a:lnTo>
                <a:lnTo>
                  <a:pt x="3795" y="1738"/>
                </a:lnTo>
                <a:lnTo>
                  <a:pt x="3800" y="1738"/>
                </a:lnTo>
                <a:lnTo>
                  <a:pt x="3805" y="1738"/>
                </a:lnTo>
                <a:lnTo>
                  <a:pt x="3809" y="1738"/>
                </a:lnTo>
                <a:lnTo>
                  <a:pt x="3813" y="1738"/>
                </a:lnTo>
                <a:lnTo>
                  <a:pt x="3817" y="1738"/>
                </a:lnTo>
                <a:lnTo>
                  <a:pt x="3821" y="1738"/>
                </a:lnTo>
                <a:lnTo>
                  <a:pt x="3824" y="1738"/>
                </a:lnTo>
                <a:lnTo>
                  <a:pt x="3827" y="1738"/>
                </a:lnTo>
                <a:lnTo>
                  <a:pt x="3830" y="1738"/>
                </a:lnTo>
                <a:lnTo>
                  <a:pt x="3833" y="1738"/>
                </a:lnTo>
                <a:lnTo>
                  <a:pt x="3835" y="1738"/>
                </a:lnTo>
                <a:lnTo>
                  <a:pt x="3837" y="1738"/>
                </a:lnTo>
                <a:lnTo>
                  <a:pt x="3839" y="1738"/>
                </a:lnTo>
                <a:lnTo>
                  <a:pt x="3841" y="1738"/>
                </a:lnTo>
                <a:lnTo>
                  <a:pt x="3842" y="1738"/>
                </a:lnTo>
                <a:lnTo>
                  <a:pt x="3843" y="1738"/>
                </a:lnTo>
                <a:lnTo>
                  <a:pt x="3844" y="1738"/>
                </a:lnTo>
                <a:lnTo>
                  <a:pt x="3844" y="1738"/>
                </a:lnTo>
                <a:lnTo>
                  <a:pt x="3844" y="1738"/>
                </a:lnTo>
                <a:lnTo>
                  <a:pt x="3844" y="1738"/>
                </a:lnTo>
                <a:lnTo>
                  <a:pt x="3844" y="1738"/>
                </a:lnTo>
                <a:lnTo>
                  <a:pt x="3844" y="1737"/>
                </a:lnTo>
                <a:lnTo>
                  <a:pt x="3844" y="1737"/>
                </a:lnTo>
                <a:lnTo>
                  <a:pt x="3844" y="1736"/>
                </a:lnTo>
                <a:lnTo>
                  <a:pt x="3844" y="1735"/>
                </a:lnTo>
                <a:lnTo>
                  <a:pt x="3844" y="1735"/>
                </a:lnTo>
                <a:lnTo>
                  <a:pt x="3844" y="1733"/>
                </a:lnTo>
                <a:lnTo>
                  <a:pt x="3844" y="1732"/>
                </a:lnTo>
                <a:lnTo>
                  <a:pt x="3844" y="1731"/>
                </a:lnTo>
                <a:lnTo>
                  <a:pt x="3844" y="1729"/>
                </a:lnTo>
                <a:lnTo>
                  <a:pt x="3844" y="1727"/>
                </a:lnTo>
                <a:lnTo>
                  <a:pt x="3844" y="1725"/>
                </a:lnTo>
                <a:lnTo>
                  <a:pt x="3844" y="1723"/>
                </a:lnTo>
                <a:lnTo>
                  <a:pt x="3844" y="1721"/>
                </a:lnTo>
                <a:lnTo>
                  <a:pt x="3844" y="1719"/>
                </a:lnTo>
                <a:lnTo>
                  <a:pt x="3844" y="1716"/>
                </a:lnTo>
                <a:lnTo>
                  <a:pt x="3844" y="1714"/>
                </a:lnTo>
                <a:lnTo>
                  <a:pt x="3844" y="1711"/>
                </a:lnTo>
                <a:lnTo>
                  <a:pt x="3843" y="1708"/>
                </a:lnTo>
                <a:lnTo>
                  <a:pt x="3843" y="1705"/>
                </a:lnTo>
                <a:lnTo>
                  <a:pt x="3843" y="1702"/>
                </a:lnTo>
                <a:lnTo>
                  <a:pt x="3843" y="1698"/>
                </a:lnTo>
                <a:lnTo>
                  <a:pt x="3843" y="1695"/>
                </a:lnTo>
                <a:lnTo>
                  <a:pt x="3843" y="1691"/>
                </a:lnTo>
                <a:lnTo>
                  <a:pt x="3843" y="1687"/>
                </a:lnTo>
                <a:lnTo>
                  <a:pt x="3843" y="1683"/>
                </a:lnTo>
                <a:lnTo>
                  <a:pt x="3844" y="1679"/>
                </a:lnTo>
                <a:lnTo>
                  <a:pt x="3844" y="1675"/>
                </a:lnTo>
                <a:lnTo>
                  <a:pt x="3844" y="1671"/>
                </a:lnTo>
                <a:lnTo>
                  <a:pt x="3844" y="1667"/>
                </a:lnTo>
                <a:lnTo>
                  <a:pt x="3844" y="1662"/>
                </a:lnTo>
                <a:lnTo>
                  <a:pt x="3844" y="1657"/>
                </a:lnTo>
                <a:lnTo>
                  <a:pt x="3844" y="1653"/>
                </a:lnTo>
                <a:lnTo>
                  <a:pt x="3844" y="1648"/>
                </a:lnTo>
                <a:lnTo>
                  <a:pt x="3844" y="1643"/>
                </a:lnTo>
                <a:lnTo>
                  <a:pt x="3845" y="1638"/>
                </a:lnTo>
                <a:lnTo>
                  <a:pt x="3845" y="1633"/>
                </a:lnTo>
                <a:lnTo>
                  <a:pt x="3845" y="1627"/>
                </a:lnTo>
                <a:lnTo>
                  <a:pt x="3845" y="1622"/>
                </a:lnTo>
                <a:lnTo>
                  <a:pt x="3845" y="1617"/>
                </a:lnTo>
                <a:lnTo>
                  <a:pt x="3846" y="1611"/>
                </a:lnTo>
                <a:lnTo>
                  <a:pt x="3846" y="1605"/>
                </a:lnTo>
                <a:lnTo>
                  <a:pt x="3846" y="1599"/>
                </a:lnTo>
                <a:lnTo>
                  <a:pt x="3847" y="1594"/>
                </a:lnTo>
                <a:lnTo>
                  <a:pt x="3847" y="1588"/>
                </a:lnTo>
                <a:lnTo>
                  <a:pt x="3847" y="1582"/>
                </a:lnTo>
                <a:lnTo>
                  <a:pt x="3848" y="1575"/>
                </a:lnTo>
                <a:lnTo>
                  <a:pt x="3848" y="1569"/>
                </a:lnTo>
                <a:lnTo>
                  <a:pt x="3849" y="1563"/>
                </a:lnTo>
                <a:lnTo>
                  <a:pt x="3849" y="1556"/>
                </a:lnTo>
                <a:lnTo>
                  <a:pt x="3850" y="1550"/>
                </a:lnTo>
                <a:lnTo>
                  <a:pt x="3850" y="1543"/>
                </a:lnTo>
                <a:lnTo>
                  <a:pt x="3851" y="1537"/>
                </a:lnTo>
                <a:lnTo>
                  <a:pt x="3852" y="1530"/>
                </a:lnTo>
                <a:lnTo>
                  <a:pt x="3852" y="1523"/>
                </a:lnTo>
                <a:lnTo>
                  <a:pt x="3853" y="1516"/>
                </a:lnTo>
                <a:lnTo>
                  <a:pt x="3854" y="1509"/>
                </a:lnTo>
                <a:lnTo>
                  <a:pt x="3854" y="1502"/>
                </a:lnTo>
                <a:lnTo>
                  <a:pt x="3855" y="1495"/>
                </a:lnTo>
                <a:lnTo>
                  <a:pt x="3856" y="1488"/>
                </a:lnTo>
                <a:lnTo>
                  <a:pt x="3857" y="1481"/>
                </a:lnTo>
                <a:lnTo>
                  <a:pt x="3858" y="1474"/>
                </a:lnTo>
                <a:lnTo>
                  <a:pt x="3859" y="1467"/>
                </a:lnTo>
                <a:lnTo>
                  <a:pt x="3860" y="1459"/>
                </a:lnTo>
                <a:lnTo>
                  <a:pt x="3861" y="1452"/>
                </a:lnTo>
                <a:lnTo>
                  <a:pt x="3862" y="1444"/>
                </a:lnTo>
                <a:lnTo>
                  <a:pt x="3863" y="1437"/>
                </a:lnTo>
                <a:lnTo>
                  <a:pt x="3864" y="1429"/>
                </a:lnTo>
                <a:lnTo>
                  <a:pt x="3865" y="1422"/>
                </a:lnTo>
                <a:lnTo>
                  <a:pt x="3866" y="1414"/>
                </a:lnTo>
                <a:lnTo>
                  <a:pt x="3868" y="1406"/>
                </a:lnTo>
                <a:lnTo>
                  <a:pt x="3869" y="1399"/>
                </a:lnTo>
                <a:lnTo>
                  <a:pt x="3870" y="1391"/>
                </a:lnTo>
                <a:lnTo>
                  <a:pt x="3872" y="1383"/>
                </a:lnTo>
                <a:lnTo>
                  <a:pt x="3873" y="1375"/>
                </a:lnTo>
                <a:lnTo>
                  <a:pt x="3875" y="1367"/>
                </a:lnTo>
                <a:lnTo>
                  <a:pt x="3876" y="1359"/>
                </a:lnTo>
                <a:lnTo>
                  <a:pt x="3878" y="1351"/>
                </a:lnTo>
                <a:lnTo>
                  <a:pt x="3880" y="1343"/>
                </a:lnTo>
                <a:lnTo>
                  <a:pt x="3881" y="1335"/>
                </a:lnTo>
                <a:lnTo>
                  <a:pt x="3883" y="1327"/>
                </a:lnTo>
                <a:lnTo>
                  <a:pt x="3885" y="1319"/>
                </a:lnTo>
                <a:lnTo>
                  <a:pt x="3887" y="1311"/>
                </a:lnTo>
                <a:lnTo>
                  <a:pt x="3889" y="1303"/>
                </a:lnTo>
                <a:lnTo>
                  <a:pt x="3891" y="1295"/>
                </a:lnTo>
                <a:lnTo>
                  <a:pt x="3893" y="1287"/>
                </a:lnTo>
                <a:lnTo>
                  <a:pt x="3895" y="1279"/>
                </a:lnTo>
                <a:lnTo>
                  <a:pt x="3897" y="1271"/>
                </a:lnTo>
                <a:lnTo>
                  <a:pt x="3899" y="1263"/>
                </a:lnTo>
                <a:lnTo>
                  <a:pt x="3901" y="1255"/>
                </a:lnTo>
                <a:lnTo>
                  <a:pt x="3904" y="1246"/>
                </a:lnTo>
                <a:lnTo>
                  <a:pt x="3906" y="1238"/>
                </a:lnTo>
                <a:lnTo>
                  <a:pt x="3909" y="1230"/>
                </a:lnTo>
                <a:lnTo>
                  <a:pt x="3911" y="1222"/>
                </a:lnTo>
                <a:lnTo>
                  <a:pt x="3914" y="1214"/>
                </a:lnTo>
                <a:lnTo>
                  <a:pt x="3916" y="1206"/>
                </a:lnTo>
                <a:lnTo>
                  <a:pt x="3919" y="1198"/>
                </a:lnTo>
                <a:lnTo>
                  <a:pt x="3922" y="1190"/>
                </a:lnTo>
                <a:lnTo>
                  <a:pt x="3924" y="1181"/>
                </a:lnTo>
                <a:lnTo>
                  <a:pt x="3927" y="1173"/>
                </a:lnTo>
                <a:lnTo>
                  <a:pt x="3930" y="1165"/>
                </a:lnTo>
                <a:lnTo>
                  <a:pt x="3933" y="1157"/>
                </a:lnTo>
                <a:lnTo>
                  <a:pt x="3936" y="1149"/>
                </a:lnTo>
                <a:lnTo>
                  <a:pt x="3940" y="1141"/>
                </a:lnTo>
                <a:lnTo>
                  <a:pt x="3943" y="1133"/>
                </a:lnTo>
                <a:lnTo>
                  <a:pt x="3946" y="1125"/>
                </a:lnTo>
                <a:lnTo>
                  <a:pt x="3949" y="1117"/>
                </a:lnTo>
                <a:lnTo>
                  <a:pt x="3953" y="1109"/>
                </a:lnTo>
                <a:lnTo>
                  <a:pt x="3956" y="1102"/>
                </a:lnTo>
                <a:lnTo>
                  <a:pt x="3960" y="1094"/>
                </a:lnTo>
                <a:lnTo>
                  <a:pt x="3964" y="1086"/>
                </a:lnTo>
                <a:lnTo>
                  <a:pt x="3967" y="1078"/>
                </a:lnTo>
                <a:lnTo>
                  <a:pt x="3971" y="1070"/>
                </a:lnTo>
                <a:lnTo>
                  <a:pt x="3975" y="1063"/>
                </a:lnTo>
                <a:lnTo>
                  <a:pt x="3979" y="1055"/>
                </a:lnTo>
                <a:lnTo>
                  <a:pt x="3983" y="1048"/>
                </a:lnTo>
                <a:lnTo>
                  <a:pt x="3987" y="1040"/>
                </a:lnTo>
                <a:lnTo>
                  <a:pt x="3991" y="1032"/>
                </a:lnTo>
                <a:lnTo>
                  <a:pt x="3996" y="1025"/>
                </a:lnTo>
                <a:lnTo>
                  <a:pt x="4000" y="1018"/>
                </a:lnTo>
                <a:lnTo>
                  <a:pt x="4005" y="1010"/>
                </a:lnTo>
                <a:lnTo>
                  <a:pt x="4009" y="1003"/>
                </a:lnTo>
                <a:lnTo>
                  <a:pt x="4014" y="996"/>
                </a:lnTo>
                <a:lnTo>
                  <a:pt x="4018" y="989"/>
                </a:lnTo>
                <a:lnTo>
                  <a:pt x="4023" y="981"/>
                </a:lnTo>
                <a:lnTo>
                  <a:pt x="4028" y="974"/>
                </a:lnTo>
                <a:lnTo>
                  <a:pt x="4033" y="967"/>
                </a:lnTo>
                <a:lnTo>
                  <a:pt x="4038" y="960"/>
                </a:lnTo>
                <a:lnTo>
                  <a:pt x="4043" y="954"/>
                </a:lnTo>
                <a:lnTo>
                  <a:pt x="4048" y="947"/>
                </a:lnTo>
                <a:lnTo>
                  <a:pt x="4054" y="940"/>
                </a:lnTo>
                <a:lnTo>
                  <a:pt x="4059" y="934"/>
                </a:lnTo>
                <a:lnTo>
                  <a:pt x="4065" y="927"/>
                </a:lnTo>
                <a:lnTo>
                  <a:pt x="4070" y="920"/>
                </a:lnTo>
                <a:lnTo>
                  <a:pt x="4076" y="914"/>
                </a:lnTo>
                <a:lnTo>
                  <a:pt x="4082" y="908"/>
                </a:lnTo>
                <a:lnTo>
                  <a:pt x="4087" y="902"/>
                </a:lnTo>
                <a:lnTo>
                  <a:pt x="4093" y="895"/>
                </a:lnTo>
                <a:lnTo>
                  <a:pt x="4099" y="889"/>
                </a:lnTo>
                <a:lnTo>
                  <a:pt x="4106" y="883"/>
                </a:lnTo>
                <a:lnTo>
                  <a:pt x="4112" y="878"/>
                </a:lnTo>
                <a:lnTo>
                  <a:pt x="4118" y="872"/>
                </a:lnTo>
                <a:lnTo>
                  <a:pt x="4125" y="866"/>
                </a:lnTo>
                <a:lnTo>
                  <a:pt x="4131" y="861"/>
                </a:lnTo>
                <a:lnTo>
                  <a:pt x="4138" y="855"/>
                </a:lnTo>
                <a:lnTo>
                  <a:pt x="4144" y="850"/>
                </a:lnTo>
                <a:lnTo>
                  <a:pt x="4151" y="844"/>
                </a:lnTo>
                <a:lnTo>
                  <a:pt x="4158" y="839"/>
                </a:lnTo>
                <a:lnTo>
                  <a:pt x="4165" y="834"/>
                </a:lnTo>
                <a:lnTo>
                  <a:pt x="4165" y="834"/>
                </a:lnTo>
                <a:lnTo>
                  <a:pt x="4172" y="830"/>
                </a:lnTo>
                <a:lnTo>
                  <a:pt x="4178" y="825"/>
                </a:lnTo>
                <a:lnTo>
                  <a:pt x="4184" y="820"/>
                </a:lnTo>
                <a:lnTo>
                  <a:pt x="4191" y="816"/>
                </a:lnTo>
                <a:lnTo>
                  <a:pt x="4197" y="811"/>
                </a:lnTo>
                <a:lnTo>
                  <a:pt x="4203" y="807"/>
                </a:lnTo>
                <a:lnTo>
                  <a:pt x="4209" y="802"/>
                </a:lnTo>
                <a:lnTo>
                  <a:pt x="4215" y="798"/>
                </a:lnTo>
                <a:lnTo>
                  <a:pt x="4221" y="793"/>
                </a:lnTo>
                <a:lnTo>
                  <a:pt x="4226" y="789"/>
                </a:lnTo>
                <a:lnTo>
                  <a:pt x="4232" y="784"/>
                </a:lnTo>
                <a:lnTo>
                  <a:pt x="4238" y="780"/>
                </a:lnTo>
                <a:lnTo>
                  <a:pt x="4243" y="775"/>
                </a:lnTo>
                <a:lnTo>
                  <a:pt x="4249" y="771"/>
                </a:lnTo>
                <a:lnTo>
                  <a:pt x="4254" y="766"/>
                </a:lnTo>
                <a:lnTo>
                  <a:pt x="4260" y="762"/>
                </a:lnTo>
                <a:lnTo>
                  <a:pt x="4265" y="758"/>
                </a:lnTo>
                <a:lnTo>
                  <a:pt x="4270" y="753"/>
                </a:lnTo>
                <a:lnTo>
                  <a:pt x="4275" y="749"/>
                </a:lnTo>
                <a:lnTo>
                  <a:pt x="4281" y="745"/>
                </a:lnTo>
                <a:lnTo>
                  <a:pt x="4286" y="740"/>
                </a:lnTo>
                <a:lnTo>
                  <a:pt x="4291" y="736"/>
                </a:lnTo>
                <a:lnTo>
                  <a:pt x="4295" y="732"/>
                </a:lnTo>
                <a:lnTo>
                  <a:pt x="4300" y="727"/>
                </a:lnTo>
                <a:lnTo>
                  <a:pt x="4305" y="723"/>
                </a:lnTo>
                <a:lnTo>
                  <a:pt x="4310" y="719"/>
                </a:lnTo>
                <a:lnTo>
                  <a:pt x="4314" y="715"/>
                </a:lnTo>
                <a:lnTo>
                  <a:pt x="4319" y="710"/>
                </a:lnTo>
                <a:lnTo>
                  <a:pt x="4323" y="706"/>
                </a:lnTo>
                <a:lnTo>
                  <a:pt x="4328" y="702"/>
                </a:lnTo>
                <a:lnTo>
                  <a:pt x="4332" y="698"/>
                </a:lnTo>
                <a:lnTo>
                  <a:pt x="4336" y="694"/>
                </a:lnTo>
                <a:lnTo>
                  <a:pt x="4340" y="689"/>
                </a:lnTo>
                <a:lnTo>
                  <a:pt x="4344" y="685"/>
                </a:lnTo>
                <a:lnTo>
                  <a:pt x="4348" y="681"/>
                </a:lnTo>
                <a:lnTo>
                  <a:pt x="4352" y="677"/>
                </a:lnTo>
                <a:lnTo>
                  <a:pt x="4356" y="673"/>
                </a:lnTo>
                <a:lnTo>
                  <a:pt x="4360" y="669"/>
                </a:lnTo>
                <a:lnTo>
                  <a:pt x="4364" y="665"/>
                </a:lnTo>
                <a:lnTo>
                  <a:pt x="4367" y="661"/>
                </a:lnTo>
                <a:lnTo>
                  <a:pt x="4371" y="657"/>
                </a:lnTo>
                <a:lnTo>
                  <a:pt x="4375" y="653"/>
                </a:lnTo>
                <a:lnTo>
                  <a:pt x="4378" y="649"/>
                </a:lnTo>
                <a:lnTo>
                  <a:pt x="4381" y="645"/>
                </a:lnTo>
                <a:lnTo>
                  <a:pt x="4385" y="641"/>
                </a:lnTo>
                <a:lnTo>
                  <a:pt x="4388" y="637"/>
                </a:lnTo>
                <a:lnTo>
                  <a:pt x="4391" y="633"/>
                </a:lnTo>
                <a:lnTo>
                  <a:pt x="4394" y="629"/>
                </a:lnTo>
                <a:lnTo>
                  <a:pt x="4397" y="625"/>
                </a:lnTo>
                <a:lnTo>
                  <a:pt x="4400" y="621"/>
                </a:lnTo>
                <a:lnTo>
                  <a:pt x="4403" y="617"/>
                </a:lnTo>
                <a:lnTo>
                  <a:pt x="4406" y="613"/>
                </a:lnTo>
                <a:lnTo>
                  <a:pt x="4409" y="609"/>
                </a:lnTo>
                <a:lnTo>
                  <a:pt x="4411" y="605"/>
                </a:lnTo>
                <a:lnTo>
                  <a:pt x="4414" y="601"/>
                </a:lnTo>
                <a:lnTo>
                  <a:pt x="4417" y="598"/>
                </a:lnTo>
                <a:lnTo>
                  <a:pt x="4419" y="594"/>
                </a:lnTo>
                <a:lnTo>
                  <a:pt x="4421" y="590"/>
                </a:lnTo>
                <a:lnTo>
                  <a:pt x="4424" y="586"/>
                </a:lnTo>
                <a:lnTo>
                  <a:pt x="4426" y="582"/>
                </a:lnTo>
                <a:lnTo>
                  <a:pt x="4428" y="579"/>
                </a:lnTo>
                <a:lnTo>
                  <a:pt x="4430" y="575"/>
                </a:lnTo>
                <a:lnTo>
                  <a:pt x="4432" y="571"/>
                </a:lnTo>
                <a:lnTo>
                  <a:pt x="4434" y="567"/>
                </a:lnTo>
                <a:lnTo>
                  <a:pt x="4436" y="564"/>
                </a:lnTo>
                <a:lnTo>
                  <a:pt x="4438" y="560"/>
                </a:lnTo>
                <a:lnTo>
                  <a:pt x="4440" y="556"/>
                </a:lnTo>
                <a:lnTo>
                  <a:pt x="4441" y="552"/>
                </a:lnTo>
                <a:lnTo>
                  <a:pt x="4443" y="549"/>
                </a:lnTo>
                <a:lnTo>
                  <a:pt x="4445" y="545"/>
                </a:lnTo>
                <a:lnTo>
                  <a:pt x="4446" y="541"/>
                </a:lnTo>
                <a:lnTo>
                  <a:pt x="4447" y="538"/>
                </a:lnTo>
                <a:lnTo>
                  <a:pt x="4449" y="534"/>
                </a:lnTo>
                <a:lnTo>
                  <a:pt x="4450" y="531"/>
                </a:lnTo>
                <a:lnTo>
                  <a:pt x="4451" y="527"/>
                </a:lnTo>
                <a:lnTo>
                  <a:pt x="4452" y="523"/>
                </a:lnTo>
                <a:lnTo>
                  <a:pt x="4453" y="520"/>
                </a:lnTo>
                <a:lnTo>
                  <a:pt x="4454" y="516"/>
                </a:lnTo>
                <a:lnTo>
                  <a:pt x="4455" y="513"/>
                </a:lnTo>
                <a:lnTo>
                  <a:pt x="4456" y="509"/>
                </a:lnTo>
                <a:lnTo>
                  <a:pt x="4457" y="506"/>
                </a:lnTo>
                <a:lnTo>
                  <a:pt x="4458" y="502"/>
                </a:lnTo>
                <a:lnTo>
                  <a:pt x="4458" y="499"/>
                </a:lnTo>
                <a:lnTo>
                  <a:pt x="4459" y="495"/>
                </a:lnTo>
                <a:lnTo>
                  <a:pt x="4459" y="492"/>
                </a:lnTo>
                <a:lnTo>
                  <a:pt x="4460" y="488"/>
                </a:lnTo>
                <a:lnTo>
                  <a:pt x="4460" y="485"/>
                </a:lnTo>
                <a:lnTo>
                  <a:pt x="4460" y="481"/>
                </a:lnTo>
                <a:lnTo>
                  <a:pt x="4461" y="478"/>
                </a:lnTo>
                <a:lnTo>
                  <a:pt x="4461" y="475"/>
                </a:lnTo>
                <a:lnTo>
                  <a:pt x="4461" y="471"/>
                </a:lnTo>
                <a:lnTo>
                  <a:pt x="4461" y="468"/>
                </a:lnTo>
                <a:lnTo>
                  <a:pt x="4461" y="464"/>
                </a:lnTo>
                <a:lnTo>
                  <a:pt x="4461" y="461"/>
                </a:lnTo>
                <a:lnTo>
                  <a:pt x="4460" y="458"/>
                </a:lnTo>
                <a:lnTo>
                  <a:pt x="4460" y="454"/>
                </a:lnTo>
                <a:lnTo>
                  <a:pt x="4460" y="451"/>
                </a:lnTo>
                <a:lnTo>
                  <a:pt x="4459" y="448"/>
                </a:lnTo>
                <a:lnTo>
                  <a:pt x="4459" y="444"/>
                </a:lnTo>
                <a:lnTo>
                  <a:pt x="4458" y="441"/>
                </a:lnTo>
                <a:lnTo>
                  <a:pt x="4458" y="438"/>
                </a:lnTo>
                <a:lnTo>
                  <a:pt x="4457" y="435"/>
                </a:lnTo>
                <a:lnTo>
                  <a:pt x="4456" y="431"/>
                </a:lnTo>
                <a:lnTo>
                  <a:pt x="4455" y="428"/>
                </a:lnTo>
                <a:lnTo>
                  <a:pt x="4454" y="425"/>
                </a:lnTo>
                <a:lnTo>
                  <a:pt x="4453" y="422"/>
                </a:lnTo>
                <a:lnTo>
                  <a:pt x="4452" y="418"/>
                </a:lnTo>
                <a:lnTo>
                  <a:pt x="4451" y="415"/>
                </a:lnTo>
                <a:lnTo>
                  <a:pt x="4450" y="412"/>
                </a:lnTo>
                <a:lnTo>
                  <a:pt x="4449" y="409"/>
                </a:lnTo>
                <a:lnTo>
                  <a:pt x="4447" y="406"/>
                </a:lnTo>
                <a:lnTo>
                  <a:pt x="4446" y="403"/>
                </a:lnTo>
                <a:lnTo>
                  <a:pt x="4444" y="400"/>
                </a:lnTo>
                <a:lnTo>
                  <a:pt x="4443" y="396"/>
                </a:lnTo>
                <a:lnTo>
                  <a:pt x="4441" y="393"/>
                </a:lnTo>
                <a:lnTo>
                  <a:pt x="4440" y="390"/>
                </a:lnTo>
                <a:lnTo>
                  <a:pt x="4438" y="387"/>
                </a:lnTo>
                <a:lnTo>
                  <a:pt x="4436" y="384"/>
                </a:lnTo>
                <a:lnTo>
                  <a:pt x="4434" y="381"/>
                </a:lnTo>
                <a:lnTo>
                  <a:pt x="4432" y="378"/>
                </a:lnTo>
                <a:lnTo>
                  <a:pt x="4430" y="375"/>
                </a:lnTo>
                <a:lnTo>
                  <a:pt x="4428" y="372"/>
                </a:lnTo>
                <a:lnTo>
                  <a:pt x="4426" y="369"/>
                </a:lnTo>
                <a:lnTo>
                  <a:pt x="4424" y="366"/>
                </a:lnTo>
                <a:lnTo>
                  <a:pt x="4421" y="363"/>
                </a:lnTo>
                <a:lnTo>
                  <a:pt x="4419" y="360"/>
                </a:lnTo>
                <a:lnTo>
                  <a:pt x="4416" y="357"/>
                </a:lnTo>
                <a:lnTo>
                  <a:pt x="4414" y="354"/>
                </a:lnTo>
                <a:lnTo>
                  <a:pt x="4411" y="351"/>
                </a:lnTo>
                <a:lnTo>
                  <a:pt x="4409" y="348"/>
                </a:lnTo>
                <a:lnTo>
                  <a:pt x="4406" y="345"/>
                </a:lnTo>
                <a:lnTo>
                  <a:pt x="4403" y="342"/>
                </a:lnTo>
                <a:lnTo>
                  <a:pt x="4400" y="339"/>
                </a:lnTo>
                <a:lnTo>
                  <a:pt x="4397" y="336"/>
                </a:lnTo>
                <a:lnTo>
                  <a:pt x="4394" y="333"/>
                </a:lnTo>
                <a:lnTo>
                  <a:pt x="4391" y="330"/>
                </a:lnTo>
                <a:lnTo>
                  <a:pt x="4388" y="328"/>
                </a:lnTo>
                <a:lnTo>
                  <a:pt x="4385" y="325"/>
                </a:lnTo>
                <a:lnTo>
                  <a:pt x="4381" y="322"/>
                </a:lnTo>
                <a:lnTo>
                  <a:pt x="4378" y="319"/>
                </a:lnTo>
                <a:lnTo>
                  <a:pt x="4375" y="316"/>
                </a:lnTo>
                <a:lnTo>
                  <a:pt x="4371" y="313"/>
                </a:lnTo>
                <a:lnTo>
                  <a:pt x="4368" y="311"/>
                </a:lnTo>
                <a:lnTo>
                  <a:pt x="4364" y="308"/>
                </a:lnTo>
                <a:lnTo>
                  <a:pt x="4360" y="305"/>
                </a:lnTo>
                <a:lnTo>
                  <a:pt x="4356" y="302"/>
                </a:lnTo>
                <a:lnTo>
                  <a:pt x="4352" y="299"/>
                </a:lnTo>
                <a:lnTo>
                  <a:pt x="4349" y="297"/>
                </a:lnTo>
                <a:lnTo>
                  <a:pt x="4345" y="294"/>
                </a:lnTo>
                <a:lnTo>
                  <a:pt x="4340" y="291"/>
                </a:lnTo>
                <a:lnTo>
                  <a:pt x="4336" y="288"/>
                </a:lnTo>
                <a:lnTo>
                  <a:pt x="4332" y="286"/>
                </a:lnTo>
                <a:lnTo>
                  <a:pt x="4328" y="283"/>
                </a:lnTo>
                <a:lnTo>
                  <a:pt x="4324" y="280"/>
                </a:lnTo>
                <a:lnTo>
                  <a:pt x="4319" y="278"/>
                </a:lnTo>
                <a:lnTo>
                  <a:pt x="4315" y="275"/>
                </a:lnTo>
                <a:lnTo>
                  <a:pt x="4310" y="272"/>
                </a:lnTo>
                <a:lnTo>
                  <a:pt x="4305" y="270"/>
                </a:lnTo>
                <a:lnTo>
                  <a:pt x="4301" y="267"/>
                </a:lnTo>
                <a:lnTo>
                  <a:pt x="4296" y="264"/>
                </a:lnTo>
                <a:lnTo>
                  <a:pt x="4291" y="262"/>
                </a:lnTo>
                <a:lnTo>
                  <a:pt x="4286" y="259"/>
                </a:lnTo>
                <a:lnTo>
                  <a:pt x="4281" y="257"/>
                </a:lnTo>
                <a:lnTo>
                  <a:pt x="4276" y="254"/>
                </a:lnTo>
                <a:lnTo>
                  <a:pt x="4271" y="251"/>
                </a:lnTo>
                <a:lnTo>
                  <a:pt x="4266" y="249"/>
                </a:lnTo>
                <a:lnTo>
                  <a:pt x="4261" y="246"/>
                </a:lnTo>
                <a:lnTo>
                  <a:pt x="4255" y="244"/>
                </a:lnTo>
                <a:lnTo>
                  <a:pt x="4250" y="241"/>
                </a:lnTo>
                <a:lnTo>
                  <a:pt x="4244" y="239"/>
                </a:lnTo>
                <a:lnTo>
                  <a:pt x="4239" y="236"/>
                </a:lnTo>
                <a:lnTo>
                  <a:pt x="4233" y="234"/>
                </a:lnTo>
                <a:lnTo>
                  <a:pt x="4228" y="231"/>
                </a:lnTo>
                <a:lnTo>
                  <a:pt x="4222" y="228"/>
                </a:lnTo>
                <a:lnTo>
                  <a:pt x="4216" y="226"/>
                </a:lnTo>
                <a:lnTo>
                  <a:pt x="4210" y="224"/>
                </a:lnTo>
                <a:lnTo>
                  <a:pt x="4204" y="221"/>
                </a:lnTo>
                <a:lnTo>
                  <a:pt x="4198" y="219"/>
                </a:lnTo>
                <a:lnTo>
                  <a:pt x="4192" y="216"/>
                </a:lnTo>
                <a:lnTo>
                  <a:pt x="4186" y="214"/>
                </a:lnTo>
                <a:lnTo>
                  <a:pt x="4180" y="211"/>
                </a:lnTo>
                <a:lnTo>
                  <a:pt x="4173" y="209"/>
                </a:lnTo>
                <a:lnTo>
                  <a:pt x="4167" y="206"/>
                </a:lnTo>
                <a:lnTo>
                  <a:pt x="4161" y="204"/>
                </a:lnTo>
                <a:lnTo>
                  <a:pt x="4154" y="202"/>
                </a:lnTo>
                <a:lnTo>
                  <a:pt x="4148" y="199"/>
                </a:lnTo>
                <a:lnTo>
                  <a:pt x="4141" y="197"/>
                </a:lnTo>
                <a:lnTo>
                  <a:pt x="4134" y="194"/>
                </a:lnTo>
                <a:lnTo>
                  <a:pt x="4127" y="192"/>
                </a:lnTo>
                <a:lnTo>
                  <a:pt x="4121" y="190"/>
                </a:lnTo>
                <a:lnTo>
                  <a:pt x="4114" y="187"/>
                </a:lnTo>
                <a:lnTo>
                  <a:pt x="4107" y="185"/>
                </a:lnTo>
                <a:lnTo>
                  <a:pt x="4100" y="183"/>
                </a:lnTo>
                <a:lnTo>
                  <a:pt x="4092" y="180"/>
                </a:lnTo>
                <a:lnTo>
                  <a:pt x="4085" y="178"/>
                </a:lnTo>
                <a:lnTo>
                  <a:pt x="4078" y="176"/>
                </a:lnTo>
                <a:lnTo>
                  <a:pt x="4071" y="173"/>
                </a:lnTo>
                <a:lnTo>
                  <a:pt x="4063" y="171"/>
                </a:lnTo>
                <a:lnTo>
                  <a:pt x="4056" y="169"/>
                </a:lnTo>
                <a:lnTo>
                  <a:pt x="4048" y="167"/>
                </a:lnTo>
                <a:lnTo>
                  <a:pt x="4041" y="164"/>
                </a:lnTo>
                <a:lnTo>
                  <a:pt x="4033" y="162"/>
                </a:lnTo>
                <a:lnTo>
                  <a:pt x="4025" y="160"/>
                </a:lnTo>
                <a:lnTo>
                  <a:pt x="4017" y="158"/>
                </a:lnTo>
                <a:lnTo>
                  <a:pt x="4009" y="155"/>
                </a:lnTo>
                <a:lnTo>
                  <a:pt x="4001" y="153"/>
                </a:lnTo>
                <a:lnTo>
                  <a:pt x="3993" y="151"/>
                </a:lnTo>
                <a:lnTo>
                  <a:pt x="3985" y="149"/>
                </a:lnTo>
                <a:lnTo>
                  <a:pt x="3977" y="147"/>
                </a:lnTo>
                <a:lnTo>
                  <a:pt x="3969" y="144"/>
                </a:lnTo>
                <a:lnTo>
                  <a:pt x="3961" y="142"/>
                </a:lnTo>
                <a:lnTo>
                  <a:pt x="3952" y="140"/>
                </a:lnTo>
                <a:lnTo>
                  <a:pt x="3944" y="138"/>
                </a:lnTo>
                <a:lnTo>
                  <a:pt x="3935" y="136"/>
                </a:lnTo>
                <a:lnTo>
                  <a:pt x="3927" y="134"/>
                </a:lnTo>
                <a:lnTo>
                  <a:pt x="3918" y="131"/>
                </a:lnTo>
                <a:lnTo>
                  <a:pt x="3909" y="129"/>
                </a:lnTo>
                <a:lnTo>
                  <a:pt x="3901" y="127"/>
                </a:lnTo>
                <a:lnTo>
                  <a:pt x="3892" y="125"/>
                </a:lnTo>
                <a:lnTo>
                  <a:pt x="3883" y="123"/>
                </a:lnTo>
                <a:lnTo>
                  <a:pt x="3874" y="121"/>
                </a:lnTo>
                <a:lnTo>
                  <a:pt x="3865" y="119"/>
                </a:lnTo>
                <a:lnTo>
                  <a:pt x="3856" y="117"/>
                </a:lnTo>
                <a:lnTo>
                  <a:pt x="3846" y="115"/>
                </a:lnTo>
                <a:lnTo>
                  <a:pt x="3837" y="113"/>
                </a:lnTo>
                <a:lnTo>
                  <a:pt x="3828" y="111"/>
                </a:lnTo>
                <a:lnTo>
                  <a:pt x="3818" y="108"/>
                </a:lnTo>
                <a:lnTo>
                  <a:pt x="3809" y="106"/>
                </a:lnTo>
                <a:lnTo>
                  <a:pt x="3799" y="104"/>
                </a:lnTo>
                <a:lnTo>
                  <a:pt x="3790" y="102"/>
                </a:lnTo>
                <a:lnTo>
                  <a:pt x="3780" y="100"/>
                </a:lnTo>
                <a:lnTo>
                  <a:pt x="3770" y="98"/>
                </a:lnTo>
                <a:lnTo>
                  <a:pt x="3760" y="96"/>
                </a:lnTo>
                <a:lnTo>
                  <a:pt x="3750" y="94"/>
                </a:lnTo>
                <a:lnTo>
                  <a:pt x="3740" y="92"/>
                </a:lnTo>
                <a:lnTo>
                  <a:pt x="3730" y="90"/>
                </a:lnTo>
                <a:lnTo>
                  <a:pt x="3720" y="88"/>
                </a:lnTo>
                <a:lnTo>
                  <a:pt x="3720" y="88"/>
                </a:lnTo>
                <a:lnTo>
                  <a:pt x="3720" y="88"/>
                </a:lnTo>
                <a:lnTo>
                  <a:pt x="3720" y="88"/>
                </a:lnTo>
                <a:lnTo>
                  <a:pt x="3719" y="88"/>
                </a:lnTo>
                <a:lnTo>
                  <a:pt x="3719" y="88"/>
                </a:lnTo>
                <a:lnTo>
                  <a:pt x="3719" y="88"/>
                </a:lnTo>
                <a:lnTo>
                  <a:pt x="3719" y="88"/>
                </a:lnTo>
                <a:lnTo>
                  <a:pt x="3719" y="88"/>
                </a:lnTo>
                <a:lnTo>
                  <a:pt x="3720" y="88"/>
                </a:lnTo>
                <a:lnTo>
                  <a:pt x="3720" y="88"/>
                </a:lnTo>
                <a:lnTo>
                  <a:pt x="3720" y="88"/>
                </a:lnTo>
                <a:lnTo>
                  <a:pt x="3721" y="88"/>
                </a:lnTo>
                <a:lnTo>
                  <a:pt x="3722" y="88"/>
                </a:lnTo>
                <a:lnTo>
                  <a:pt x="3722" y="88"/>
                </a:lnTo>
                <a:lnTo>
                  <a:pt x="3723" y="88"/>
                </a:lnTo>
                <a:lnTo>
                  <a:pt x="3724" y="88"/>
                </a:lnTo>
                <a:lnTo>
                  <a:pt x="3725" y="88"/>
                </a:lnTo>
                <a:lnTo>
                  <a:pt x="3726" y="88"/>
                </a:lnTo>
                <a:lnTo>
                  <a:pt x="3727" y="88"/>
                </a:lnTo>
                <a:lnTo>
                  <a:pt x="3728" y="89"/>
                </a:lnTo>
                <a:lnTo>
                  <a:pt x="3730" y="89"/>
                </a:lnTo>
                <a:lnTo>
                  <a:pt x="3731" y="89"/>
                </a:lnTo>
                <a:lnTo>
                  <a:pt x="3733" y="89"/>
                </a:lnTo>
                <a:lnTo>
                  <a:pt x="3734" y="89"/>
                </a:lnTo>
                <a:lnTo>
                  <a:pt x="3736" y="89"/>
                </a:lnTo>
                <a:lnTo>
                  <a:pt x="3738" y="89"/>
                </a:lnTo>
                <a:lnTo>
                  <a:pt x="3740" y="90"/>
                </a:lnTo>
                <a:lnTo>
                  <a:pt x="3742" y="90"/>
                </a:lnTo>
                <a:lnTo>
                  <a:pt x="3744" y="90"/>
                </a:lnTo>
                <a:lnTo>
                  <a:pt x="3746" y="90"/>
                </a:lnTo>
                <a:lnTo>
                  <a:pt x="3748" y="91"/>
                </a:lnTo>
                <a:lnTo>
                  <a:pt x="3750" y="91"/>
                </a:lnTo>
                <a:lnTo>
                  <a:pt x="3752" y="91"/>
                </a:lnTo>
                <a:lnTo>
                  <a:pt x="3755" y="91"/>
                </a:lnTo>
                <a:lnTo>
                  <a:pt x="3757" y="92"/>
                </a:lnTo>
                <a:lnTo>
                  <a:pt x="3760" y="92"/>
                </a:lnTo>
                <a:lnTo>
                  <a:pt x="3762" y="92"/>
                </a:lnTo>
                <a:lnTo>
                  <a:pt x="3765" y="92"/>
                </a:lnTo>
                <a:lnTo>
                  <a:pt x="3768" y="93"/>
                </a:lnTo>
                <a:lnTo>
                  <a:pt x="3771" y="93"/>
                </a:lnTo>
                <a:lnTo>
                  <a:pt x="3774" y="94"/>
                </a:lnTo>
                <a:lnTo>
                  <a:pt x="3777" y="94"/>
                </a:lnTo>
                <a:lnTo>
                  <a:pt x="3780" y="94"/>
                </a:lnTo>
                <a:lnTo>
                  <a:pt x="3783" y="95"/>
                </a:lnTo>
                <a:lnTo>
                  <a:pt x="3786" y="95"/>
                </a:lnTo>
                <a:lnTo>
                  <a:pt x="3789" y="95"/>
                </a:lnTo>
                <a:lnTo>
                  <a:pt x="3792" y="96"/>
                </a:lnTo>
                <a:lnTo>
                  <a:pt x="3796" y="96"/>
                </a:lnTo>
                <a:lnTo>
                  <a:pt x="3799" y="97"/>
                </a:lnTo>
                <a:lnTo>
                  <a:pt x="3803" y="97"/>
                </a:lnTo>
                <a:lnTo>
                  <a:pt x="3806" y="98"/>
                </a:lnTo>
                <a:lnTo>
                  <a:pt x="3810" y="98"/>
                </a:lnTo>
                <a:lnTo>
                  <a:pt x="3814" y="99"/>
                </a:lnTo>
                <a:lnTo>
                  <a:pt x="3817" y="99"/>
                </a:lnTo>
                <a:lnTo>
                  <a:pt x="3821" y="100"/>
                </a:lnTo>
                <a:lnTo>
                  <a:pt x="3825" y="100"/>
                </a:lnTo>
                <a:lnTo>
                  <a:pt x="3829" y="101"/>
                </a:lnTo>
                <a:lnTo>
                  <a:pt x="3833" y="101"/>
                </a:lnTo>
                <a:lnTo>
                  <a:pt x="3837" y="102"/>
                </a:lnTo>
                <a:lnTo>
                  <a:pt x="3841" y="102"/>
                </a:lnTo>
                <a:lnTo>
                  <a:pt x="3845" y="103"/>
                </a:lnTo>
                <a:lnTo>
                  <a:pt x="3849" y="104"/>
                </a:lnTo>
                <a:lnTo>
                  <a:pt x="3854" y="104"/>
                </a:lnTo>
                <a:lnTo>
                  <a:pt x="3858" y="105"/>
                </a:lnTo>
                <a:lnTo>
                  <a:pt x="3862" y="105"/>
                </a:lnTo>
                <a:lnTo>
                  <a:pt x="3867" y="106"/>
                </a:lnTo>
                <a:lnTo>
                  <a:pt x="3871" y="107"/>
                </a:lnTo>
                <a:lnTo>
                  <a:pt x="3875" y="107"/>
                </a:lnTo>
                <a:lnTo>
                  <a:pt x="3880" y="108"/>
                </a:lnTo>
                <a:lnTo>
                  <a:pt x="3885" y="109"/>
                </a:lnTo>
                <a:lnTo>
                  <a:pt x="3889" y="110"/>
                </a:lnTo>
                <a:lnTo>
                  <a:pt x="3894" y="110"/>
                </a:lnTo>
                <a:lnTo>
                  <a:pt x="3899" y="111"/>
                </a:lnTo>
                <a:lnTo>
                  <a:pt x="3903" y="112"/>
                </a:lnTo>
                <a:lnTo>
                  <a:pt x="3908" y="112"/>
                </a:lnTo>
                <a:lnTo>
                  <a:pt x="3913" y="113"/>
                </a:lnTo>
                <a:lnTo>
                  <a:pt x="3918" y="114"/>
                </a:lnTo>
                <a:lnTo>
                  <a:pt x="3923" y="115"/>
                </a:lnTo>
                <a:lnTo>
                  <a:pt x="3928" y="116"/>
                </a:lnTo>
                <a:lnTo>
                  <a:pt x="3933" y="116"/>
                </a:lnTo>
                <a:lnTo>
                  <a:pt x="3938" y="117"/>
                </a:lnTo>
                <a:lnTo>
                  <a:pt x="3943" y="118"/>
                </a:lnTo>
                <a:lnTo>
                  <a:pt x="3948" y="119"/>
                </a:lnTo>
                <a:lnTo>
                  <a:pt x="3953" y="120"/>
                </a:lnTo>
                <a:lnTo>
                  <a:pt x="3958" y="121"/>
                </a:lnTo>
                <a:lnTo>
                  <a:pt x="3964" y="122"/>
                </a:lnTo>
                <a:lnTo>
                  <a:pt x="3969" y="123"/>
                </a:lnTo>
                <a:lnTo>
                  <a:pt x="3974" y="123"/>
                </a:lnTo>
                <a:lnTo>
                  <a:pt x="3979" y="124"/>
                </a:lnTo>
                <a:lnTo>
                  <a:pt x="3985" y="125"/>
                </a:lnTo>
                <a:lnTo>
                  <a:pt x="3990" y="126"/>
                </a:lnTo>
                <a:lnTo>
                  <a:pt x="3996" y="127"/>
                </a:lnTo>
                <a:lnTo>
                  <a:pt x="4001" y="128"/>
                </a:lnTo>
                <a:lnTo>
                  <a:pt x="4006" y="129"/>
                </a:lnTo>
                <a:lnTo>
                  <a:pt x="4012" y="130"/>
                </a:lnTo>
                <a:lnTo>
                  <a:pt x="4017" y="131"/>
                </a:lnTo>
                <a:lnTo>
                  <a:pt x="4023" y="132"/>
                </a:lnTo>
                <a:lnTo>
                  <a:pt x="4028" y="133"/>
                </a:lnTo>
                <a:lnTo>
                  <a:pt x="4034" y="134"/>
                </a:lnTo>
                <a:lnTo>
                  <a:pt x="4040" y="135"/>
                </a:lnTo>
                <a:lnTo>
                  <a:pt x="4045" y="136"/>
                </a:lnTo>
                <a:lnTo>
                  <a:pt x="4051" y="138"/>
                </a:lnTo>
                <a:lnTo>
                  <a:pt x="4057" y="139"/>
                </a:lnTo>
                <a:lnTo>
                  <a:pt x="4062" y="140"/>
                </a:lnTo>
                <a:lnTo>
                  <a:pt x="4068" y="141"/>
                </a:lnTo>
                <a:lnTo>
                  <a:pt x="4074" y="142"/>
                </a:lnTo>
                <a:lnTo>
                  <a:pt x="4079" y="143"/>
                </a:lnTo>
                <a:lnTo>
                  <a:pt x="4085" y="144"/>
                </a:lnTo>
                <a:lnTo>
                  <a:pt x="4091" y="146"/>
                </a:lnTo>
                <a:lnTo>
                  <a:pt x="4097" y="147"/>
                </a:lnTo>
                <a:lnTo>
                  <a:pt x="4103" y="148"/>
                </a:lnTo>
                <a:lnTo>
                  <a:pt x="4108" y="149"/>
                </a:lnTo>
                <a:lnTo>
                  <a:pt x="4114" y="150"/>
                </a:lnTo>
                <a:lnTo>
                  <a:pt x="4120" y="152"/>
                </a:lnTo>
                <a:lnTo>
                  <a:pt x="4126" y="153"/>
                </a:lnTo>
                <a:lnTo>
                  <a:pt x="4132" y="154"/>
                </a:lnTo>
                <a:lnTo>
                  <a:pt x="4137" y="156"/>
                </a:lnTo>
                <a:lnTo>
                  <a:pt x="4143" y="157"/>
                </a:lnTo>
                <a:lnTo>
                  <a:pt x="4149" y="158"/>
                </a:lnTo>
                <a:lnTo>
                  <a:pt x="4155" y="159"/>
                </a:lnTo>
                <a:lnTo>
                  <a:pt x="4161" y="161"/>
                </a:lnTo>
                <a:lnTo>
                  <a:pt x="4167" y="162"/>
                </a:lnTo>
                <a:lnTo>
                  <a:pt x="4173" y="163"/>
                </a:lnTo>
                <a:lnTo>
                  <a:pt x="4179" y="165"/>
                </a:lnTo>
                <a:lnTo>
                  <a:pt x="4185" y="166"/>
                </a:lnTo>
                <a:lnTo>
                  <a:pt x="4190" y="168"/>
                </a:lnTo>
                <a:lnTo>
                  <a:pt x="4196" y="169"/>
                </a:lnTo>
                <a:lnTo>
                  <a:pt x="4202" y="171"/>
                </a:lnTo>
                <a:lnTo>
                  <a:pt x="4208" y="172"/>
                </a:lnTo>
                <a:lnTo>
                  <a:pt x="4214" y="173"/>
                </a:lnTo>
                <a:lnTo>
                  <a:pt x="4220" y="175"/>
                </a:lnTo>
                <a:lnTo>
                  <a:pt x="4226" y="176"/>
                </a:lnTo>
                <a:lnTo>
                  <a:pt x="4232" y="178"/>
                </a:lnTo>
                <a:lnTo>
                  <a:pt x="4238" y="179"/>
                </a:lnTo>
                <a:lnTo>
                  <a:pt x="4243" y="181"/>
                </a:lnTo>
                <a:lnTo>
                  <a:pt x="4249" y="182"/>
                </a:lnTo>
                <a:lnTo>
                  <a:pt x="4255" y="184"/>
                </a:lnTo>
                <a:lnTo>
                  <a:pt x="4261" y="186"/>
                </a:lnTo>
                <a:lnTo>
                  <a:pt x="4267" y="187"/>
                </a:lnTo>
                <a:lnTo>
                  <a:pt x="4273" y="189"/>
                </a:lnTo>
                <a:lnTo>
                  <a:pt x="4278" y="190"/>
                </a:lnTo>
                <a:lnTo>
                  <a:pt x="4284" y="192"/>
                </a:lnTo>
                <a:lnTo>
                  <a:pt x="4290" y="194"/>
                </a:lnTo>
                <a:lnTo>
                  <a:pt x="4296" y="195"/>
                </a:lnTo>
                <a:lnTo>
                  <a:pt x="4302" y="197"/>
                </a:lnTo>
                <a:lnTo>
                  <a:pt x="4307" y="198"/>
                </a:lnTo>
                <a:lnTo>
                  <a:pt x="4313" y="200"/>
                </a:lnTo>
                <a:lnTo>
                  <a:pt x="4319" y="202"/>
                </a:lnTo>
                <a:lnTo>
                  <a:pt x="4324" y="204"/>
                </a:lnTo>
                <a:lnTo>
                  <a:pt x="4330" y="205"/>
                </a:lnTo>
                <a:lnTo>
                  <a:pt x="4336" y="207"/>
                </a:lnTo>
                <a:lnTo>
                  <a:pt x="4341" y="209"/>
                </a:lnTo>
                <a:lnTo>
                  <a:pt x="4347" y="211"/>
                </a:lnTo>
                <a:lnTo>
                  <a:pt x="4353" y="212"/>
                </a:lnTo>
                <a:lnTo>
                  <a:pt x="4358" y="214"/>
                </a:lnTo>
                <a:lnTo>
                  <a:pt x="4364" y="216"/>
                </a:lnTo>
                <a:lnTo>
                  <a:pt x="4369" y="218"/>
                </a:lnTo>
                <a:lnTo>
                  <a:pt x="4375" y="220"/>
                </a:lnTo>
                <a:lnTo>
                  <a:pt x="4380" y="221"/>
                </a:lnTo>
                <a:lnTo>
                  <a:pt x="4386" y="223"/>
                </a:lnTo>
                <a:lnTo>
                  <a:pt x="4391" y="225"/>
                </a:lnTo>
                <a:lnTo>
                  <a:pt x="4397" y="227"/>
                </a:lnTo>
                <a:lnTo>
                  <a:pt x="4402" y="229"/>
                </a:lnTo>
                <a:lnTo>
                  <a:pt x="4407" y="231"/>
                </a:lnTo>
                <a:lnTo>
                  <a:pt x="4413" y="233"/>
                </a:lnTo>
                <a:lnTo>
                  <a:pt x="4418" y="235"/>
                </a:lnTo>
                <a:lnTo>
                  <a:pt x="4423" y="237"/>
                </a:lnTo>
                <a:lnTo>
                  <a:pt x="4428" y="239"/>
                </a:lnTo>
                <a:lnTo>
                  <a:pt x="4433" y="241"/>
                </a:lnTo>
                <a:lnTo>
                  <a:pt x="4439" y="243"/>
                </a:lnTo>
                <a:lnTo>
                  <a:pt x="4444" y="245"/>
                </a:lnTo>
                <a:lnTo>
                  <a:pt x="4449" y="247"/>
                </a:lnTo>
                <a:lnTo>
                  <a:pt x="4454" y="249"/>
                </a:lnTo>
                <a:lnTo>
                  <a:pt x="4459" y="251"/>
                </a:lnTo>
                <a:lnTo>
                  <a:pt x="4464" y="253"/>
                </a:lnTo>
                <a:lnTo>
                  <a:pt x="4469" y="255"/>
                </a:lnTo>
                <a:lnTo>
                  <a:pt x="4474" y="257"/>
                </a:lnTo>
                <a:lnTo>
                  <a:pt x="4478" y="259"/>
                </a:lnTo>
                <a:lnTo>
                  <a:pt x="4483" y="261"/>
                </a:lnTo>
                <a:lnTo>
                  <a:pt x="4488" y="263"/>
                </a:lnTo>
                <a:lnTo>
                  <a:pt x="4493" y="266"/>
                </a:lnTo>
                <a:lnTo>
                  <a:pt x="4497" y="268"/>
                </a:lnTo>
                <a:lnTo>
                  <a:pt x="4502" y="270"/>
                </a:lnTo>
                <a:lnTo>
                  <a:pt x="4507" y="272"/>
                </a:lnTo>
                <a:lnTo>
                  <a:pt x="4511" y="274"/>
                </a:lnTo>
                <a:lnTo>
                  <a:pt x="4516" y="276"/>
                </a:lnTo>
                <a:lnTo>
                  <a:pt x="4520" y="279"/>
                </a:lnTo>
                <a:lnTo>
                  <a:pt x="4524" y="281"/>
                </a:lnTo>
                <a:lnTo>
                  <a:pt x="4529" y="283"/>
                </a:lnTo>
                <a:lnTo>
                  <a:pt x="4533" y="286"/>
                </a:lnTo>
                <a:lnTo>
                  <a:pt x="4537" y="288"/>
                </a:lnTo>
                <a:lnTo>
                  <a:pt x="4541" y="290"/>
                </a:lnTo>
                <a:lnTo>
                  <a:pt x="4545" y="292"/>
                </a:lnTo>
                <a:lnTo>
                  <a:pt x="4550" y="295"/>
                </a:lnTo>
                <a:lnTo>
                  <a:pt x="4554" y="297"/>
                </a:lnTo>
                <a:lnTo>
                  <a:pt x="4558" y="299"/>
                </a:lnTo>
                <a:lnTo>
                  <a:pt x="4561" y="302"/>
                </a:lnTo>
                <a:lnTo>
                  <a:pt x="4565" y="304"/>
                </a:lnTo>
                <a:lnTo>
                  <a:pt x="4569" y="307"/>
                </a:lnTo>
                <a:lnTo>
                  <a:pt x="4573" y="309"/>
                </a:lnTo>
                <a:lnTo>
                  <a:pt x="4576" y="312"/>
                </a:lnTo>
                <a:lnTo>
                  <a:pt x="4580" y="314"/>
                </a:lnTo>
                <a:lnTo>
                  <a:pt x="4584" y="316"/>
                </a:lnTo>
                <a:lnTo>
                  <a:pt x="4587" y="319"/>
                </a:lnTo>
                <a:lnTo>
                  <a:pt x="4590" y="321"/>
                </a:lnTo>
                <a:lnTo>
                  <a:pt x="4594" y="324"/>
                </a:lnTo>
                <a:lnTo>
                  <a:pt x="4597" y="326"/>
                </a:lnTo>
                <a:lnTo>
                  <a:pt x="4600" y="329"/>
                </a:lnTo>
                <a:lnTo>
                  <a:pt x="4604" y="332"/>
                </a:lnTo>
                <a:lnTo>
                  <a:pt x="4607" y="334"/>
                </a:lnTo>
                <a:lnTo>
                  <a:pt x="4610" y="337"/>
                </a:lnTo>
                <a:lnTo>
                  <a:pt x="4613" y="339"/>
                </a:lnTo>
                <a:lnTo>
                  <a:pt x="4615" y="342"/>
                </a:lnTo>
                <a:lnTo>
                  <a:pt x="4618" y="345"/>
                </a:lnTo>
                <a:lnTo>
                  <a:pt x="4621" y="347"/>
                </a:lnTo>
                <a:lnTo>
                  <a:pt x="4624" y="350"/>
                </a:lnTo>
                <a:lnTo>
                  <a:pt x="4626" y="353"/>
                </a:lnTo>
                <a:lnTo>
                  <a:pt x="4629" y="355"/>
                </a:lnTo>
                <a:lnTo>
                  <a:pt x="4631" y="358"/>
                </a:lnTo>
                <a:lnTo>
                  <a:pt x="4634" y="361"/>
                </a:lnTo>
                <a:lnTo>
                  <a:pt x="4636" y="363"/>
                </a:lnTo>
                <a:lnTo>
                  <a:pt x="4638" y="366"/>
                </a:lnTo>
                <a:lnTo>
                  <a:pt x="4640" y="369"/>
                </a:lnTo>
                <a:lnTo>
                  <a:pt x="4642" y="372"/>
                </a:lnTo>
                <a:lnTo>
                  <a:pt x="4644" y="374"/>
                </a:lnTo>
                <a:lnTo>
                  <a:pt x="4646" y="377"/>
                </a:lnTo>
                <a:lnTo>
                  <a:pt x="4648" y="380"/>
                </a:lnTo>
                <a:lnTo>
                  <a:pt x="4650" y="383"/>
                </a:lnTo>
                <a:lnTo>
                  <a:pt x="4652" y="386"/>
                </a:lnTo>
                <a:lnTo>
                  <a:pt x="4653" y="389"/>
                </a:lnTo>
                <a:lnTo>
                  <a:pt x="4655" y="391"/>
                </a:lnTo>
                <a:lnTo>
                  <a:pt x="4656" y="394"/>
                </a:lnTo>
                <a:lnTo>
                  <a:pt x="4657" y="397"/>
                </a:lnTo>
                <a:lnTo>
                  <a:pt x="4659" y="400"/>
                </a:lnTo>
                <a:lnTo>
                  <a:pt x="4660" y="403"/>
                </a:lnTo>
                <a:lnTo>
                  <a:pt x="4661" y="406"/>
                </a:lnTo>
                <a:lnTo>
                  <a:pt x="4662" y="409"/>
                </a:lnTo>
                <a:lnTo>
                  <a:pt x="4663" y="412"/>
                </a:lnTo>
                <a:lnTo>
                  <a:pt x="4663" y="415"/>
                </a:lnTo>
                <a:lnTo>
                  <a:pt x="4664" y="418"/>
                </a:lnTo>
                <a:lnTo>
                  <a:pt x="4665" y="421"/>
                </a:lnTo>
                <a:lnTo>
                  <a:pt x="4665" y="424"/>
                </a:lnTo>
                <a:lnTo>
                  <a:pt x="4666" y="427"/>
                </a:lnTo>
                <a:lnTo>
                  <a:pt x="4666" y="430"/>
                </a:lnTo>
                <a:lnTo>
                  <a:pt x="4666" y="433"/>
                </a:lnTo>
                <a:lnTo>
                  <a:pt x="4666" y="436"/>
                </a:lnTo>
                <a:lnTo>
                  <a:pt x="4666" y="440"/>
                </a:lnTo>
                <a:lnTo>
                  <a:pt x="4666" y="443"/>
                </a:lnTo>
                <a:lnTo>
                  <a:pt x="4666" y="446"/>
                </a:lnTo>
                <a:lnTo>
                  <a:pt x="4666" y="449"/>
                </a:lnTo>
                <a:lnTo>
                  <a:pt x="4666" y="452"/>
                </a:lnTo>
                <a:lnTo>
                  <a:pt x="4665" y="455"/>
                </a:lnTo>
                <a:lnTo>
                  <a:pt x="4665" y="459"/>
                </a:lnTo>
                <a:lnTo>
                  <a:pt x="4664" y="462"/>
                </a:lnTo>
                <a:lnTo>
                  <a:pt x="4663" y="465"/>
                </a:lnTo>
                <a:lnTo>
                  <a:pt x="4662" y="468"/>
                </a:lnTo>
                <a:lnTo>
                  <a:pt x="4661" y="472"/>
                </a:lnTo>
                <a:lnTo>
                  <a:pt x="4660" y="475"/>
                </a:lnTo>
                <a:lnTo>
                  <a:pt x="4659" y="478"/>
                </a:lnTo>
                <a:lnTo>
                  <a:pt x="4658" y="482"/>
                </a:lnTo>
                <a:lnTo>
                  <a:pt x="4656" y="485"/>
                </a:lnTo>
                <a:lnTo>
                  <a:pt x="4655" y="488"/>
                </a:lnTo>
                <a:lnTo>
                  <a:pt x="4653" y="492"/>
                </a:lnTo>
                <a:lnTo>
                  <a:pt x="4652" y="495"/>
                </a:lnTo>
                <a:lnTo>
                  <a:pt x="4650" y="498"/>
                </a:lnTo>
                <a:lnTo>
                  <a:pt x="4648" y="502"/>
                </a:lnTo>
                <a:lnTo>
                  <a:pt x="4646" y="505"/>
                </a:lnTo>
                <a:lnTo>
                  <a:pt x="4643" y="509"/>
                </a:lnTo>
                <a:lnTo>
                  <a:pt x="4641" y="512"/>
                </a:lnTo>
                <a:lnTo>
                  <a:pt x="4639" y="516"/>
                </a:lnTo>
                <a:lnTo>
                  <a:pt x="4636" y="519"/>
                </a:lnTo>
                <a:lnTo>
                  <a:pt x="4634" y="523"/>
                </a:lnTo>
                <a:lnTo>
                  <a:pt x="4631" y="526"/>
                </a:lnTo>
                <a:lnTo>
                  <a:pt x="4628" y="530"/>
                </a:lnTo>
                <a:lnTo>
                  <a:pt x="4625" y="533"/>
                </a:lnTo>
                <a:lnTo>
                  <a:pt x="4622" y="537"/>
                </a:lnTo>
                <a:lnTo>
                  <a:pt x="4619" y="540"/>
                </a:lnTo>
                <a:lnTo>
                  <a:pt x="4615" y="544"/>
                </a:lnTo>
                <a:lnTo>
                  <a:pt x="4612" y="548"/>
                </a:lnTo>
                <a:lnTo>
                  <a:pt x="4608" y="551"/>
                </a:lnTo>
                <a:lnTo>
                  <a:pt x="4604" y="555"/>
                </a:lnTo>
                <a:lnTo>
                  <a:pt x="4600" y="559"/>
                </a:lnTo>
                <a:lnTo>
                  <a:pt x="4596" y="562"/>
                </a:lnTo>
                <a:lnTo>
                  <a:pt x="4592" y="566"/>
                </a:lnTo>
                <a:lnTo>
                  <a:pt x="4588" y="570"/>
                </a:lnTo>
                <a:lnTo>
                  <a:pt x="4584" y="573"/>
                </a:lnTo>
                <a:lnTo>
                  <a:pt x="4579" y="577"/>
                </a:lnTo>
                <a:lnTo>
                  <a:pt x="4575" y="581"/>
                </a:lnTo>
                <a:lnTo>
                  <a:pt x="4570" y="585"/>
                </a:lnTo>
                <a:lnTo>
                  <a:pt x="4565" y="589"/>
                </a:lnTo>
                <a:lnTo>
                  <a:pt x="4560" y="592"/>
                </a:lnTo>
                <a:lnTo>
                  <a:pt x="4555" y="596"/>
                </a:lnTo>
                <a:lnTo>
                  <a:pt x="4549" y="600"/>
                </a:lnTo>
                <a:lnTo>
                  <a:pt x="4544" y="604"/>
                </a:lnTo>
                <a:lnTo>
                  <a:pt x="4544" y="604"/>
                </a:lnTo>
                <a:lnTo>
                  <a:pt x="4535" y="610"/>
                </a:lnTo>
                <a:lnTo>
                  <a:pt x="4526" y="617"/>
                </a:lnTo>
                <a:lnTo>
                  <a:pt x="4517" y="624"/>
                </a:lnTo>
                <a:lnTo>
                  <a:pt x="4508" y="630"/>
                </a:lnTo>
                <a:lnTo>
                  <a:pt x="4500" y="637"/>
                </a:lnTo>
                <a:lnTo>
                  <a:pt x="4491" y="644"/>
                </a:lnTo>
                <a:lnTo>
                  <a:pt x="4483" y="651"/>
                </a:lnTo>
                <a:lnTo>
                  <a:pt x="4474" y="657"/>
                </a:lnTo>
                <a:lnTo>
                  <a:pt x="4466" y="664"/>
                </a:lnTo>
                <a:lnTo>
                  <a:pt x="4458" y="671"/>
                </a:lnTo>
                <a:lnTo>
                  <a:pt x="4450" y="678"/>
                </a:lnTo>
                <a:lnTo>
                  <a:pt x="4442" y="685"/>
                </a:lnTo>
                <a:lnTo>
                  <a:pt x="4435" y="692"/>
                </a:lnTo>
                <a:lnTo>
                  <a:pt x="4427" y="699"/>
                </a:lnTo>
                <a:lnTo>
                  <a:pt x="4420" y="706"/>
                </a:lnTo>
                <a:lnTo>
                  <a:pt x="4412" y="713"/>
                </a:lnTo>
                <a:lnTo>
                  <a:pt x="4405" y="720"/>
                </a:lnTo>
                <a:lnTo>
                  <a:pt x="4398" y="727"/>
                </a:lnTo>
                <a:lnTo>
                  <a:pt x="4391" y="734"/>
                </a:lnTo>
                <a:lnTo>
                  <a:pt x="4384" y="741"/>
                </a:lnTo>
                <a:lnTo>
                  <a:pt x="4377" y="748"/>
                </a:lnTo>
                <a:lnTo>
                  <a:pt x="4370" y="755"/>
                </a:lnTo>
                <a:lnTo>
                  <a:pt x="4364" y="762"/>
                </a:lnTo>
                <a:lnTo>
                  <a:pt x="4357" y="769"/>
                </a:lnTo>
                <a:lnTo>
                  <a:pt x="4351" y="777"/>
                </a:lnTo>
                <a:lnTo>
                  <a:pt x="4344" y="784"/>
                </a:lnTo>
                <a:lnTo>
                  <a:pt x="4338" y="791"/>
                </a:lnTo>
                <a:lnTo>
                  <a:pt x="4332" y="798"/>
                </a:lnTo>
                <a:lnTo>
                  <a:pt x="4326" y="805"/>
                </a:lnTo>
                <a:lnTo>
                  <a:pt x="4320" y="813"/>
                </a:lnTo>
                <a:lnTo>
                  <a:pt x="4314" y="820"/>
                </a:lnTo>
                <a:lnTo>
                  <a:pt x="4309" y="827"/>
                </a:lnTo>
                <a:lnTo>
                  <a:pt x="4303" y="835"/>
                </a:lnTo>
                <a:lnTo>
                  <a:pt x="4297" y="842"/>
                </a:lnTo>
                <a:lnTo>
                  <a:pt x="4292" y="849"/>
                </a:lnTo>
                <a:lnTo>
                  <a:pt x="4287" y="856"/>
                </a:lnTo>
                <a:lnTo>
                  <a:pt x="4282" y="864"/>
                </a:lnTo>
                <a:lnTo>
                  <a:pt x="4276" y="871"/>
                </a:lnTo>
                <a:lnTo>
                  <a:pt x="4271" y="878"/>
                </a:lnTo>
                <a:lnTo>
                  <a:pt x="4266" y="886"/>
                </a:lnTo>
                <a:lnTo>
                  <a:pt x="4262" y="893"/>
                </a:lnTo>
                <a:lnTo>
                  <a:pt x="4257" y="901"/>
                </a:lnTo>
                <a:lnTo>
                  <a:pt x="4252" y="908"/>
                </a:lnTo>
                <a:lnTo>
                  <a:pt x="4248" y="915"/>
                </a:lnTo>
                <a:lnTo>
                  <a:pt x="4243" y="923"/>
                </a:lnTo>
                <a:lnTo>
                  <a:pt x="4239" y="930"/>
                </a:lnTo>
                <a:lnTo>
                  <a:pt x="4234" y="937"/>
                </a:lnTo>
                <a:lnTo>
                  <a:pt x="4230" y="945"/>
                </a:lnTo>
                <a:lnTo>
                  <a:pt x="4226" y="952"/>
                </a:lnTo>
                <a:lnTo>
                  <a:pt x="4222" y="960"/>
                </a:lnTo>
                <a:lnTo>
                  <a:pt x="4218" y="967"/>
                </a:lnTo>
                <a:lnTo>
                  <a:pt x="4214" y="974"/>
                </a:lnTo>
                <a:lnTo>
                  <a:pt x="4210" y="982"/>
                </a:lnTo>
                <a:lnTo>
                  <a:pt x="4207" y="989"/>
                </a:lnTo>
                <a:lnTo>
                  <a:pt x="4203" y="997"/>
                </a:lnTo>
                <a:lnTo>
                  <a:pt x="4200" y="1004"/>
                </a:lnTo>
                <a:lnTo>
                  <a:pt x="4196" y="1011"/>
                </a:lnTo>
                <a:lnTo>
                  <a:pt x="4193" y="1019"/>
                </a:lnTo>
                <a:lnTo>
                  <a:pt x="4189" y="1026"/>
                </a:lnTo>
                <a:lnTo>
                  <a:pt x="4186" y="1034"/>
                </a:lnTo>
                <a:lnTo>
                  <a:pt x="4183" y="1041"/>
                </a:lnTo>
                <a:lnTo>
                  <a:pt x="4180" y="1048"/>
                </a:lnTo>
                <a:lnTo>
                  <a:pt x="4177" y="1056"/>
                </a:lnTo>
                <a:lnTo>
                  <a:pt x="4174" y="1063"/>
                </a:lnTo>
                <a:lnTo>
                  <a:pt x="4171" y="1070"/>
                </a:lnTo>
                <a:lnTo>
                  <a:pt x="4168" y="1078"/>
                </a:lnTo>
                <a:lnTo>
                  <a:pt x="4166" y="1085"/>
                </a:lnTo>
                <a:lnTo>
                  <a:pt x="4163" y="1092"/>
                </a:lnTo>
                <a:lnTo>
                  <a:pt x="4160" y="1100"/>
                </a:lnTo>
                <a:lnTo>
                  <a:pt x="4158" y="1107"/>
                </a:lnTo>
                <a:lnTo>
                  <a:pt x="4156" y="1114"/>
                </a:lnTo>
                <a:lnTo>
                  <a:pt x="4153" y="1121"/>
                </a:lnTo>
                <a:lnTo>
                  <a:pt x="4151" y="1129"/>
                </a:lnTo>
                <a:lnTo>
                  <a:pt x="4149" y="1136"/>
                </a:lnTo>
                <a:lnTo>
                  <a:pt x="4147" y="1143"/>
                </a:lnTo>
                <a:lnTo>
                  <a:pt x="4144" y="1150"/>
                </a:lnTo>
                <a:lnTo>
                  <a:pt x="4142" y="1158"/>
                </a:lnTo>
                <a:lnTo>
                  <a:pt x="4141" y="1165"/>
                </a:lnTo>
                <a:lnTo>
                  <a:pt x="4139" y="1172"/>
                </a:lnTo>
                <a:lnTo>
                  <a:pt x="4137" y="1179"/>
                </a:lnTo>
                <a:lnTo>
                  <a:pt x="4135" y="1186"/>
                </a:lnTo>
                <a:lnTo>
                  <a:pt x="4133" y="1193"/>
                </a:lnTo>
                <a:lnTo>
                  <a:pt x="4132" y="1201"/>
                </a:lnTo>
                <a:lnTo>
                  <a:pt x="4130" y="1208"/>
                </a:lnTo>
                <a:lnTo>
                  <a:pt x="4129" y="1215"/>
                </a:lnTo>
                <a:lnTo>
                  <a:pt x="4127" y="1222"/>
                </a:lnTo>
                <a:lnTo>
                  <a:pt x="4126" y="1229"/>
                </a:lnTo>
                <a:lnTo>
                  <a:pt x="4124" y="1236"/>
                </a:lnTo>
                <a:lnTo>
                  <a:pt x="4123" y="1243"/>
                </a:lnTo>
                <a:lnTo>
                  <a:pt x="4122" y="1250"/>
                </a:lnTo>
                <a:lnTo>
                  <a:pt x="4121" y="1257"/>
                </a:lnTo>
                <a:lnTo>
                  <a:pt x="4120" y="1264"/>
                </a:lnTo>
                <a:lnTo>
                  <a:pt x="4118" y="1270"/>
                </a:lnTo>
                <a:lnTo>
                  <a:pt x="4117" y="1277"/>
                </a:lnTo>
                <a:lnTo>
                  <a:pt x="4116" y="1284"/>
                </a:lnTo>
                <a:lnTo>
                  <a:pt x="4116" y="1291"/>
                </a:lnTo>
                <a:lnTo>
                  <a:pt x="4115" y="1298"/>
                </a:lnTo>
                <a:lnTo>
                  <a:pt x="4114" y="1304"/>
                </a:lnTo>
                <a:lnTo>
                  <a:pt x="4113" y="1311"/>
                </a:lnTo>
                <a:lnTo>
                  <a:pt x="4112" y="1318"/>
                </a:lnTo>
                <a:lnTo>
                  <a:pt x="4112" y="1324"/>
                </a:lnTo>
                <a:lnTo>
                  <a:pt x="4111" y="1331"/>
                </a:lnTo>
                <a:lnTo>
                  <a:pt x="4110" y="1338"/>
                </a:lnTo>
                <a:lnTo>
                  <a:pt x="4110" y="1344"/>
                </a:lnTo>
                <a:lnTo>
                  <a:pt x="4109" y="1351"/>
                </a:lnTo>
                <a:lnTo>
                  <a:pt x="4109" y="1357"/>
                </a:lnTo>
                <a:lnTo>
                  <a:pt x="4108" y="1364"/>
                </a:lnTo>
                <a:lnTo>
                  <a:pt x="4108" y="1370"/>
                </a:lnTo>
                <a:lnTo>
                  <a:pt x="4108" y="1377"/>
                </a:lnTo>
                <a:lnTo>
                  <a:pt x="4107" y="1383"/>
                </a:lnTo>
                <a:lnTo>
                  <a:pt x="4107" y="1389"/>
                </a:lnTo>
                <a:lnTo>
                  <a:pt x="4107" y="1396"/>
                </a:lnTo>
                <a:lnTo>
                  <a:pt x="4107" y="1402"/>
                </a:lnTo>
                <a:lnTo>
                  <a:pt x="4107" y="1408"/>
                </a:lnTo>
                <a:lnTo>
                  <a:pt x="4107" y="1414"/>
                </a:lnTo>
                <a:lnTo>
                  <a:pt x="4107" y="1420"/>
                </a:lnTo>
                <a:lnTo>
                  <a:pt x="4107" y="1427"/>
                </a:lnTo>
                <a:lnTo>
                  <a:pt x="4107" y="1433"/>
                </a:lnTo>
                <a:lnTo>
                  <a:pt x="4107" y="1439"/>
                </a:lnTo>
                <a:lnTo>
                  <a:pt x="4107" y="1445"/>
                </a:lnTo>
                <a:lnTo>
                  <a:pt x="4107" y="1451"/>
                </a:lnTo>
                <a:lnTo>
                  <a:pt x="4107" y="1456"/>
                </a:lnTo>
                <a:lnTo>
                  <a:pt x="4107" y="1462"/>
                </a:lnTo>
                <a:lnTo>
                  <a:pt x="4107" y="1468"/>
                </a:lnTo>
                <a:lnTo>
                  <a:pt x="4107" y="1474"/>
                </a:lnTo>
                <a:lnTo>
                  <a:pt x="4108" y="1480"/>
                </a:lnTo>
                <a:lnTo>
                  <a:pt x="4108" y="1485"/>
                </a:lnTo>
                <a:lnTo>
                  <a:pt x="4108" y="1491"/>
                </a:lnTo>
                <a:lnTo>
                  <a:pt x="4109" y="1497"/>
                </a:lnTo>
                <a:lnTo>
                  <a:pt x="4109" y="1502"/>
                </a:lnTo>
                <a:lnTo>
                  <a:pt x="4109" y="1508"/>
                </a:lnTo>
                <a:lnTo>
                  <a:pt x="4110" y="1513"/>
                </a:lnTo>
                <a:lnTo>
                  <a:pt x="4110" y="1518"/>
                </a:lnTo>
                <a:lnTo>
                  <a:pt x="4111" y="1524"/>
                </a:lnTo>
                <a:lnTo>
                  <a:pt x="4111" y="1529"/>
                </a:lnTo>
                <a:lnTo>
                  <a:pt x="4112" y="1534"/>
                </a:lnTo>
                <a:lnTo>
                  <a:pt x="4112" y="1539"/>
                </a:lnTo>
                <a:lnTo>
                  <a:pt x="4113" y="1545"/>
                </a:lnTo>
                <a:lnTo>
                  <a:pt x="4113" y="1550"/>
                </a:lnTo>
                <a:lnTo>
                  <a:pt x="4114" y="1555"/>
                </a:lnTo>
                <a:lnTo>
                  <a:pt x="4114" y="1560"/>
                </a:lnTo>
                <a:lnTo>
                  <a:pt x="4115" y="1565"/>
                </a:lnTo>
                <a:lnTo>
                  <a:pt x="4115" y="1569"/>
                </a:lnTo>
                <a:lnTo>
                  <a:pt x="4116" y="1574"/>
                </a:lnTo>
                <a:lnTo>
                  <a:pt x="4117" y="1579"/>
                </a:lnTo>
                <a:lnTo>
                  <a:pt x="4117" y="1584"/>
                </a:lnTo>
                <a:lnTo>
                  <a:pt x="4118" y="1588"/>
                </a:lnTo>
                <a:lnTo>
                  <a:pt x="4119" y="1593"/>
                </a:lnTo>
                <a:lnTo>
                  <a:pt x="4119" y="1597"/>
                </a:lnTo>
                <a:lnTo>
                  <a:pt x="4120" y="1602"/>
                </a:lnTo>
                <a:lnTo>
                  <a:pt x="4121" y="1606"/>
                </a:lnTo>
                <a:lnTo>
                  <a:pt x="4122" y="1611"/>
                </a:lnTo>
                <a:lnTo>
                  <a:pt x="4122" y="1615"/>
                </a:lnTo>
                <a:lnTo>
                  <a:pt x="4123" y="1619"/>
                </a:lnTo>
                <a:lnTo>
                  <a:pt x="4124" y="1623"/>
                </a:lnTo>
                <a:lnTo>
                  <a:pt x="4124" y="1627"/>
                </a:lnTo>
                <a:lnTo>
                  <a:pt x="4125" y="1631"/>
                </a:lnTo>
                <a:lnTo>
                  <a:pt x="4126" y="1635"/>
                </a:lnTo>
                <a:lnTo>
                  <a:pt x="4127" y="1639"/>
                </a:lnTo>
                <a:lnTo>
                  <a:pt x="4127" y="1643"/>
                </a:lnTo>
                <a:lnTo>
                  <a:pt x="4128" y="1647"/>
                </a:lnTo>
                <a:lnTo>
                  <a:pt x="4129" y="1651"/>
                </a:lnTo>
                <a:lnTo>
                  <a:pt x="4130" y="1654"/>
                </a:lnTo>
                <a:lnTo>
                  <a:pt x="4131" y="1658"/>
                </a:lnTo>
                <a:lnTo>
                  <a:pt x="4131" y="1661"/>
                </a:lnTo>
                <a:lnTo>
                  <a:pt x="4132" y="1665"/>
                </a:lnTo>
                <a:lnTo>
                  <a:pt x="4133" y="1668"/>
                </a:lnTo>
                <a:lnTo>
                  <a:pt x="4134" y="1671"/>
                </a:lnTo>
                <a:lnTo>
                  <a:pt x="4134" y="1675"/>
                </a:lnTo>
                <a:lnTo>
                  <a:pt x="4135" y="1678"/>
                </a:lnTo>
                <a:lnTo>
                  <a:pt x="4136" y="1681"/>
                </a:lnTo>
                <a:lnTo>
                  <a:pt x="4136" y="1684"/>
                </a:lnTo>
                <a:lnTo>
                  <a:pt x="4137" y="1687"/>
                </a:lnTo>
                <a:lnTo>
                  <a:pt x="4138" y="1689"/>
                </a:lnTo>
                <a:lnTo>
                  <a:pt x="4139" y="1692"/>
                </a:lnTo>
                <a:lnTo>
                  <a:pt x="4139" y="1695"/>
                </a:lnTo>
                <a:lnTo>
                  <a:pt x="4140" y="1698"/>
                </a:lnTo>
                <a:lnTo>
                  <a:pt x="4141" y="1700"/>
                </a:lnTo>
                <a:lnTo>
                  <a:pt x="4141" y="1703"/>
                </a:lnTo>
                <a:lnTo>
                  <a:pt x="4142" y="1705"/>
                </a:lnTo>
                <a:lnTo>
                  <a:pt x="4143" y="1707"/>
                </a:lnTo>
                <a:lnTo>
                  <a:pt x="4143" y="1709"/>
                </a:lnTo>
                <a:lnTo>
                  <a:pt x="4144" y="1712"/>
                </a:lnTo>
                <a:lnTo>
                  <a:pt x="4144" y="1714"/>
                </a:lnTo>
                <a:lnTo>
                  <a:pt x="4145" y="1716"/>
                </a:lnTo>
                <a:lnTo>
                  <a:pt x="4146" y="1718"/>
                </a:lnTo>
                <a:lnTo>
                  <a:pt x="4146" y="1719"/>
                </a:lnTo>
                <a:lnTo>
                  <a:pt x="4147" y="1721"/>
                </a:lnTo>
                <a:lnTo>
                  <a:pt x="4147" y="1723"/>
                </a:lnTo>
                <a:lnTo>
                  <a:pt x="4148" y="1724"/>
                </a:lnTo>
                <a:lnTo>
                  <a:pt x="4148" y="1726"/>
                </a:lnTo>
                <a:lnTo>
                  <a:pt x="4148" y="1727"/>
                </a:lnTo>
                <a:lnTo>
                  <a:pt x="4149" y="1729"/>
                </a:lnTo>
                <a:lnTo>
                  <a:pt x="4149" y="1730"/>
                </a:lnTo>
                <a:lnTo>
                  <a:pt x="4150" y="1731"/>
                </a:lnTo>
                <a:lnTo>
                  <a:pt x="4150" y="1732"/>
                </a:lnTo>
                <a:lnTo>
                  <a:pt x="4150" y="1733"/>
                </a:lnTo>
                <a:lnTo>
                  <a:pt x="4151" y="1734"/>
                </a:lnTo>
                <a:lnTo>
                  <a:pt x="4151" y="1735"/>
                </a:lnTo>
                <a:lnTo>
                  <a:pt x="4151" y="1735"/>
                </a:lnTo>
                <a:lnTo>
                  <a:pt x="4151" y="1736"/>
                </a:lnTo>
                <a:lnTo>
                  <a:pt x="4151" y="1736"/>
                </a:lnTo>
                <a:lnTo>
                  <a:pt x="4152" y="1737"/>
                </a:lnTo>
                <a:lnTo>
                  <a:pt x="4152" y="1737"/>
                </a:lnTo>
                <a:lnTo>
                  <a:pt x="4152" y="1737"/>
                </a:lnTo>
                <a:lnTo>
                  <a:pt x="4152" y="1738"/>
                </a:lnTo>
                <a:lnTo>
                  <a:pt x="4152" y="1738"/>
                </a:lnTo>
                <a:lnTo>
                  <a:pt x="4152" y="1738"/>
                </a:lnTo>
                <a:lnTo>
                  <a:pt x="4152" y="1737"/>
                </a:lnTo>
                <a:lnTo>
                  <a:pt x="4152" y="1737"/>
                </a:lnTo>
                <a:lnTo>
                  <a:pt x="4152" y="1736"/>
                </a:lnTo>
                <a:lnTo>
                  <a:pt x="4152" y="1735"/>
                </a:lnTo>
                <a:lnTo>
                  <a:pt x="4152" y="1734"/>
                </a:lnTo>
                <a:lnTo>
                  <a:pt x="4152" y="1732"/>
                </a:lnTo>
                <a:lnTo>
                  <a:pt x="4152" y="1730"/>
                </a:lnTo>
                <a:lnTo>
                  <a:pt x="4152" y="1728"/>
                </a:lnTo>
                <a:lnTo>
                  <a:pt x="4152" y="1726"/>
                </a:lnTo>
                <a:lnTo>
                  <a:pt x="4152" y="1723"/>
                </a:lnTo>
                <a:lnTo>
                  <a:pt x="4152" y="1720"/>
                </a:lnTo>
                <a:lnTo>
                  <a:pt x="4152" y="1717"/>
                </a:lnTo>
                <a:lnTo>
                  <a:pt x="4152" y="1714"/>
                </a:lnTo>
                <a:lnTo>
                  <a:pt x="4152" y="1710"/>
                </a:lnTo>
                <a:lnTo>
                  <a:pt x="4151" y="1706"/>
                </a:lnTo>
                <a:lnTo>
                  <a:pt x="4151" y="1702"/>
                </a:lnTo>
                <a:lnTo>
                  <a:pt x="4151" y="1698"/>
                </a:lnTo>
                <a:lnTo>
                  <a:pt x="4151" y="1693"/>
                </a:lnTo>
                <a:lnTo>
                  <a:pt x="4151" y="1688"/>
                </a:lnTo>
                <a:lnTo>
                  <a:pt x="4152" y="1683"/>
                </a:lnTo>
                <a:lnTo>
                  <a:pt x="4152" y="1678"/>
                </a:lnTo>
                <a:lnTo>
                  <a:pt x="4152" y="1673"/>
                </a:lnTo>
                <a:lnTo>
                  <a:pt x="4152" y="1667"/>
                </a:lnTo>
                <a:lnTo>
                  <a:pt x="4152" y="1661"/>
                </a:lnTo>
                <a:lnTo>
                  <a:pt x="4152" y="1655"/>
                </a:lnTo>
                <a:lnTo>
                  <a:pt x="4152" y="1649"/>
                </a:lnTo>
                <a:lnTo>
                  <a:pt x="4152" y="1643"/>
                </a:lnTo>
                <a:lnTo>
                  <a:pt x="4152" y="1636"/>
                </a:lnTo>
                <a:lnTo>
                  <a:pt x="4152" y="1629"/>
                </a:lnTo>
                <a:lnTo>
                  <a:pt x="4152" y="1623"/>
                </a:lnTo>
                <a:lnTo>
                  <a:pt x="4152" y="1616"/>
                </a:lnTo>
                <a:lnTo>
                  <a:pt x="4153" y="1608"/>
                </a:lnTo>
                <a:lnTo>
                  <a:pt x="4153" y="1601"/>
                </a:lnTo>
                <a:lnTo>
                  <a:pt x="4153" y="1594"/>
                </a:lnTo>
                <a:lnTo>
                  <a:pt x="4153" y="1586"/>
                </a:lnTo>
                <a:lnTo>
                  <a:pt x="4154" y="1578"/>
                </a:lnTo>
                <a:lnTo>
                  <a:pt x="4154" y="1571"/>
                </a:lnTo>
                <a:lnTo>
                  <a:pt x="4154" y="1563"/>
                </a:lnTo>
                <a:lnTo>
                  <a:pt x="4154" y="1554"/>
                </a:lnTo>
                <a:lnTo>
                  <a:pt x="4155" y="1546"/>
                </a:lnTo>
                <a:lnTo>
                  <a:pt x="4155" y="1538"/>
                </a:lnTo>
                <a:lnTo>
                  <a:pt x="4156" y="1530"/>
                </a:lnTo>
                <a:lnTo>
                  <a:pt x="4156" y="1521"/>
                </a:lnTo>
                <a:lnTo>
                  <a:pt x="4156" y="1512"/>
                </a:lnTo>
                <a:lnTo>
                  <a:pt x="4157" y="1504"/>
                </a:lnTo>
                <a:lnTo>
                  <a:pt x="4157" y="1495"/>
                </a:lnTo>
                <a:lnTo>
                  <a:pt x="4158" y="1486"/>
                </a:lnTo>
                <a:lnTo>
                  <a:pt x="4159" y="1477"/>
                </a:lnTo>
                <a:lnTo>
                  <a:pt x="4159" y="1468"/>
                </a:lnTo>
                <a:lnTo>
                  <a:pt x="4160" y="1459"/>
                </a:lnTo>
                <a:lnTo>
                  <a:pt x="4160" y="1450"/>
                </a:lnTo>
                <a:lnTo>
                  <a:pt x="4161" y="1441"/>
                </a:lnTo>
                <a:lnTo>
                  <a:pt x="4162" y="1431"/>
                </a:lnTo>
                <a:lnTo>
                  <a:pt x="4163" y="1422"/>
                </a:lnTo>
                <a:lnTo>
                  <a:pt x="4163" y="1413"/>
                </a:lnTo>
                <a:lnTo>
                  <a:pt x="4164" y="1404"/>
                </a:lnTo>
                <a:lnTo>
                  <a:pt x="4165" y="1394"/>
                </a:lnTo>
                <a:lnTo>
                  <a:pt x="4166" y="1385"/>
                </a:lnTo>
                <a:lnTo>
                  <a:pt x="4167" y="1375"/>
                </a:lnTo>
                <a:lnTo>
                  <a:pt x="4168" y="1366"/>
                </a:lnTo>
                <a:lnTo>
                  <a:pt x="4169" y="1356"/>
                </a:lnTo>
                <a:lnTo>
                  <a:pt x="4170" y="1347"/>
                </a:lnTo>
                <a:lnTo>
                  <a:pt x="4171" y="1338"/>
                </a:lnTo>
                <a:lnTo>
                  <a:pt x="4172" y="1328"/>
                </a:lnTo>
                <a:lnTo>
                  <a:pt x="4174" y="1319"/>
                </a:lnTo>
                <a:lnTo>
                  <a:pt x="4175" y="1309"/>
                </a:lnTo>
                <a:lnTo>
                  <a:pt x="4176" y="1300"/>
                </a:lnTo>
                <a:lnTo>
                  <a:pt x="4178" y="1290"/>
                </a:lnTo>
                <a:lnTo>
                  <a:pt x="4179" y="1281"/>
                </a:lnTo>
                <a:lnTo>
                  <a:pt x="4180" y="1272"/>
                </a:lnTo>
                <a:lnTo>
                  <a:pt x="4182" y="1262"/>
                </a:lnTo>
                <a:lnTo>
                  <a:pt x="4183" y="1253"/>
                </a:lnTo>
                <a:lnTo>
                  <a:pt x="4185" y="1244"/>
                </a:lnTo>
                <a:lnTo>
                  <a:pt x="4187" y="1235"/>
                </a:lnTo>
                <a:lnTo>
                  <a:pt x="4188" y="1226"/>
                </a:lnTo>
                <a:lnTo>
                  <a:pt x="4190" y="1217"/>
                </a:lnTo>
                <a:lnTo>
                  <a:pt x="4192" y="1208"/>
                </a:lnTo>
                <a:lnTo>
                  <a:pt x="4194" y="1199"/>
                </a:lnTo>
                <a:lnTo>
                  <a:pt x="4196" y="1190"/>
                </a:lnTo>
                <a:lnTo>
                  <a:pt x="4198" y="1181"/>
                </a:lnTo>
                <a:lnTo>
                  <a:pt x="4200" y="1173"/>
                </a:lnTo>
                <a:lnTo>
                  <a:pt x="4202" y="1164"/>
                </a:lnTo>
                <a:lnTo>
                  <a:pt x="4204" y="1156"/>
                </a:lnTo>
                <a:lnTo>
                  <a:pt x="4206" y="1148"/>
                </a:lnTo>
                <a:lnTo>
                  <a:pt x="4208" y="1139"/>
                </a:lnTo>
                <a:lnTo>
                  <a:pt x="4211" y="1131"/>
                </a:lnTo>
                <a:lnTo>
                  <a:pt x="4213" y="1123"/>
                </a:lnTo>
                <a:lnTo>
                  <a:pt x="4215" y="1115"/>
                </a:lnTo>
                <a:lnTo>
                  <a:pt x="4218" y="1108"/>
                </a:lnTo>
                <a:lnTo>
                  <a:pt x="4221" y="1100"/>
                </a:lnTo>
                <a:lnTo>
                  <a:pt x="4223" y="1093"/>
                </a:lnTo>
                <a:lnTo>
                  <a:pt x="4226" y="1085"/>
                </a:lnTo>
                <a:lnTo>
                  <a:pt x="4229" y="1078"/>
                </a:lnTo>
                <a:lnTo>
                  <a:pt x="4231" y="1071"/>
                </a:lnTo>
                <a:lnTo>
                  <a:pt x="4234" y="1064"/>
                </a:lnTo>
                <a:lnTo>
                  <a:pt x="4237" y="1057"/>
                </a:lnTo>
                <a:lnTo>
                  <a:pt x="4240" y="1051"/>
                </a:lnTo>
                <a:lnTo>
                  <a:pt x="4244" y="1044"/>
                </a:lnTo>
                <a:lnTo>
                  <a:pt x="4244" y="1045"/>
                </a:lnTo>
                <a:lnTo>
                  <a:pt x="4247" y="1039"/>
                </a:lnTo>
                <a:lnTo>
                  <a:pt x="4250" y="1033"/>
                </a:lnTo>
                <a:lnTo>
                  <a:pt x="4253" y="1026"/>
                </a:lnTo>
                <a:lnTo>
                  <a:pt x="4257" y="1020"/>
                </a:lnTo>
                <a:lnTo>
                  <a:pt x="4260" y="1014"/>
                </a:lnTo>
                <a:lnTo>
                  <a:pt x="4264" y="1008"/>
                </a:lnTo>
                <a:lnTo>
                  <a:pt x="4268" y="1001"/>
                </a:lnTo>
                <a:lnTo>
                  <a:pt x="4272" y="995"/>
                </a:lnTo>
                <a:lnTo>
                  <a:pt x="4276" y="989"/>
                </a:lnTo>
                <a:lnTo>
                  <a:pt x="4281" y="982"/>
                </a:lnTo>
                <a:lnTo>
                  <a:pt x="4285" y="976"/>
                </a:lnTo>
                <a:lnTo>
                  <a:pt x="4290" y="969"/>
                </a:lnTo>
                <a:lnTo>
                  <a:pt x="4295" y="962"/>
                </a:lnTo>
                <a:lnTo>
                  <a:pt x="4300" y="956"/>
                </a:lnTo>
                <a:lnTo>
                  <a:pt x="4305" y="949"/>
                </a:lnTo>
                <a:lnTo>
                  <a:pt x="4310" y="942"/>
                </a:lnTo>
                <a:lnTo>
                  <a:pt x="4315" y="935"/>
                </a:lnTo>
                <a:lnTo>
                  <a:pt x="4320" y="929"/>
                </a:lnTo>
                <a:lnTo>
                  <a:pt x="4326" y="922"/>
                </a:lnTo>
                <a:lnTo>
                  <a:pt x="4331" y="915"/>
                </a:lnTo>
                <a:lnTo>
                  <a:pt x="4337" y="908"/>
                </a:lnTo>
                <a:lnTo>
                  <a:pt x="4343" y="901"/>
                </a:lnTo>
                <a:lnTo>
                  <a:pt x="4349" y="894"/>
                </a:lnTo>
                <a:lnTo>
                  <a:pt x="4355" y="887"/>
                </a:lnTo>
                <a:lnTo>
                  <a:pt x="4361" y="880"/>
                </a:lnTo>
                <a:lnTo>
                  <a:pt x="4367" y="873"/>
                </a:lnTo>
                <a:lnTo>
                  <a:pt x="4373" y="866"/>
                </a:lnTo>
                <a:lnTo>
                  <a:pt x="4379" y="859"/>
                </a:lnTo>
                <a:lnTo>
                  <a:pt x="4385" y="852"/>
                </a:lnTo>
                <a:lnTo>
                  <a:pt x="4391" y="845"/>
                </a:lnTo>
                <a:lnTo>
                  <a:pt x="4398" y="838"/>
                </a:lnTo>
                <a:lnTo>
                  <a:pt x="4404" y="831"/>
                </a:lnTo>
                <a:lnTo>
                  <a:pt x="4411" y="824"/>
                </a:lnTo>
                <a:lnTo>
                  <a:pt x="4417" y="817"/>
                </a:lnTo>
                <a:lnTo>
                  <a:pt x="4424" y="810"/>
                </a:lnTo>
                <a:lnTo>
                  <a:pt x="4430" y="804"/>
                </a:lnTo>
                <a:lnTo>
                  <a:pt x="4437" y="797"/>
                </a:lnTo>
                <a:lnTo>
                  <a:pt x="4444" y="790"/>
                </a:lnTo>
                <a:lnTo>
                  <a:pt x="4450" y="783"/>
                </a:lnTo>
                <a:lnTo>
                  <a:pt x="4457" y="776"/>
                </a:lnTo>
                <a:lnTo>
                  <a:pt x="4464" y="769"/>
                </a:lnTo>
                <a:lnTo>
                  <a:pt x="4470" y="762"/>
                </a:lnTo>
                <a:lnTo>
                  <a:pt x="4477" y="756"/>
                </a:lnTo>
                <a:lnTo>
                  <a:pt x="4484" y="749"/>
                </a:lnTo>
                <a:lnTo>
                  <a:pt x="4491" y="742"/>
                </a:lnTo>
                <a:lnTo>
                  <a:pt x="4497" y="735"/>
                </a:lnTo>
                <a:lnTo>
                  <a:pt x="4504" y="729"/>
                </a:lnTo>
                <a:lnTo>
                  <a:pt x="4511" y="722"/>
                </a:lnTo>
                <a:lnTo>
                  <a:pt x="4518" y="716"/>
                </a:lnTo>
                <a:lnTo>
                  <a:pt x="4524" y="709"/>
                </a:lnTo>
                <a:lnTo>
                  <a:pt x="4531" y="703"/>
                </a:lnTo>
                <a:lnTo>
                  <a:pt x="4538" y="696"/>
                </a:lnTo>
                <a:lnTo>
                  <a:pt x="4544" y="690"/>
                </a:lnTo>
                <a:lnTo>
                  <a:pt x="4551" y="684"/>
                </a:lnTo>
                <a:lnTo>
                  <a:pt x="4557" y="678"/>
                </a:lnTo>
                <a:lnTo>
                  <a:pt x="4564" y="672"/>
                </a:lnTo>
                <a:lnTo>
                  <a:pt x="4570" y="665"/>
                </a:lnTo>
                <a:lnTo>
                  <a:pt x="4577" y="659"/>
                </a:lnTo>
                <a:lnTo>
                  <a:pt x="4583" y="654"/>
                </a:lnTo>
                <a:lnTo>
                  <a:pt x="4590" y="648"/>
                </a:lnTo>
                <a:lnTo>
                  <a:pt x="4596" y="642"/>
                </a:lnTo>
                <a:lnTo>
                  <a:pt x="4602" y="636"/>
                </a:lnTo>
                <a:lnTo>
                  <a:pt x="4608" y="631"/>
                </a:lnTo>
                <a:lnTo>
                  <a:pt x="4614" y="625"/>
                </a:lnTo>
                <a:lnTo>
                  <a:pt x="4620" y="620"/>
                </a:lnTo>
                <a:lnTo>
                  <a:pt x="4626" y="614"/>
                </a:lnTo>
                <a:lnTo>
                  <a:pt x="4632" y="609"/>
                </a:lnTo>
                <a:lnTo>
                  <a:pt x="4638" y="604"/>
                </a:lnTo>
                <a:lnTo>
                  <a:pt x="4643" y="599"/>
                </a:lnTo>
                <a:lnTo>
                  <a:pt x="4649" y="594"/>
                </a:lnTo>
                <a:lnTo>
                  <a:pt x="4654" y="589"/>
                </a:lnTo>
                <a:lnTo>
                  <a:pt x="4660" y="584"/>
                </a:lnTo>
                <a:lnTo>
                  <a:pt x="4665" y="580"/>
                </a:lnTo>
                <a:lnTo>
                  <a:pt x="4670" y="575"/>
                </a:lnTo>
                <a:lnTo>
                  <a:pt x="4675" y="571"/>
                </a:lnTo>
                <a:lnTo>
                  <a:pt x="4680" y="566"/>
                </a:lnTo>
                <a:lnTo>
                  <a:pt x="4685" y="562"/>
                </a:lnTo>
                <a:lnTo>
                  <a:pt x="4690" y="558"/>
                </a:lnTo>
                <a:lnTo>
                  <a:pt x="4694" y="554"/>
                </a:lnTo>
                <a:lnTo>
                  <a:pt x="4699" y="550"/>
                </a:lnTo>
                <a:lnTo>
                  <a:pt x="4703" y="547"/>
                </a:lnTo>
                <a:lnTo>
                  <a:pt x="4707" y="543"/>
                </a:lnTo>
                <a:lnTo>
                  <a:pt x="4711" y="540"/>
                </a:lnTo>
                <a:lnTo>
                  <a:pt x="4715" y="536"/>
                </a:lnTo>
                <a:lnTo>
                  <a:pt x="4719" y="533"/>
                </a:lnTo>
                <a:lnTo>
                  <a:pt x="4722" y="530"/>
                </a:lnTo>
                <a:lnTo>
                  <a:pt x="4725" y="527"/>
                </a:lnTo>
                <a:lnTo>
                  <a:pt x="4729" y="524"/>
                </a:lnTo>
                <a:lnTo>
                  <a:pt x="4732" y="522"/>
                </a:lnTo>
                <a:lnTo>
                  <a:pt x="4735" y="519"/>
                </a:lnTo>
                <a:lnTo>
                  <a:pt x="4737" y="517"/>
                </a:lnTo>
                <a:lnTo>
                  <a:pt x="4740" y="515"/>
                </a:lnTo>
                <a:lnTo>
                  <a:pt x="4742" y="513"/>
                </a:lnTo>
                <a:lnTo>
                  <a:pt x="4744" y="511"/>
                </a:lnTo>
                <a:lnTo>
                  <a:pt x="4746" y="509"/>
                </a:lnTo>
                <a:lnTo>
                  <a:pt x="4748" y="508"/>
                </a:lnTo>
                <a:lnTo>
                  <a:pt x="4750" y="507"/>
                </a:lnTo>
                <a:lnTo>
                  <a:pt x="4751" y="505"/>
                </a:lnTo>
                <a:lnTo>
                  <a:pt x="4752" y="504"/>
                </a:lnTo>
                <a:lnTo>
                  <a:pt x="4753" y="504"/>
                </a:lnTo>
                <a:lnTo>
                  <a:pt x="4754" y="503"/>
                </a:lnTo>
                <a:lnTo>
                  <a:pt x="4755" y="502"/>
                </a:lnTo>
                <a:lnTo>
                  <a:pt x="4755" y="502"/>
                </a:lnTo>
                <a:lnTo>
                  <a:pt x="4755" y="502"/>
                </a:lnTo>
                <a:lnTo>
                  <a:pt x="4755" y="502"/>
                </a:lnTo>
                <a:lnTo>
                  <a:pt x="4755" y="502"/>
                </a:lnTo>
                <a:lnTo>
                  <a:pt x="4755" y="503"/>
                </a:lnTo>
                <a:lnTo>
                  <a:pt x="4754" y="503"/>
                </a:lnTo>
                <a:lnTo>
                  <a:pt x="4754" y="504"/>
                </a:lnTo>
                <a:lnTo>
                  <a:pt x="4753" y="505"/>
                </a:lnTo>
                <a:lnTo>
                  <a:pt x="4752" y="506"/>
                </a:lnTo>
                <a:lnTo>
                  <a:pt x="4751" y="508"/>
                </a:lnTo>
                <a:lnTo>
                  <a:pt x="4749" y="509"/>
                </a:lnTo>
                <a:lnTo>
                  <a:pt x="4748" y="511"/>
                </a:lnTo>
                <a:lnTo>
                  <a:pt x="4746" y="513"/>
                </a:lnTo>
                <a:lnTo>
                  <a:pt x="4744" y="515"/>
                </a:lnTo>
                <a:lnTo>
                  <a:pt x="4742" y="518"/>
                </a:lnTo>
                <a:lnTo>
                  <a:pt x="4740" y="521"/>
                </a:lnTo>
                <a:lnTo>
                  <a:pt x="4738" y="523"/>
                </a:lnTo>
                <a:lnTo>
                  <a:pt x="4736" y="526"/>
                </a:lnTo>
                <a:lnTo>
                  <a:pt x="4733" y="530"/>
                </a:lnTo>
                <a:lnTo>
                  <a:pt x="4730" y="533"/>
                </a:lnTo>
                <a:lnTo>
                  <a:pt x="4727" y="537"/>
                </a:lnTo>
                <a:lnTo>
                  <a:pt x="4725" y="540"/>
                </a:lnTo>
                <a:lnTo>
                  <a:pt x="4721" y="544"/>
                </a:lnTo>
                <a:lnTo>
                  <a:pt x="4718" y="548"/>
                </a:lnTo>
                <a:lnTo>
                  <a:pt x="4715" y="553"/>
                </a:lnTo>
                <a:lnTo>
                  <a:pt x="4712" y="557"/>
                </a:lnTo>
                <a:lnTo>
                  <a:pt x="4708" y="562"/>
                </a:lnTo>
                <a:lnTo>
                  <a:pt x="4704" y="566"/>
                </a:lnTo>
                <a:lnTo>
                  <a:pt x="4701" y="571"/>
                </a:lnTo>
                <a:lnTo>
                  <a:pt x="4697" y="576"/>
                </a:lnTo>
                <a:lnTo>
                  <a:pt x="4693" y="581"/>
                </a:lnTo>
                <a:lnTo>
                  <a:pt x="4689" y="587"/>
                </a:lnTo>
                <a:lnTo>
                  <a:pt x="4685" y="592"/>
                </a:lnTo>
                <a:lnTo>
                  <a:pt x="4680" y="598"/>
                </a:lnTo>
                <a:lnTo>
                  <a:pt x="4676" y="603"/>
                </a:lnTo>
                <a:lnTo>
                  <a:pt x="4672" y="609"/>
                </a:lnTo>
                <a:lnTo>
                  <a:pt x="4667" y="615"/>
                </a:lnTo>
                <a:lnTo>
                  <a:pt x="4663" y="621"/>
                </a:lnTo>
                <a:lnTo>
                  <a:pt x="4658" y="627"/>
                </a:lnTo>
                <a:lnTo>
                  <a:pt x="4653" y="634"/>
                </a:lnTo>
                <a:lnTo>
                  <a:pt x="4648" y="640"/>
                </a:lnTo>
                <a:lnTo>
                  <a:pt x="4644" y="646"/>
                </a:lnTo>
                <a:lnTo>
                  <a:pt x="4639" y="653"/>
                </a:lnTo>
                <a:lnTo>
                  <a:pt x="4634" y="660"/>
                </a:lnTo>
                <a:lnTo>
                  <a:pt x="4629" y="667"/>
                </a:lnTo>
                <a:lnTo>
                  <a:pt x="4624" y="673"/>
                </a:lnTo>
                <a:lnTo>
                  <a:pt x="4619" y="680"/>
                </a:lnTo>
                <a:lnTo>
                  <a:pt x="4614" y="688"/>
                </a:lnTo>
                <a:lnTo>
                  <a:pt x="4609" y="695"/>
                </a:lnTo>
                <a:lnTo>
                  <a:pt x="4603" y="702"/>
                </a:lnTo>
                <a:lnTo>
                  <a:pt x="4598" y="709"/>
                </a:lnTo>
                <a:lnTo>
                  <a:pt x="4593" y="717"/>
                </a:lnTo>
                <a:lnTo>
                  <a:pt x="4588" y="724"/>
                </a:lnTo>
                <a:lnTo>
                  <a:pt x="4583" y="732"/>
                </a:lnTo>
                <a:lnTo>
                  <a:pt x="4577" y="739"/>
                </a:lnTo>
                <a:lnTo>
                  <a:pt x="4572" y="747"/>
                </a:lnTo>
                <a:lnTo>
                  <a:pt x="4567" y="754"/>
                </a:lnTo>
                <a:lnTo>
                  <a:pt x="4561" y="762"/>
                </a:lnTo>
                <a:lnTo>
                  <a:pt x="4556" y="770"/>
                </a:lnTo>
                <a:lnTo>
                  <a:pt x="4551" y="778"/>
                </a:lnTo>
                <a:lnTo>
                  <a:pt x="4546" y="786"/>
                </a:lnTo>
                <a:lnTo>
                  <a:pt x="4540" y="794"/>
                </a:lnTo>
                <a:lnTo>
                  <a:pt x="4535" y="802"/>
                </a:lnTo>
                <a:lnTo>
                  <a:pt x="4530" y="810"/>
                </a:lnTo>
                <a:lnTo>
                  <a:pt x="4525" y="818"/>
                </a:lnTo>
                <a:lnTo>
                  <a:pt x="4519" y="826"/>
                </a:lnTo>
                <a:lnTo>
                  <a:pt x="4514" y="834"/>
                </a:lnTo>
                <a:lnTo>
                  <a:pt x="4509" y="842"/>
                </a:lnTo>
                <a:lnTo>
                  <a:pt x="4504" y="850"/>
                </a:lnTo>
                <a:lnTo>
                  <a:pt x="4499" y="858"/>
                </a:lnTo>
                <a:lnTo>
                  <a:pt x="4494" y="866"/>
                </a:lnTo>
                <a:lnTo>
                  <a:pt x="4489" y="874"/>
                </a:lnTo>
                <a:lnTo>
                  <a:pt x="4484" y="882"/>
                </a:lnTo>
                <a:lnTo>
                  <a:pt x="4479" y="890"/>
                </a:lnTo>
                <a:lnTo>
                  <a:pt x="4474" y="898"/>
                </a:lnTo>
                <a:lnTo>
                  <a:pt x="4469" y="907"/>
                </a:lnTo>
                <a:lnTo>
                  <a:pt x="4465" y="915"/>
                </a:lnTo>
                <a:lnTo>
                  <a:pt x="4460" y="923"/>
                </a:lnTo>
                <a:lnTo>
                  <a:pt x="4455" y="931"/>
                </a:lnTo>
                <a:lnTo>
                  <a:pt x="4451" y="939"/>
                </a:lnTo>
                <a:lnTo>
                  <a:pt x="4446" y="947"/>
                </a:lnTo>
                <a:lnTo>
                  <a:pt x="4442" y="955"/>
                </a:lnTo>
                <a:lnTo>
                  <a:pt x="4438" y="963"/>
                </a:lnTo>
                <a:lnTo>
                  <a:pt x="4434" y="971"/>
                </a:lnTo>
                <a:lnTo>
                  <a:pt x="4429" y="979"/>
                </a:lnTo>
                <a:lnTo>
                  <a:pt x="4425" y="986"/>
                </a:lnTo>
                <a:lnTo>
                  <a:pt x="4421" y="994"/>
                </a:lnTo>
                <a:lnTo>
                  <a:pt x="4418" y="1002"/>
                </a:lnTo>
                <a:lnTo>
                  <a:pt x="4414" y="1010"/>
                </a:lnTo>
                <a:lnTo>
                  <a:pt x="4410" y="1017"/>
                </a:lnTo>
                <a:lnTo>
                  <a:pt x="4407" y="1025"/>
                </a:lnTo>
                <a:lnTo>
                  <a:pt x="4403" y="1032"/>
                </a:lnTo>
                <a:lnTo>
                  <a:pt x="4400" y="1040"/>
                </a:lnTo>
                <a:lnTo>
                  <a:pt x="4397" y="1047"/>
                </a:lnTo>
                <a:lnTo>
                  <a:pt x="4394" y="1055"/>
                </a:lnTo>
                <a:lnTo>
                  <a:pt x="4391" y="1062"/>
                </a:lnTo>
                <a:lnTo>
                  <a:pt x="4388" y="1069"/>
                </a:lnTo>
                <a:lnTo>
                  <a:pt x="4386" y="1076"/>
                </a:lnTo>
                <a:lnTo>
                  <a:pt x="4383" y="1083"/>
                </a:lnTo>
                <a:lnTo>
                  <a:pt x="4381" y="1090"/>
                </a:lnTo>
                <a:lnTo>
                  <a:pt x="4379" y="1097"/>
                </a:lnTo>
                <a:lnTo>
                  <a:pt x="4377" y="1104"/>
                </a:lnTo>
                <a:lnTo>
                  <a:pt x="4375" y="1110"/>
                </a:lnTo>
                <a:lnTo>
                  <a:pt x="4373" y="1117"/>
                </a:lnTo>
                <a:lnTo>
                  <a:pt x="4371" y="1123"/>
                </a:lnTo>
                <a:lnTo>
                  <a:pt x="4370" y="1129"/>
                </a:lnTo>
                <a:lnTo>
                  <a:pt x="4369" y="1136"/>
                </a:lnTo>
                <a:lnTo>
                  <a:pt x="4368" y="1142"/>
                </a:lnTo>
                <a:lnTo>
                  <a:pt x="4367" y="1148"/>
                </a:lnTo>
                <a:lnTo>
                  <a:pt x="4366" y="1153"/>
                </a:lnTo>
                <a:lnTo>
                  <a:pt x="4366" y="1153"/>
                </a:lnTo>
                <a:lnTo>
                  <a:pt x="4365" y="1160"/>
                </a:lnTo>
                <a:lnTo>
                  <a:pt x="4365" y="1167"/>
                </a:lnTo>
                <a:lnTo>
                  <a:pt x="4365" y="1174"/>
                </a:lnTo>
                <a:lnTo>
                  <a:pt x="4364" y="1181"/>
                </a:lnTo>
                <a:lnTo>
                  <a:pt x="4365" y="1188"/>
                </a:lnTo>
                <a:lnTo>
                  <a:pt x="4365" y="1196"/>
                </a:lnTo>
                <a:lnTo>
                  <a:pt x="4365" y="1203"/>
                </a:lnTo>
                <a:lnTo>
                  <a:pt x="4366" y="1211"/>
                </a:lnTo>
                <a:lnTo>
                  <a:pt x="4367" y="1218"/>
                </a:lnTo>
                <a:lnTo>
                  <a:pt x="4368" y="1226"/>
                </a:lnTo>
                <a:lnTo>
                  <a:pt x="4369" y="1234"/>
                </a:lnTo>
                <a:lnTo>
                  <a:pt x="4370" y="1241"/>
                </a:lnTo>
                <a:lnTo>
                  <a:pt x="4372" y="1249"/>
                </a:lnTo>
                <a:lnTo>
                  <a:pt x="4374" y="1257"/>
                </a:lnTo>
                <a:lnTo>
                  <a:pt x="4375" y="1265"/>
                </a:lnTo>
                <a:lnTo>
                  <a:pt x="4377" y="1273"/>
                </a:lnTo>
                <a:lnTo>
                  <a:pt x="4379" y="1282"/>
                </a:lnTo>
                <a:lnTo>
                  <a:pt x="4382" y="1290"/>
                </a:lnTo>
                <a:lnTo>
                  <a:pt x="4384" y="1298"/>
                </a:lnTo>
                <a:lnTo>
                  <a:pt x="4386" y="1306"/>
                </a:lnTo>
                <a:lnTo>
                  <a:pt x="4389" y="1315"/>
                </a:lnTo>
                <a:lnTo>
                  <a:pt x="4392" y="1323"/>
                </a:lnTo>
                <a:lnTo>
                  <a:pt x="4395" y="1331"/>
                </a:lnTo>
                <a:lnTo>
                  <a:pt x="4398" y="1340"/>
                </a:lnTo>
                <a:lnTo>
                  <a:pt x="4401" y="1348"/>
                </a:lnTo>
                <a:lnTo>
                  <a:pt x="4404" y="1357"/>
                </a:lnTo>
                <a:lnTo>
                  <a:pt x="4407" y="1365"/>
                </a:lnTo>
                <a:lnTo>
                  <a:pt x="4410" y="1374"/>
                </a:lnTo>
                <a:lnTo>
                  <a:pt x="4414" y="1382"/>
                </a:lnTo>
                <a:lnTo>
                  <a:pt x="4417" y="1391"/>
                </a:lnTo>
                <a:lnTo>
                  <a:pt x="4421" y="1399"/>
                </a:lnTo>
                <a:lnTo>
                  <a:pt x="4424" y="1407"/>
                </a:lnTo>
                <a:lnTo>
                  <a:pt x="4428" y="1416"/>
                </a:lnTo>
                <a:lnTo>
                  <a:pt x="4432" y="1424"/>
                </a:lnTo>
                <a:lnTo>
                  <a:pt x="4436" y="1433"/>
                </a:lnTo>
                <a:lnTo>
                  <a:pt x="4440" y="1441"/>
                </a:lnTo>
                <a:lnTo>
                  <a:pt x="4444" y="1450"/>
                </a:lnTo>
                <a:lnTo>
                  <a:pt x="4448" y="1458"/>
                </a:lnTo>
                <a:lnTo>
                  <a:pt x="4452" y="1466"/>
                </a:lnTo>
                <a:lnTo>
                  <a:pt x="4456" y="1474"/>
                </a:lnTo>
                <a:lnTo>
                  <a:pt x="4460" y="1483"/>
                </a:lnTo>
                <a:lnTo>
                  <a:pt x="4464" y="1491"/>
                </a:lnTo>
                <a:lnTo>
                  <a:pt x="4468" y="1499"/>
                </a:lnTo>
                <a:lnTo>
                  <a:pt x="4472" y="1507"/>
                </a:lnTo>
                <a:lnTo>
                  <a:pt x="4476" y="1515"/>
                </a:lnTo>
                <a:lnTo>
                  <a:pt x="4481" y="1523"/>
                </a:lnTo>
                <a:lnTo>
                  <a:pt x="4485" y="1530"/>
                </a:lnTo>
                <a:lnTo>
                  <a:pt x="4489" y="1538"/>
                </a:lnTo>
                <a:lnTo>
                  <a:pt x="4493" y="1546"/>
                </a:lnTo>
                <a:lnTo>
                  <a:pt x="4498" y="1553"/>
                </a:lnTo>
                <a:lnTo>
                  <a:pt x="4502" y="1561"/>
                </a:lnTo>
                <a:lnTo>
                  <a:pt x="4506" y="1568"/>
                </a:lnTo>
                <a:lnTo>
                  <a:pt x="4510" y="1575"/>
                </a:lnTo>
                <a:lnTo>
                  <a:pt x="4514" y="1583"/>
                </a:lnTo>
                <a:lnTo>
                  <a:pt x="4518" y="1590"/>
                </a:lnTo>
                <a:lnTo>
                  <a:pt x="4523" y="1597"/>
                </a:lnTo>
                <a:lnTo>
                  <a:pt x="4527" y="1604"/>
                </a:lnTo>
                <a:lnTo>
                  <a:pt x="4531" y="1610"/>
                </a:lnTo>
                <a:lnTo>
                  <a:pt x="4535" y="1617"/>
                </a:lnTo>
                <a:lnTo>
                  <a:pt x="4539" y="1623"/>
                </a:lnTo>
                <a:lnTo>
                  <a:pt x="4543" y="1630"/>
                </a:lnTo>
                <a:lnTo>
                  <a:pt x="4546" y="1636"/>
                </a:lnTo>
                <a:lnTo>
                  <a:pt x="4550" y="1642"/>
                </a:lnTo>
                <a:lnTo>
                  <a:pt x="4554" y="1648"/>
                </a:lnTo>
                <a:lnTo>
                  <a:pt x="4557" y="1654"/>
                </a:lnTo>
                <a:lnTo>
                  <a:pt x="4561" y="1659"/>
                </a:lnTo>
                <a:lnTo>
                  <a:pt x="4564" y="1665"/>
                </a:lnTo>
                <a:lnTo>
                  <a:pt x="4568" y="1670"/>
                </a:lnTo>
                <a:lnTo>
                  <a:pt x="4571" y="1675"/>
                </a:lnTo>
                <a:lnTo>
                  <a:pt x="4574" y="1680"/>
                </a:lnTo>
                <a:lnTo>
                  <a:pt x="4578" y="1685"/>
                </a:lnTo>
                <a:lnTo>
                  <a:pt x="4581" y="1690"/>
                </a:lnTo>
                <a:lnTo>
                  <a:pt x="4583" y="1694"/>
                </a:lnTo>
                <a:lnTo>
                  <a:pt x="4586" y="1698"/>
                </a:lnTo>
                <a:lnTo>
                  <a:pt x="4589" y="1702"/>
                </a:lnTo>
                <a:lnTo>
                  <a:pt x="4592" y="1706"/>
                </a:lnTo>
                <a:lnTo>
                  <a:pt x="4594" y="1710"/>
                </a:lnTo>
                <a:lnTo>
                  <a:pt x="4596" y="1713"/>
                </a:lnTo>
                <a:lnTo>
                  <a:pt x="4598" y="1716"/>
                </a:lnTo>
                <a:lnTo>
                  <a:pt x="4601" y="1720"/>
                </a:lnTo>
                <a:lnTo>
                  <a:pt x="4602" y="1722"/>
                </a:lnTo>
                <a:lnTo>
                  <a:pt x="4604" y="1725"/>
                </a:lnTo>
                <a:lnTo>
                  <a:pt x="4606" y="1727"/>
                </a:lnTo>
                <a:lnTo>
                  <a:pt x="4607" y="1729"/>
                </a:lnTo>
                <a:lnTo>
                  <a:pt x="4609" y="1731"/>
                </a:lnTo>
                <a:lnTo>
                  <a:pt x="4610" y="1733"/>
                </a:lnTo>
                <a:lnTo>
                  <a:pt x="4611" y="1734"/>
                </a:lnTo>
                <a:lnTo>
                  <a:pt x="4612" y="1736"/>
                </a:lnTo>
                <a:lnTo>
                  <a:pt x="4612" y="1736"/>
                </a:lnTo>
                <a:lnTo>
                  <a:pt x="4613" y="1737"/>
                </a:lnTo>
                <a:lnTo>
                  <a:pt x="4613" y="1737"/>
                </a:lnTo>
                <a:lnTo>
                  <a:pt x="4613" y="1738"/>
                </a:lnTo>
                <a:lnTo>
                  <a:pt x="4613" y="1738"/>
                </a:lnTo>
                <a:lnTo>
                  <a:pt x="4613" y="1738"/>
                </a:lnTo>
                <a:lnTo>
                  <a:pt x="4614" y="1738"/>
                </a:lnTo>
                <a:lnTo>
                  <a:pt x="4616" y="1738"/>
                </a:lnTo>
                <a:lnTo>
                  <a:pt x="4618" y="1738"/>
                </a:lnTo>
                <a:lnTo>
                  <a:pt x="4621" y="1738"/>
                </a:lnTo>
                <a:lnTo>
                  <a:pt x="4625" y="1738"/>
                </a:lnTo>
                <a:lnTo>
                  <a:pt x="4629" y="1738"/>
                </a:lnTo>
                <a:lnTo>
                  <a:pt x="4634" y="1738"/>
                </a:lnTo>
                <a:lnTo>
                  <a:pt x="4639" y="1738"/>
                </a:lnTo>
                <a:lnTo>
                  <a:pt x="4644" y="1738"/>
                </a:lnTo>
                <a:lnTo>
                  <a:pt x="4650" y="1738"/>
                </a:lnTo>
                <a:lnTo>
                  <a:pt x="4657" y="1738"/>
                </a:lnTo>
                <a:lnTo>
                  <a:pt x="4664" y="1738"/>
                </a:lnTo>
                <a:lnTo>
                  <a:pt x="4671" y="1738"/>
                </a:lnTo>
                <a:lnTo>
                  <a:pt x="4679" y="1738"/>
                </a:lnTo>
                <a:lnTo>
                  <a:pt x="4687" y="1738"/>
                </a:lnTo>
                <a:lnTo>
                  <a:pt x="4696" y="1738"/>
                </a:lnTo>
                <a:lnTo>
                  <a:pt x="4705" y="1738"/>
                </a:lnTo>
                <a:lnTo>
                  <a:pt x="4714" y="1738"/>
                </a:lnTo>
                <a:lnTo>
                  <a:pt x="4723" y="1738"/>
                </a:lnTo>
                <a:lnTo>
                  <a:pt x="4733" y="1738"/>
                </a:lnTo>
                <a:lnTo>
                  <a:pt x="4743" y="1738"/>
                </a:lnTo>
                <a:lnTo>
                  <a:pt x="4753" y="1738"/>
                </a:lnTo>
                <a:lnTo>
                  <a:pt x="4763" y="1738"/>
                </a:lnTo>
                <a:lnTo>
                  <a:pt x="4773" y="1738"/>
                </a:lnTo>
                <a:lnTo>
                  <a:pt x="4784" y="1738"/>
                </a:lnTo>
                <a:lnTo>
                  <a:pt x="4795" y="1738"/>
                </a:lnTo>
                <a:lnTo>
                  <a:pt x="4805" y="1738"/>
                </a:lnTo>
                <a:lnTo>
                  <a:pt x="4816" y="1738"/>
                </a:lnTo>
                <a:lnTo>
                  <a:pt x="4827" y="1738"/>
                </a:lnTo>
                <a:lnTo>
                  <a:pt x="4838" y="1738"/>
                </a:lnTo>
                <a:lnTo>
                  <a:pt x="4849" y="1738"/>
                </a:lnTo>
                <a:lnTo>
                  <a:pt x="4860" y="1738"/>
                </a:lnTo>
                <a:lnTo>
                  <a:pt x="4871" y="1738"/>
                </a:lnTo>
                <a:lnTo>
                  <a:pt x="4882" y="1738"/>
                </a:lnTo>
                <a:lnTo>
                  <a:pt x="4893" y="1738"/>
                </a:lnTo>
                <a:lnTo>
                  <a:pt x="4904" y="1738"/>
                </a:lnTo>
                <a:lnTo>
                  <a:pt x="4914" y="1738"/>
                </a:lnTo>
                <a:lnTo>
                  <a:pt x="4925" y="1738"/>
                </a:lnTo>
                <a:lnTo>
                  <a:pt x="4935" y="1738"/>
                </a:lnTo>
                <a:lnTo>
                  <a:pt x="4945" y="1738"/>
                </a:lnTo>
                <a:lnTo>
                  <a:pt x="4955" y="1738"/>
                </a:lnTo>
                <a:lnTo>
                  <a:pt x="4964" y="1738"/>
                </a:lnTo>
                <a:lnTo>
                  <a:pt x="4974" y="1738"/>
                </a:lnTo>
                <a:lnTo>
                  <a:pt x="4983" y="1738"/>
                </a:lnTo>
                <a:lnTo>
                  <a:pt x="4992" y="1738"/>
                </a:lnTo>
                <a:lnTo>
                  <a:pt x="5000" y="1738"/>
                </a:lnTo>
                <a:lnTo>
                  <a:pt x="5008" y="1738"/>
                </a:lnTo>
                <a:lnTo>
                  <a:pt x="5016" y="1738"/>
                </a:lnTo>
                <a:lnTo>
                  <a:pt x="5024" y="1738"/>
                </a:lnTo>
                <a:lnTo>
                  <a:pt x="5031" y="1738"/>
                </a:lnTo>
                <a:lnTo>
                  <a:pt x="5037" y="1738"/>
                </a:lnTo>
                <a:lnTo>
                  <a:pt x="5043" y="1738"/>
                </a:lnTo>
                <a:lnTo>
                  <a:pt x="5049" y="1738"/>
                </a:lnTo>
                <a:lnTo>
                  <a:pt x="5054" y="1738"/>
                </a:lnTo>
                <a:lnTo>
                  <a:pt x="5059" y="1738"/>
                </a:lnTo>
                <a:lnTo>
                  <a:pt x="5063" y="1738"/>
                </a:lnTo>
                <a:lnTo>
                  <a:pt x="5066" y="1738"/>
                </a:lnTo>
                <a:lnTo>
                  <a:pt x="5069" y="1738"/>
                </a:lnTo>
                <a:lnTo>
                  <a:pt x="5071" y="1738"/>
                </a:lnTo>
                <a:lnTo>
                  <a:pt x="5073" y="1738"/>
                </a:lnTo>
                <a:lnTo>
                  <a:pt x="5074" y="1738"/>
                </a:lnTo>
                <a:lnTo>
                  <a:pt x="5074" y="1738"/>
                </a:lnTo>
                <a:lnTo>
                  <a:pt x="5074" y="1738"/>
                </a:lnTo>
                <a:lnTo>
                  <a:pt x="5074" y="1738"/>
                </a:lnTo>
                <a:lnTo>
                  <a:pt x="5074" y="1737"/>
                </a:lnTo>
                <a:lnTo>
                  <a:pt x="5074" y="1737"/>
                </a:lnTo>
                <a:lnTo>
                  <a:pt x="5073" y="1736"/>
                </a:lnTo>
                <a:lnTo>
                  <a:pt x="5072" y="1735"/>
                </a:lnTo>
                <a:lnTo>
                  <a:pt x="5071" y="1734"/>
                </a:lnTo>
                <a:lnTo>
                  <a:pt x="5070" y="1732"/>
                </a:lnTo>
                <a:lnTo>
                  <a:pt x="5069" y="1731"/>
                </a:lnTo>
                <a:lnTo>
                  <a:pt x="5068" y="1729"/>
                </a:lnTo>
                <a:lnTo>
                  <a:pt x="5066" y="1727"/>
                </a:lnTo>
                <a:lnTo>
                  <a:pt x="5065" y="1725"/>
                </a:lnTo>
                <a:lnTo>
                  <a:pt x="5063" y="1722"/>
                </a:lnTo>
                <a:lnTo>
                  <a:pt x="5061" y="1720"/>
                </a:lnTo>
                <a:lnTo>
                  <a:pt x="5059" y="1717"/>
                </a:lnTo>
                <a:lnTo>
                  <a:pt x="5057" y="1714"/>
                </a:lnTo>
                <a:lnTo>
                  <a:pt x="5055" y="1711"/>
                </a:lnTo>
                <a:lnTo>
                  <a:pt x="5052" y="1708"/>
                </a:lnTo>
                <a:lnTo>
                  <a:pt x="5050" y="1705"/>
                </a:lnTo>
                <a:lnTo>
                  <a:pt x="5047" y="1701"/>
                </a:lnTo>
                <a:lnTo>
                  <a:pt x="5045" y="1697"/>
                </a:lnTo>
                <a:lnTo>
                  <a:pt x="5042" y="1694"/>
                </a:lnTo>
                <a:lnTo>
                  <a:pt x="5039" y="1690"/>
                </a:lnTo>
                <a:lnTo>
                  <a:pt x="5036" y="1685"/>
                </a:lnTo>
                <a:lnTo>
                  <a:pt x="5033" y="1681"/>
                </a:lnTo>
                <a:lnTo>
                  <a:pt x="5030" y="1677"/>
                </a:lnTo>
                <a:lnTo>
                  <a:pt x="5027" y="1672"/>
                </a:lnTo>
                <a:lnTo>
                  <a:pt x="5024" y="1667"/>
                </a:lnTo>
                <a:lnTo>
                  <a:pt x="5020" y="1662"/>
                </a:lnTo>
                <a:lnTo>
                  <a:pt x="5017" y="1657"/>
                </a:lnTo>
                <a:lnTo>
                  <a:pt x="5014" y="1652"/>
                </a:lnTo>
                <a:lnTo>
                  <a:pt x="5010" y="1647"/>
                </a:lnTo>
                <a:lnTo>
                  <a:pt x="5007" y="1642"/>
                </a:lnTo>
                <a:lnTo>
                  <a:pt x="5003" y="1636"/>
                </a:lnTo>
                <a:lnTo>
                  <a:pt x="5000" y="1631"/>
                </a:lnTo>
                <a:lnTo>
                  <a:pt x="4996" y="1625"/>
                </a:lnTo>
                <a:lnTo>
                  <a:pt x="4993" y="1619"/>
                </a:lnTo>
                <a:lnTo>
                  <a:pt x="4989" y="1613"/>
                </a:lnTo>
                <a:lnTo>
                  <a:pt x="4985" y="1607"/>
                </a:lnTo>
                <a:lnTo>
                  <a:pt x="4982" y="1601"/>
                </a:lnTo>
                <a:lnTo>
                  <a:pt x="4978" y="1595"/>
                </a:lnTo>
                <a:lnTo>
                  <a:pt x="4974" y="1589"/>
                </a:lnTo>
                <a:lnTo>
                  <a:pt x="4970" y="1583"/>
                </a:lnTo>
                <a:lnTo>
                  <a:pt x="4967" y="1576"/>
                </a:lnTo>
                <a:lnTo>
                  <a:pt x="4963" y="1570"/>
                </a:lnTo>
                <a:lnTo>
                  <a:pt x="4959" y="1563"/>
                </a:lnTo>
                <a:lnTo>
                  <a:pt x="4956" y="1557"/>
                </a:lnTo>
                <a:lnTo>
                  <a:pt x="4952" y="1550"/>
                </a:lnTo>
                <a:lnTo>
                  <a:pt x="4948" y="1543"/>
                </a:lnTo>
                <a:lnTo>
                  <a:pt x="4945" y="1536"/>
                </a:lnTo>
                <a:lnTo>
                  <a:pt x="4941" y="1529"/>
                </a:lnTo>
                <a:lnTo>
                  <a:pt x="4938" y="1522"/>
                </a:lnTo>
                <a:lnTo>
                  <a:pt x="4934" y="1516"/>
                </a:lnTo>
                <a:lnTo>
                  <a:pt x="4931" y="1509"/>
                </a:lnTo>
                <a:lnTo>
                  <a:pt x="4927" y="1501"/>
                </a:lnTo>
                <a:lnTo>
                  <a:pt x="4924" y="1494"/>
                </a:lnTo>
                <a:lnTo>
                  <a:pt x="4920" y="1487"/>
                </a:lnTo>
                <a:lnTo>
                  <a:pt x="4917" y="1480"/>
                </a:lnTo>
                <a:lnTo>
                  <a:pt x="4914" y="1473"/>
                </a:lnTo>
                <a:lnTo>
                  <a:pt x="4911" y="1466"/>
                </a:lnTo>
                <a:lnTo>
                  <a:pt x="4908" y="1459"/>
                </a:lnTo>
                <a:lnTo>
                  <a:pt x="4905" y="1451"/>
                </a:lnTo>
                <a:lnTo>
                  <a:pt x="4902" y="1444"/>
                </a:lnTo>
                <a:lnTo>
                  <a:pt x="4899" y="1437"/>
                </a:lnTo>
                <a:lnTo>
                  <a:pt x="4896" y="1429"/>
                </a:lnTo>
                <a:lnTo>
                  <a:pt x="4894" y="1422"/>
                </a:lnTo>
                <a:lnTo>
                  <a:pt x="4891" y="1415"/>
                </a:lnTo>
                <a:lnTo>
                  <a:pt x="4889" y="1408"/>
                </a:lnTo>
                <a:lnTo>
                  <a:pt x="4886" y="1400"/>
                </a:lnTo>
                <a:lnTo>
                  <a:pt x="4884" y="1393"/>
                </a:lnTo>
                <a:lnTo>
                  <a:pt x="4882" y="1386"/>
                </a:lnTo>
                <a:lnTo>
                  <a:pt x="4880" y="1379"/>
                </a:lnTo>
                <a:lnTo>
                  <a:pt x="4878" y="1372"/>
                </a:lnTo>
                <a:lnTo>
                  <a:pt x="4876" y="1364"/>
                </a:lnTo>
                <a:lnTo>
                  <a:pt x="4875" y="1357"/>
                </a:lnTo>
                <a:lnTo>
                  <a:pt x="4873" y="1350"/>
                </a:lnTo>
                <a:lnTo>
                  <a:pt x="4872" y="1343"/>
                </a:lnTo>
                <a:lnTo>
                  <a:pt x="4871" y="1336"/>
                </a:lnTo>
                <a:lnTo>
                  <a:pt x="4870" y="1329"/>
                </a:lnTo>
                <a:lnTo>
                  <a:pt x="4869" y="1322"/>
                </a:lnTo>
                <a:lnTo>
                  <a:pt x="4868" y="1315"/>
                </a:lnTo>
                <a:lnTo>
                  <a:pt x="4867" y="1308"/>
                </a:lnTo>
                <a:lnTo>
                  <a:pt x="4867" y="1301"/>
                </a:lnTo>
                <a:lnTo>
                  <a:pt x="4867" y="1295"/>
                </a:lnTo>
                <a:lnTo>
                  <a:pt x="4867" y="1288"/>
                </a:lnTo>
                <a:lnTo>
                  <a:pt x="4867" y="1281"/>
                </a:lnTo>
                <a:lnTo>
                  <a:pt x="4867" y="1275"/>
                </a:lnTo>
                <a:lnTo>
                  <a:pt x="4867" y="1268"/>
                </a:lnTo>
                <a:lnTo>
                  <a:pt x="4868" y="1262"/>
                </a:lnTo>
                <a:lnTo>
                  <a:pt x="4869" y="1256"/>
                </a:lnTo>
                <a:lnTo>
                  <a:pt x="4870" y="1249"/>
                </a:lnTo>
                <a:lnTo>
                  <a:pt x="4871" y="1243"/>
                </a:lnTo>
                <a:lnTo>
                  <a:pt x="4873" y="1237"/>
                </a:lnTo>
                <a:lnTo>
                  <a:pt x="4874" y="1231"/>
                </a:lnTo>
                <a:lnTo>
                  <a:pt x="4876" y="1225"/>
                </a:lnTo>
                <a:lnTo>
                  <a:pt x="4878" y="1220"/>
                </a:lnTo>
                <a:lnTo>
                  <a:pt x="4881" y="1214"/>
                </a:lnTo>
                <a:lnTo>
                  <a:pt x="4883" y="1209"/>
                </a:lnTo>
                <a:lnTo>
                  <a:pt x="4886" y="1203"/>
                </a:lnTo>
                <a:lnTo>
                  <a:pt x="4889" y="1198"/>
                </a:lnTo>
                <a:lnTo>
                  <a:pt x="4892" y="1193"/>
                </a:lnTo>
                <a:lnTo>
                  <a:pt x="4896" y="1187"/>
                </a:lnTo>
                <a:lnTo>
                  <a:pt x="4900" y="1183"/>
                </a:lnTo>
                <a:lnTo>
                  <a:pt x="4904" y="1178"/>
                </a:lnTo>
                <a:lnTo>
                  <a:pt x="4908" y="1173"/>
                </a:lnTo>
                <a:lnTo>
                  <a:pt x="4912" y="1168"/>
                </a:lnTo>
                <a:lnTo>
                  <a:pt x="4917" y="1164"/>
                </a:lnTo>
                <a:lnTo>
                  <a:pt x="4922" y="1160"/>
                </a:lnTo>
                <a:lnTo>
                  <a:pt x="4922" y="1160"/>
                </a:lnTo>
                <a:lnTo>
                  <a:pt x="4927" y="1155"/>
                </a:lnTo>
                <a:lnTo>
                  <a:pt x="4932" y="1151"/>
                </a:lnTo>
                <a:lnTo>
                  <a:pt x="4938" y="1147"/>
                </a:lnTo>
                <a:lnTo>
                  <a:pt x="4943" y="1143"/>
                </a:lnTo>
                <a:lnTo>
                  <a:pt x="4948" y="1138"/>
                </a:lnTo>
                <a:lnTo>
                  <a:pt x="4953" y="1134"/>
                </a:lnTo>
                <a:lnTo>
                  <a:pt x="4958" y="1130"/>
                </a:lnTo>
                <a:lnTo>
                  <a:pt x="4963" y="1126"/>
                </a:lnTo>
                <a:lnTo>
                  <a:pt x="4968" y="1122"/>
                </a:lnTo>
                <a:lnTo>
                  <a:pt x="4973" y="1117"/>
                </a:lnTo>
                <a:lnTo>
                  <a:pt x="4978" y="1113"/>
                </a:lnTo>
                <a:lnTo>
                  <a:pt x="4983" y="1109"/>
                </a:lnTo>
                <a:lnTo>
                  <a:pt x="4988" y="1105"/>
                </a:lnTo>
                <a:lnTo>
                  <a:pt x="4993" y="1101"/>
                </a:lnTo>
                <a:lnTo>
                  <a:pt x="4998" y="1097"/>
                </a:lnTo>
                <a:lnTo>
                  <a:pt x="5003" y="1092"/>
                </a:lnTo>
                <a:lnTo>
                  <a:pt x="5008" y="1088"/>
                </a:lnTo>
                <a:lnTo>
                  <a:pt x="5013" y="1084"/>
                </a:lnTo>
                <a:lnTo>
                  <a:pt x="5018" y="1080"/>
                </a:lnTo>
                <a:lnTo>
                  <a:pt x="5023" y="1076"/>
                </a:lnTo>
                <a:lnTo>
                  <a:pt x="5028" y="1072"/>
                </a:lnTo>
                <a:lnTo>
                  <a:pt x="5033" y="1068"/>
                </a:lnTo>
                <a:lnTo>
                  <a:pt x="5038" y="1064"/>
                </a:lnTo>
                <a:lnTo>
                  <a:pt x="5043" y="1060"/>
                </a:lnTo>
                <a:lnTo>
                  <a:pt x="5048" y="1056"/>
                </a:lnTo>
                <a:lnTo>
                  <a:pt x="5053" y="1052"/>
                </a:lnTo>
                <a:lnTo>
                  <a:pt x="5057" y="1047"/>
                </a:lnTo>
                <a:lnTo>
                  <a:pt x="5062" y="1043"/>
                </a:lnTo>
                <a:lnTo>
                  <a:pt x="5067" y="1039"/>
                </a:lnTo>
                <a:lnTo>
                  <a:pt x="5072" y="1035"/>
                </a:lnTo>
                <a:lnTo>
                  <a:pt x="5077" y="1031"/>
                </a:lnTo>
                <a:lnTo>
                  <a:pt x="5081" y="1027"/>
                </a:lnTo>
                <a:lnTo>
                  <a:pt x="5086" y="1023"/>
                </a:lnTo>
                <a:lnTo>
                  <a:pt x="5091" y="1019"/>
                </a:lnTo>
                <a:lnTo>
                  <a:pt x="5095" y="1015"/>
                </a:lnTo>
                <a:lnTo>
                  <a:pt x="5100" y="1011"/>
                </a:lnTo>
                <a:lnTo>
                  <a:pt x="5105" y="1007"/>
                </a:lnTo>
                <a:lnTo>
                  <a:pt x="5109" y="1004"/>
                </a:lnTo>
                <a:lnTo>
                  <a:pt x="5114" y="1000"/>
                </a:lnTo>
                <a:lnTo>
                  <a:pt x="5119" y="996"/>
                </a:lnTo>
                <a:lnTo>
                  <a:pt x="5123" y="992"/>
                </a:lnTo>
                <a:lnTo>
                  <a:pt x="5128" y="988"/>
                </a:lnTo>
                <a:lnTo>
                  <a:pt x="5132" y="984"/>
                </a:lnTo>
                <a:lnTo>
                  <a:pt x="5137" y="980"/>
                </a:lnTo>
                <a:lnTo>
                  <a:pt x="5141" y="976"/>
                </a:lnTo>
                <a:lnTo>
                  <a:pt x="5146" y="972"/>
                </a:lnTo>
                <a:lnTo>
                  <a:pt x="5150" y="968"/>
                </a:lnTo>
                <a:lnTo>
                  <a:pt x="5155" y="964"/>
                </a:lnTo>
                <a:lnTo>
                  <a:pt x="5159" y="961"/>
                </a:lnTo>
                <a:lnTo>
                  <a:pt x="5164" y="957"/>
                </a:lnTo>
                <a:lnTo>
                  <a:pt x="5168" y="953"/>
                </a:lnTo>
                <a:lnTo>
                  <a:pt x="5172" y="949"/>
                </a:lnTo>
                <a:lnTo>
                  <a:pt x="5176" y="945"/>
                </a:lnTo>
                <a:lnTo>
                  <a:pt x="5181" y="941"/>
                </a:lnTo>
                <a:lnTo>
                  <a:pt x="5185" y="937"/>
                </a:lnTo>
                <a:lnTo>
                  <a:pt x="5189" y="934"/>
                </a:lnTo>
                <a:lnTo>
                  <a:pt x="5193" y="930"/>
                </a:lnTo>
                <a:lnTo>
                  <a:pt x="5198" y="926"/>
                </a:lnTo>
                <a:lnTo>
                  <a:pt x="5202" y="922"/>
                </a:lnTo>
                <a:lnTo>
                  <a:pt x="5206" y="918"/>
                </a:lnTo>
                <a:lnTo>
                  <a:pt x="5210" y="915"/>
                </a:lnTo>
                <a:lnTo>
                  <a:pt x="5214" y="911"/>
                </a:lnTo>
                <a:lnTo>
                  <a:pt x="5218" y="907"/>
                </a:lnTo>
                <a:lnTo>
                  <a:pt x="5222" y="903"/>
                </a:lnTo>
                <a:lnTo>
                  <a:pt x="5226" y="900"/>
                </a:lnTo>
                <a:lnTo>
                  <a:pt x="5230" y="896"/>
                </a:lnTo>
                <a:lnTo>
                  <a:pt x="5234" y="892"/>
                </a:lnTo>
                <a:lnTo>
                  <a:pt x="5238" y="888"/>
                </a:lnTo>
                <a:lnTo>
                  <a:pt x="5242" y="885"/>
                </a:lnTo>
                <a:lnTo>
                  <a:pt x="5246" y="881"/>
                </a:lnTo>
                <a:lnTo>
                  <a:pt x="5249" y="877"/>
                </a:lnTo>
                <a:lnTo>
                  <a:pt x="5253" y="873"/>
                </a:lnTo>
                <a:lnTo>
                  <a:pt x="5257" y="870"/>
                </a:lnTo>
                <a:lnTo>
                  <a:pt x="5260" y="866"/>
                </a:lnTo>
                <a:lnTo>
                  <a:pt x="5264" y="862"/>
                </a:lnTo>
                <a:lnTo>
                  <a:pt x="5268" y="859"/>
                </a:lnTo>
                <a:lnTo>
                  <a:pt x="5271" y="855"/>
                </a:lnTo>
                <a:lnTo>
                  <a:pt x="5275" y="851"/>
                </a:lnTo>
                <a:lnTo>
                  <a:pt x="5278" y="847"/>
                </a:lnTo>
                <a:lnTo>
                  <a:pt x="5282" y="844"/>
                </a:lnTo>
                <a:lnTo>
                  <a:pt x="5285" y="840"/>
                </a:lnTo>
                <a:lnTo>
                  <a:pt x="5289" y="836"/>
                </a:lnTo>
                <a:lnTo>
                  <a:pt x="5292" y="833"/>
                </a:lnTo>
                <a:lnTo>
                  <a:pt x="5296" y="829"/>
                </a:lnTo>
                <a:lnTo>
                  <a:pt x="5299" y="825"/>
                </a:lnTo>
                <a:lnTo>
                  <a:pt x="5302" y="822"/>
                </a:lnTo>
                <a:lnTo>
                  <a:pt x="5305" y="818"/>
                </a:lnTo>
                <a:lnTo>
                  <a:pt x="5309" y="815"/>
                </a:lnTo>
                <a:lnTo>
                  <a:pt x="5312" y="811"/>
                </a:lnTo>
                <a:lnTo>
                  <a:pt x="5315" y="807"/>
                </a:lnTo>
                <a:lnTo>
                  <a:pt x="5318" y="804"/>
                </a:lnTo>
                <a:lnTo>
                  <a:pt x="5321" y="800"/>
                </a:lnTo>
                <a:lnTo>
                  <a:pt x="5324" y="796"/>
                </a:lnTo>
                <a:lnTo>
                  <a:pt x="5327" y="793"/>
                </a:lnTo>
                <a:lnTo>
                  <a:pt x="5330" y="789"/>
                </a:lnTo>
                <a:lnTo>
                  <a:pt x="5333" y="786"/>
                </a:lnTo>
                <a:lnTo>
                  <a:pt x="5336" y="782"/>
                </a:lnTo>
                <a:lnTo>
                  <a:pt x="5339" y="778"/>
                </a:lnTo>
                <a:lnTo>
                  <a:pt x="5341" y="775"/>
                </a:lnTo>
                <a:lnTo>
                  <a:pt x="5344" y="771"/>
                </a:lnTo>
                <a:lnTo>
                  <a:pt x="5347" y="768"/>
                </a:lnTo>
                <a:lnTo>
                  <a:pt x="5349" y="764"/>
                </a:lnTo>
                <a:lnTo>
                  <a:pt x="5352" y="761"/>
                </a:lnTo>
                <a:lnTo>
                  <a:pt x="5355" y="757"/>
                </a:lnTo>
                <a:lnTo>
                  <a:pt x="5357" y="753"/>
                </a:lnTo>
                <a:lnTo>
                  <a:pt x="5360" y="750"/>
                </a:lnTo>
                <a:lnTo>
                  <a:pt x="5362" y="746"/>
                </a:lnTo>
                <a:lnTo>
                  <a:pt x="5364" y="743"/>
                </a:lnTo>
                <a:lnTo>
                  <a:pt x="5367" y="739"/>
                </a:lnTo>
                <a:lnTo>
                  <a:pt x="5369" y="736"/>
                </a:lnTo>
                <a:lnTo>
                  <a:pt x="5371" y="732"/>
                </a:lnTo>
                <a:lnTo>
                  <a:pt x="5373" y="729"/>
                </a:lnTo>
                <a:lnTo>
                  <a:pt x="5376" y="725"/>
                </a:lnTo>
                <a:lnTo>
                  <a:pt x="5378" y="722"/>
                </a:lnTo>
                <a:lnTo>
                  <a:pt x="5380" y="718"/>
                </a:lnTo>
                <a:lnTo>
                  <a:pt x="5382" y="715"/>
                </a:lnTo>
                <a:lnTo>
                  <a:pt x="5384" y="711"/>
                </a:lnTo>
                <a:lnTo>
                  <a:pt x="5386" y="708"/>
                </a:lnTo>
                <a:lnTo>
                  <a:pt x="5388" y="704"/>
                </a:lnTo>
                <a:lnTo>
                  <a:pt x="5389" y="701"/>
                </a:lnTo>
                <a:lnTo>
                  <a:pt x="5391" y="697"/>
                </a:lnTo>
                <a:lnTo>
                  <a:pt x="5393" y="694"/>
                </a:lnTo>
                <a:lnTo>
                  <a:pt x="5395" y="690"/>
                </a:lnTo>
                <a:lnTo>
                  <a:pt x="5396" y="687"/>
                </a:lnTo>
                <a:lnTo>
                  <a:pt x="5398" y="683"/>
                </a:lnTo>
                <a:lnTo>
                  <a:pt x="5399" y="680"/>
                </a:lnTo>
                <a:lnTo>
                  <a:pt x="5401" y="676"/>
                </a:lnTo>
                <a:lnTo>
                  <a:pt x="5402" y="673"/>
                </a:lnTo>
                <a:lnTo>
                  <a:pt x="5404" y="669"/>
                </a:lnTo>
                <a:lnTo>
                  <a:pt x="5405" y="666"/>
                </a:lnTo>
                <a:lnTo>
                  <a:pt x="5406" y="662"/>
                </a:lnTo>
                <a:lnTo>
                  <a:pt x="5407" y="659"/>
                </a:lnTo>
                <a:lnTo>
                  <a:pt x="5408" y="655"/>
                </a:lnTo>
                <a:lnTo>
                  <a:pt x="5410" y="652"/>
                </a:lnTo>
                <a:lnTo>
                  <a:pt x="5411" y="648"/>
                </a:lnTo>
                <a:lnTo>
                  <a:pt x="5412" y="645"/>
                </a:lnTo>
                <a:lnTo>
                  <a:pt x="5413" y="642"/>
                </a:lnTo>
                <a:lnTo>
                  <a:pt x="5413" y="638"/>
                </a:lnTo>
                <a:lnTo>
                  <a:pt x="5414" y="635"/>
                </a:lnTo>
                <a:lnTo>
                  <a:pt x="5415" y="631"/>
                </a:lnTo>
                <a:lnTo>
                  <a:pt x="5416" y="628"/>
                </a:lnTo>
                <a:lnTo>
                  <a:pt x="5416" y="624"/>
                </a:lnTo>
                <a:lnTo>
                  <a:pt x="5417" y="621"/>
                </a:lnTo>
                <a:lnTo>
                  <a:pt x="5418" y="617"/>
                </a:lnTo>
                <a:lnTo>
                  <a:pt x="5418" y="614"/>
                </a:lnTo>
                <a:lnTo>
                  <a:pt x="5418" y="611"/>
                </a:lnTo>
                <a:lnTo>
                  <a:pt x="5419" y="607"/>
                </a:lnTo>
                <a:lnTo>
                  <a:pt x="5419" y="604"/>
                </a:lnTo>
                <a:lnTo>
                  <a:pt x="5419" y="600"/>
                </a:lnTo>
                <a:lnTo>
                  <a:pt x="5420" y="597"/>
                </a:lnTo>
                <a:lnTo>
                  <a:pt x="5420" y="593"/>
                </a:lnTo>
                <a:lnTo>
                  <a:pt x="5420" y="590"/>
                </a:lnTo>
                <a:lnTo>
                  <a:pt x="5420" y="587"/>
                </a:lnTo>
                <a:lnTo>
                  <a:pt x="5420" y="583"/>
                </a:lnTo>
                <a:lnTo>
                  <a:pt x="5420" y="580"/>
                </a:lnTo>
                <a:lnTo>
                  <a:pt x="5419" y="576"/>
                </a:lnTo>
                <a:lnTo>
                  <a:pt x="5419" y="573"/>
                </a:lnTo>
                <a:lnTo>
                  <a:pt x="5419" y="569"/>
                </a:lnTo>
                <a:lnTo>
                  <a:pt x="5419" y="566"/>
                </a:lnTo>
                <a:lnTo>
                  <a:pt x="5418" y="563"/>
                </a:lnTo>
                <a:lnTo>
                  <a:pt x="5418" y="559"/>
                </a:lnTo>
                <a:lnTo>
                  <a:pt x="5417" y="556"/>
                </a:lnTo>
                <a:lnTo>
                  <a:pt x="5417" y="552"/>
                </a:lnTo>
                <a:lnTo>
                  <a:pt x="5416" y="549"/>
                </a:lnTo>
                <a:lnTo>
                  <a:pt x="5415" y="546"/>
                </a:lnTo>
                <a:lnTo>
                  <a:pt x="5414" y="542"/>
                </a:lnTo>
                <a:lnTo>
                  <a:pt x="5413" y="539"/>
                </a:lnTo>
                <a:lnTo>
                  <a:pt x="5413" y="535"/>
                </a:lnTo>
                <a:lnTo>
                  <a:pt x="5412" y="532"/>
                </a:lnTo>
                <a:lnTo>
                  <a:pt x="5410" y="529"/>
                </a:lnTo>
                <a:lnTo>
                  <a:pt x="5409" y="525"/>
                </a:lnTo>
                <a:lnTo>
                  <a:pt x="5408" y="522"/>
                </a:lnTo>
                <a:lnTo>
                  <a:pt x="5407" y="518"/>
                </a:lnTo>
                <a:lnTo>
                  <a:pt x="5406" y="515"/>
                </a:lnTo>
                <a:lnTo>
                  <a:pt x="5404" y="512"/>
                </a:lnTo>
                <a:lnTo>
                  <a:pt x="5403" y="508"/>
                </a:lnTo>
                <a:lnTo>
                  <a:pt x="5401" y="505"/>
                </a:lnTo>
                <a:lnTo>
                  <a:pt x="5399" y="501"/>
                </a:lnTo>
                <a:lnTo>
                  <a:pt x="5398" y="498"/>
                </a:lnTo>
                <a:lnTo>
                  <a:pt x="5396" y="495"/>
                </a:lnTo>
                <a:lnTo>
                  <a:pt x="5394" y="491"/>
                </a:lnTo>
                <a:lnTo>
                  <a:pt x="5392" y="488"/>
                </a:lnTo>
                <a:lnTo>
                  <a:pt x="5390" y="484"/>
                </a:lnTo>
                <a:lnTo>
                  <a:pt x="5388" y="481"/>
                </a:lnTo>
                <a:lnTo>
                  <a:pt x="5386" y="478"/>
                </a:lnTo>
                <a:lnTo>
                  <a:pt x="5384" y="474"/>
                </a:lnTo>
                <a:lnTo>
                  <a:pt x="5382" y="471"/>
                </a:lnTo>
                <a:lnTo>
                  <a:pt x="5379" y="467"/>
                </a:lnTo>
                <a:lnTo>
                  <a:pt x="5377" y="464"/>
                </a:lnTo>
                <a:lnTo>
                  <a:pt x="5375" y="461"/>
                </a:lnTo>
                <a:lnTo>
                  <a:pt x="5372" y="457"/>
                </a:lnTo>
                <a:lnTo>
                  <a:pt x="5369" y="454"/>
                </a:lnTo>
                <a:lnTo>
                  <a:pt x="5367" y="450"/>
                </a:lnTo>
                <a:lnTo>
                  <a:pt x="5364" y="447"/>
                </a:lnTo>
                <a:lnTo>
                  <a:pt x="5361" y="443"/>
                </a:lnTo>
                <a:lnTo>
                  <a:pt x="5358" y="440"/>
                </a:lnTo>
                <a:lnTo>
                  <a:pt x="5355" y="437"/>
                </a:lnTo>
                <a:lnTo>
                  <a:pt x="5352" y="433"/>
                </a:lnTo>
                <a:lnTo>
                  <a:pt x="5349" y="430"/>
                </a:lnTo>
                <a:lnTo>
                  <a:pt x="5346" y="426"/>
                </a:lnTo>
                <a:lnTo>
                  <a:pt x="5342" y="423"/>
                </a:lnTo>
                <a:lnTo>
                  <a:pt x="5339" y="420"/>
                </a:lnTo>
                <a:lnTo>
                  <a:pt x="5336" y="416"/>
                </a:lnTo>
                <a:lnTo>
                  <a:pt x="5332" y="413"/>
                </a:lnTo>
                <a:lnTo>
                  <a:pt x="5328" y="409"/>
                </a:lnTo>
                <a:lnTo>
                  <a:pt x="5325" y="406"/>
                </a:lnTo>
                <a:lnTo>
                  <a:pt x="5321" y="403"/>
                </a:lnTo>
                <a:lnTo>
                  <a:pt x="5317" y="399"/>
                </a:lnTo>
                <a:lnTo>
                  <a:pt x="5313" y="396"/>
                </a:lnTo>
                <a:lnTo>
                  <a:pt x="5309" y="392"/>
                </a:lnTo>
                <a:lnTo>
                  <a:pt x="5305" y="389"/>
                </a:lnTo>
                <a:lnTo>
                  <a:pt x="5301" y="385"/>
                </a:lnTo>
                <a:lnTo>
                  <a:pt x="5297" y="382"/>
                </a:lnTo>
                <a:lnTo>
                  <a:pt x="5292" y="379"/>
                </a:lnTo>
                <a:lnTo>
                  <a:pt x="5288" y="375"/>
                </a:lnTo>
                <a:lnTo>
                  <a:pt x="5283" y="372"/>
                </a:lnTo>
                <a:lnTo>
                  <a:pt x="5279" y="368"/>
                </a:lnTo>
                <a:lnTo>
                  <a:pt x="5274" y="365"/>
                </a:lnTo>
                <a:lnTo>
                  <a:pt x="5269" y="361"/>
                </a:lnTo>
                <a:lnTo>
                  <a:pt x="5264" y="358"/>
                </a:lnTo>
                <a:lnTo>
                  <a:pt x="5259" y="354"/>
                </a:lnTo>
                <a:lnTo>
                  <a:pt x="5254" y="351"/>
                </a:lnTo>
                <a:lnTo>
                  <a:pt x="5249" y="348"/>
                </a:lnTo>
                <a:lnTo>
                  <a:pt x="5244" y="344"/>
                </a:lnTo>
                <a:lnTo>
                  <a:pt x="5239" y="341"/>
                </a:lnTo>
                <a:lnTo>
                  <a:pt x="5234" y="337"/>
                </a:lnTo>
                <a:lnTo>
                  <a:pt x="5228" y="334"/>
                </a:lnTo>
                <a:lnTo>
                  <a:pt x="5223" y="330"/>
                </a:lnTo>
                <a:lnTo>
                  <a:pt x="5217" y="327"/>
                </a:lnTo>
                <a:lnTo>
                  <a:pt x="5211" y="323"/>
                </a:lnTo>
                <a:lnTo>
                  <a:pt x="5205" y="320"/>
                </a:lnTo>
                <a:lnTo>
                  <a:pt x="5200" y="316"/>
                </a:lnTo>
                <a:lnTo>
                  <a:pt x="5194" y="313"/>
                </a:lnTo>
                <a:lnTo>
                  <a:pt x="5188" y="309"/>
                </a:lnTo>
                <a:lnTo>
                  <a:pt x="5181" y="306"/>
                </a:lnTo>
                <a:lnTo>
                  <a:pt x="5175" y="302"/>
                </a:lnTo>
                <a:lnTo>
                  <a:pt x="5169" y="299"/>
                </a:lnTo>
                <a:lnTo>
                  <a:pt x="5162" y="296"/>
                </a:lnTo>
                <a:lnTo>
                  <a:pt x="5156" y="292"/>
                </a:lnTo>
                <a:lnTo>
                  <a:pt x="5149" y="289"/>
                </a:lnTo>
                <a:lnTo>
                  <a:pt x="5143" y="285"/>
                </a:lnTo>
                <a:lnTo>
                  <a:pt x="5136" y="282"/>
                </a:lnTo>
                <a:lnTo>
                  <a:pt x="5129" y="278"/>
                </a:lnTo>
                <a:lnTo>
                  <a:pt x="5122" y="275"/>
                </a:lnTo>
                <a:lnTo>
                  <a:pt x="5115" y="271"/>
                </a:lnTo>
                <a:lnTo>
                  <a:pt x="5108" y="267"/>
                </a:lnTo>
                <a:lnTo>
                  <a:pt x="5100" y="264"/>
                </a:lnTo>
                <a:lnTo>
                  <a:pt x="5093" y="260"/>
                </a:lnTo>
                <a:lnTo>
                  <a:pt x="5086" y="257"/>
                </a:lnTo>
                <a:lnTo>
                  <a:pt x="5078" y="253"/>
                </a:lnTo>
                <a:lnTo>
                  <a:pt x="5070" y="250"/>
                </a:lnTo>
                <a:lnTo>
                  <a:pt x="5063" y="246"/>
                </a:lnTo>
                <a:lnTo>
                  <a:pt x="5055" y="243"/>
                </a:lnTo>
                <a:lnTo>
                  <a:pt x="5047" y="239"/>
                </a:lnTo>
                <a:lnTo>
                  <a:pt x="5039" y="236"/>
                </a:lnTo>
                <a:lnTo>
                  <a:pt x="5031" y="232"/>
                </a:lnTo>
                <a:lnTo>
                  <a:pt x="5023" y="229"/>
                </a:lnTo>
                <a:lnTo>
                  <a:pt x="5014" y="225"/>
                </a:lnTo>
                <a:lnTo>
                  <a:pt x="5006" y="221"/>
                </a:lnTo>
                <a:lnTo>
                  <a:pt x="4997" y="218"/>
                </a:lnTo>
                <a:lnTo>
                  <a:pt x="4989" y="214"/>
                </a:lnTo>
                <a:lnTo>
                  <a:pt x="4980" y="211"/>
                </a:lnTo>
                <a:lnTo>
                  <a:pt x="4971" y="207"/>
                </a:lnTo>
                <a:lnTo>
                  <a:pt x="4962" y="204"/>
                </a:lnTo>
                <a:lnTo>
                  <a:pt x="4953" y="200"/>
                </a:lnTo>
                <a:lnTo>
                  <a:pt x="4944" y="196"/>
                </a:lnTo>
                <a:lnTo>
                  <a:pt x="4944" y="196"/>
                </a:lnTo>
                <a:lnTo>
                  <a:pt x="4946" y="197"/>
                </a:lnTo>
                <a:lnTo>
                  <a:pt x="4947" y="198"/>
                </a:lnTo>
                <a:lnTo>
                  <a:pt x="4949" y="199"/>
                </a:lnTo>
                <a:lnTo>
                  <a:pt x="4950" y="200"/>
                </a:lnTo>
                <a:lnTo>
                  <a:pt x="4952" y="201"/>
                </a:lnTo>
                <a:lnTo>
                  <a:pt x="4954" y="202"/>
                </a:lnTo>
                <a:lnTo>
                  <a:pt x="4955" y="204"/>
                </a:lnTo>
                <a:lnTo>
                  <a:pt x="4957" y="205"/>
                </a:lnTo>
                <a:lnTo>
                  <a:pt x="4959" y="206"/>
                </a:lnTo>
                <a:lnTo>
                  <a:pt x="4961" y="207"/>
                </a:lnTo>
                <a:lnTo>
                  <a:pt x="4963" y="208"/>
                </a:lnTo>
                <a:lnTo>
                  <a:pt x="4965" y="210"/>
                </a:lnTo>
                <a:lnTo>
                  <a:pt x="4967" y="211"/>
                </a:lnTo>
                <a:lnTo>
                  <a:pt x="4969" y="212"/>
                </a:lnTo>
                <a:lnTo>
                  <a:pt x="4971" y="214"/>
                </a:lnTo>
                <a:lnTo>
                  <a:pt x="4973" y="215"/>
                </a:lnTo>
                <a:lnTo>
                  <a:pt x="4975" y="216"/>
                </a:lnTo>
                <a:lnTo>
                  <a:pt x="4977" y="218"/>
                </a:lnTo>
                <a:lnTo>
                  <a:pt x="4980" y="219"/>
                </a:lnTo>
                <a:lnTo>
                  <a:pt x="4982" y="221"/>
                </a:lnTo>
                <a:lnTo>
                  <a:pt x="4984" y="222"/>
                </a:lnTo>
                <a:lnTo>
                  <a:pt x="4986" y="224"/>
                </a:lnTo>
                <a:lnTo>
                  <a:pt x="4989" y="226"/>
                </a:lnTo>
                <a:lnTo>
                  <a:pt x="4991" y="227"/>
                </a:lnTo>
                <a:lnTo>
                  <a:pt x="4994" y="229"/>
                </a:lnTo>
                <a:lnTo>
                  <a:pt x="4996" y="231"/>
                </a:lnTo>
                <a:lnTo>
                  <a:pt x="4999" y="232"/>
                </a:lnTo>
                <a:lnTo>
                  <a:pt x="5001" y="234"/>
                </a:lnTo>
                <a:lnTo>
                  <a:pt x="5004" y="236"/>
                </a:lnTo>
                <a:lnTo>
                  <a:pt x="5006" y="238"/>
                </a:lnTo>
                <a:lnTo>
                  <a:pt x="5009" y="239"/>
                </a:lnTo>
                <a:lnTo>
                  <a:pt x="5012" y="241"/>
                </a:lnTo>
                <a:lnTo>
                  <a:pt x="5014" y="243"/>
                </a:lnTo>
                <a:lnTo>
                  <a:pt x="5017" y="245"/>
                </a:lnTo>
                <a:lnTo>
                  <a:pt x="5020" y="247"/>
                </a:lnTo>
                <a:lnTo>
                  <a:pt x="5023" y="249"/>
                </a:lnTo>
                <a:lnTo>
                  <a:pt x="5025" y="251"/>
                </a:lnTo>
                <a:lnTo>
                  <a:pt x="5028" y="253"/>
                </a:lnTo>
                <a:lnTo>
                  <a:pt x="5031" y="255"/>
                </a:lnTo>
                <a:lnTo>
                  <a:pt x="5034" y="257"/>
                </a:lnTo>
                <a:lnTo>
                  <a:pt x="5037" y="260"/>
                </a:lnTo>
                <a:lnTo>
                  <a:pt x="5040" y="262"/>
                </a:lnTo>
                <a:lnTo>
                  <a:pt x="5042" y="264"/>
                </a:lnTo>
                <a:lnTo>
                  <a:pt x="5045" y="266"/>
                </a:lnTo>
                <a:lnTo>
                  <a:pt x="5048" y="269"/>
                </a:lnTo>
                <a:lnTo>
                  <a:pt x="5051" y="271"/>
                </a:lnTo>
                <a:lnTo>
                  <a:pt x="5054" y="273"/>
                </a:lnTo>
                <a:lnTo>
                  <a:pt x="5057" y="276"/>
                </a:lnTo>
                <a:lnTo>
                  <a:pt x="5060" y="278"/>
                </a:lnTo>
                <a:lnTo>
                  <a:pt x="5063" y="280"/>
                </a:lnTo>
                <a:lnTo>
                  <a:pt x="5066" y="283"/>
                </a:lnTo>
                <a:lnTo>
                  <a:pt x="5069" y="285"/>
                </a:lnTo>
                <a:lnTo>
                  <a:pt x="5072" y="288"/>
                </a:lnTo>
                <a:lnTo>
                  <a:pt x="5075" y="290"/>
                </a:lnTo>
                <a:lnTo>
                  <a:pt x="5078" y="293"/>
                </a:lnTo>
                <a:lnTo>
                  <a:pt x="5082" y="296"/>
                </a:lnTo>
                <a:lnTo>
                  <a:pt x="5085" y="298"/>
                </a:lnTo>
                <a:lnTo>
                  <a:pt x="5088" y="301"/>
                </a:lnTo>
                <a:lnTo>
                  <a:pt x="5091" y="304"/>
                </a:lnTo>
                <a:lnTo>
                  <a:pt x="5094" y="306"/>
                </a:lnTo>
                <a:lnTo>
                  <a:pt x="5097" y="309"/>
                </a:lnTo>
                <a:lnTo>
                  <a:pt x="5100" y="312"/>
                </a:lnTo>
                <a:lnTo>
                  <a:pt x="5103" y="315"/>
                </a:lnTo>
                <a:lnTo>
                  <a:pt x="5106" y="318"/>
                </a:lnTo>
                <a:lnTo>
                  <a:pt x="5109" y="320"/>
                </a:lnTo>
                <a:lnTo>
                  <a:pt x="5112" y="323"/>
                </a:lnTo>
                <a:lnTo>
                  <a:pt x="5116" y="326"/>
                </a:lnTo>
                <a:lnTo>
                  <a:pt x="5119" y="329"/>
                </a:lnTo>
                <a:lnTo>
                  <a:pt x="5122" y="332"/>
                </a:lnTo>
                <a:lnTo>
                  <a:pt x="5125" y="335"/>
                </a:lnTo>
                <a:lnTo>
                  <a:pt x="5128" y="338"/>
                </a:lnTo>
                <a:lnTo>
                  <a:pt x="5131" y="342"/>
                </a:lnTo>
                <a:lnTo>
                  <a:pt x="5134" y="345"/>
                </a:lnTo>
                <a:lnTo>
                  <a:pt x="5137" y="348"/>
                </a:lnTo>
                <a:lnTo>
                  <a:pt x="5140" y="351"/>
                </a:lnTo>
                <a:lnTo>
                  <a:pt x="5143" y="354"/>
                </a:lnTo>
                <a:lnTo>
                  <a:pt x="5146" y="358"/>
                </a:lnTo>
                <a:lnTo>
                  <a:pt x="5149" y="361"/>
                </a:lnTo>
                <a:lnTo>
                  <a:pt x="5152" y="364"/>
                </a:lnTo>
                <a:lnTo>
                  <a:pt x="5155" y="368"/>
                </a:lnTo>
                <a:lnTo>
                  <a:pt x="5158" y="371"/>
                </a:lnTo>
                <a:lnTo>
                  <a:pt x="5161" y="374"/>
                </a:lnTo>
                <a:lnTo>
                  <a:pt x="5164" y="378"/>
                </a:lnTo>
                <a:lnTo>
                  <a:pt x="5167" y="381"/>
                </a:lnTo>
                <a:lnTo>
                  <a:pt x="5170" y="385"/>
                </a:lnTo>
                <a:lnTo>
                  <a:pt x="5173" y="388"/>
                </a:lnTo>
                <a:lnTo>
                  <a:pt x="5176" y="392"/>
                </a:lnTo>
                <a:lnTo>
                  <a:pt x="5179" y="395"/>
                </a:lnTo>
                <a:lnTo>
                  <a:pt x="5182" y="399"/>
                </a:lnTo>
                <a:lnTo>
                  <a:pt x="5185" y="403"/>
                </a:lnTo>
                <a:lnTo>
                  <a:pt x="5188" y="406"/>
                </a:lnTo>
                <a:lnTo>
                  <a:pt x="5190" y="410"/>
                </a:lnTo>
                <a:lnTo>
                  <a:pt x="5193" y="414"/>
                </a:lnTo>
                <a:lnTo>
                  <a:pt x="5196" y="418"/>
                </a:lnTo>
                <a:lnTo>
                  <a:pt x="5199" y="422"/>
                </a:lnTo>
                <a:lnTo>
                  <a:pt x="5202" y="425"/>
                </a:lnTo>
                <a:lnTo>
                  <a:pt x="5204" y="429"/>
                </a:lnTo>
                <a:lnTo>
                  <a:pt x="5207" y="433"/>
                </a:lnTo>
                <a:lnTo>
                  <a:pt x="5210" y="437"/>
                </a:lnTo>
                <a:lnTo>
                  <a:pt x="5212" y="441"/>
                </a:lnTo>
                <a:lnTo>
                  <a:pt x="5215" y="445"/>
                </a:lnTo>
                <a:lnTo>
                  <a:pt x="5217" y="449"/>
                </a:lnTo>
                <a:lnTo>
                  <a:pt x="5220" y="453"/>
                </a:lnTo>
                <a:lnTo>
                  <a:pt x="5222" y="457"/>
                </a:lnTo>
                <a:lnTo>
                  <a:pt x="5225" y="462"/>
                </a:lnTo>
                <a:lnTo>
                  <a:pt x="5227" y="466"/>
                </a:lnTo>
                <a:lnTo>
                  <a:pt x="5230" y="470"/>
                </a:lnTo>
                <a:lnTo>
                  <a:pt x="5232" y="474"/>
                </a:lnTo>
                <a:lnTo>
                  <a:pt x="5234" y="478"/>
                </a:lnTo>
                <a:lnTo>
                  <a:pt x="5237" y="483"/>
                </a:lnTo>
                <a:lnTo>
                  <a:pt x="5239" y="487"/>
                </a:lnTo>
                <a:lnTo>
                  <a:pt x="5241" y="491"/>
                </a:lnTo>
                <a:lnTo>
                  <a:pt x="5243" y="496"/>
                </a:lnTo>
                <a:lnTo>
                  <a:pt x="5245" y="500"/>
                </a:lnTo>
                <a:lnTo>
                  <a:pt x="5247" y="505"/>
                </a:lnTo>
                <a:lnTo>
                  <a:pt x="5250" y="509"/>
                </a:lnTo>
                <a:lnTo>
                  <a:pt x="5252" y="514"/>
                </a:lnTo>
                <a:lnTo>
                  <a:pt x="5254" y="518"/>
                </a:lnTo>
                <a:lnTo>
                  <a:pt x="5255" y="523"/>
                </a:lnTo>
                <a:lnTo>
                  <a:pt x="5257" y="527"/>
                </a:lnTo>
                <a:lnTo>
                  <a:pt x="5259" y="532"/>
                </a:lnTo>
                <a:lnTo>
                  <a:pt x="5261" y="537"/>
                </a:lnTo>
                <a:lnTo>
                  <a:pt x="5263" y="541"/>
                </a:lnTo>
                <a:lnTo>
                  <a:pt x="5264" y="546"/>
                </a:lnTo>
                <a:lnTo>
                  <a:pt x="5266" y="551"/>
                </a:lnTo>
                <a:lnTo>
                  <a:pt x="5268" y="556"/>
                </a:lnTo>
                <a:lnTo>
                  <a:pt x="5269" y="560"/>
                </a:lnTo>
                <a:lnTo>
                  <a:pt x="5271" y="565"/>
                </a:lnTo>
                <a:lnTo>
                  <a:pt x="5272" y="570"/>
                </a:lnTo>
                <a:lnTo>
                  <a:pt x="5274" y="575"/>
                </a:lnTo>
                <a:lnTo>
                  <a:pt x="5275" y="580"/>
                </a:lnTo>
                <a:lnTo>
                  <a:pt x="5276" y="585"/>
                </a:lnTo>
                <a:lnTo>
                  <a:pt x="5278" y="590"/>
                </a:lnTo>
                <a:lnTo>
                  <a:pt x="5279" y="595"/>
                </a:lnTo>
                <a:lnTo>
                  <a:pt x="5280" y="600"/>
                </a:lnTo>
                <a:lnTo>
                  <a:pt x="5281" y="605"/>
                </a:lnTo>
                <a:lnTo>
                  <a:pt x="5282" y="610"/>
                </a:lnTo>
                <a:lnTo>
                  <a:pt x="5283" y="616"/>
                </a:lnTo>
                <a:lnTo>
                  <a:pt x="5284" y="621"/>
                </a:lnTo>
                <a:lnTo>
                  <a:pt x="5285" y="626"/>
                </a:lnTo>
                <a:lnTo>
                  <a:pt x="5285" y="631"/>
                </a:lnTo>
                <a:lnTo>
                  <a:pt x="5286" y="637"/>
                </a:lnTo>
                <a:lnTo>
                  <a:pt x="5287" y="642"/>
                </a:lnTo>
                <a:lnTo>
                  <a:pt x="5287" y="647"/>
                </a:lnTo>
                <a:lnTo>
                  <a:pt x="5288" y="653"/>
                </a:lnTo>
                <a:lnTo>
                  <a:pt x="5288" y="658"/>
                </a:lnTo>
                <a:lnTo>
                  <a:pt x="5289" y="663"/>
                </a:lnTo>
                <a:lnTo>
                  <a:pt x="5289" y="669"/>
                </a:lnTo>
                <a:lnTo>
                  <a:pt x="5289" y="674"/>
                </a:lnTo>
                <a:lnTo>
                  <a:pt x="5289" y="680"/>
                </a:lnTo>
                <a:lnTo>
                  <a:pt x="5290" y="686"/>
                </a:lnTo>
                <a:lnTo>
                  <a:pt x="5290" y="691"/>
                </a:lnTo>
                <a:lnTo>
                  <a:pt x="5290" y="697"/>
                </a:lnTo>
                <a:lnTo>
                  <a:pt x="5290" y="703"/>
                </a:lnTo>
                <a:lnTo>
                  <a:pt x="5289" y="708"/>
                </a:lnTo>
                <a:lnTo>
                  <a:pt x="5289" y="714"/>
                </a:lnTo>
                <a:lnTo>
                  <a:pt x="5289" y="720"/>
                </a:lnTo>
                <a:lnTo>
                  <a:pt x="5288" y="726"/>
                </a:lnTo>
                <a:lnTo>
                  <a:pt x="5288" y="731"/>
                </a:lnTo>
                <a:lnTo>
                  <a:pt x="5287" y="737"/>
                </a:lnTo>
                <a:lnTo>
                  <a:pt x="5287" y="743"/>
                </a:lnTo>
                <a:lnTo>
                  <a:pt x="5286" y="749"/>
                </a:lnTo>
                <a:lnTo>
                  <a:pt x="5285" y="755"/>
                </a:lnTo>
                <a:lnTo>
                  <a:pt x="5284" y="761"/>
                </a:lnTo>
                <a:lnTo>
                  <a:pt x="5284" y="767"/>
                </a:lnTo>
                <a:lnTo>
                  <a:pt x="5283" y="773"/>
                </a:lnTo>
                <a:lnTo>
                  <a:pt x="5281" y="779"/>
                </a:lnTo>
                <a:lnTo>
                  <a:pt x="5280" y="785"/>
                </a:lnTo>
                <a:lnTo>
                  <a:pt x="5279" y="792"/>
                </a:lnTo>
                <a:lnTo>
                  <a:pt x="5278" y="798"/>
                </a:lnTo>
                <a:lnTo>
                  <a:pt x="5276" y="804"/>
                </a:lnTo>
                <a:lnTo>
                  <a:pt x="5275" y="810"/>
                </a:lnTo>
                <a:lnTo>
                  <a:pt x="5273" y="817"/>
                </a:lnTo>
                <a:lnTo>
                  <a:pt x="5271" y="823"/>
                </a:lnTo>
                <a:lnTo>
                  <a:pt x="5270" y="829"/>
                </a:lnTo>
                <a:lnTo>
                  <a:pt x="5268" y="836"/>
                </a:lnTo>
                <a:lnTo>
                  <a:pt x="5266" y="842"/>
                </a:lnTo>
                <a:lnTo>
                  <a:pt x="5264" y="848"/>
                </a:lnTo>
                <a:lnTo>
                  <a:pt x="5262" y="855"/>
                </a:lnTo>
                <a:lnTo>
                  <a:pt x="5259" y="861"/>
                </a:lnTo>
                <a:lnTo>
                  <a:pt x="5257" y="868"/>
                </a:lnTo>
                <a:lnTo>
                  <a:pt x="5255" y="874"/>
                </a:lnTo>
                <a:lnTo>
                  <a:pt x="5252" y="881"/>
                </a:lnTo>
                <a:lnTo>
                  <a:pt x="5249" y="888"/>
                </a:lnTo>
                <a:lnTo>
                  <a:pt x="5247" y="894"/>
                </a:lnTo>
                <a:lnTo>
                  <a:pt x="5244" y="901"/>
                </a:lnTo>
                <a:lnTo>
                  <a:pt x="5241" y="908"/>
                </a:lnTo>
                <a:lnTo>
                  <a:pt x="5238" y="915"/>
                </a:lnTo>
                <a:lnTo>
                  <a:pt x="5235" y="921"/>
                </a:lnTo>
                <a:lnTo>
                  <a:pt x="5232" y="928"/>
                </a:lnTo>
                <a:lnTo>
                  <a:pt x="5228" y="935"/>
                </a:lnTo>
                <a:lnTo>
                  <a:pt x="5225" y="942"/>
                </a:lnTo>
                <a:lnTo>
                  <a:pt x="5221" y="949"/>
                </a:lnTo>
                <a:lnTo>
                  <a:pt x="5218" y="956"/>
                </a:lnTo>
                <a:lnTo>
                  <a:pt x="5214" y="963"/>
                </a:lnTo>
                <a:lnTo>
                  <a:pt x="5210" y="970"/>
                </a:lnTo>
                <a:lnTo>
                  <a:pt x="5206" y="977"/>
                </a:lnTo>
                <a:lnTo>
                  <a:pt x="5202" y="984"/>
                </a:lnTo>
                <a:lnTo>
                  <a:pt x="5198" y="991"/>
                </a:lnTo>
                <a:lnTo>
                  <a:pt x="5194" y="998"/>
                </a:lnTo>
                <a:lnTo>
                  <a:pt x="5189" y="1005"/>
                </a:lnTo>
                <a:lnTo>
                  <a:pt x="5185" y="1013"/>
                </a:lnTo>
                <a:lnTo>
                  <a:pt x="5180" y="1020"/>
                </a:lnTo>
                <a:lnTo>
                  <a:pt x="5176" y="1027"/>
                </a:lnTo>
                <a:lnTo>
                  <a:pt x="5171" y="1035"/>
                </a:lnTo>
                <a:lnTo>
                  <a:pt x="5166" y="1042"/>
                </a:lnTo>
                <a:lnTo>
                  <a:pt x="5161" y="1049"/>
                </a:lnTo>
                <a:lnTo>
                  <a:pt x="5156" y="1057"/>
                </a:lnTo>
                <a:lnTo>
                  <a:pt x="5150" y="1064"/>
                </a:lnTo>
                <a:lnTo>
                  <a:pt x="5145" y="1072"/>
                </a:lnTo>
                <a:lnTo>
                  <a:pt x="5139" y="1079"/>
                </a:lnTo>
                <a:lnTo>
                  <a:pt x="5134" y="1087"/>
                </a:lnTo>
                <a:lnTo>
                  <a:pt x="5128" y="1094"/>
                </a:lnTo>
                <a:lnTo>
                  <a:pt x="5122" y="1102"/>
                </a:lnTo>
                <a:lnTo>
                  <a:pt x="5116" y="1109"/>
                </a:lnTo>
                <a:lnTo>
                  <a:pt x="5110" y="1117"/>
                </a:lnTo>
                <a:lnTo>
                  <a:pt x="5104" y="1125"/>
                </a:lnTo>
                <a:lnTo>
                  <a:pt x="5097" y="1133"/>
                </a:lnTo>
                <a:lnTo>
                  <a:pt x="5091" y="1140"/>
                </a:lnTo>
                <a:lnTo>
                  <a:pt x="5084" y="1148"/>
                </a:lnTo>
                <a:lnTo>
                  <a:pt x="5078" y="1156"/>
                </a:lnTo>
                <a:lnTo>
                  <a:pt x="5071" y="1164"/>
                </a:lnTo>
                <a:lnTo>
                  <a:pt x="5064" y="1172"/>
                </a:lnTo>
                <a:lnTo>
                  <a:pt x="5057" y="1180"/>
                </a:lnTo>
                <a:lnTo>
                  <a:pt x="5049" y="1188"/>
                </a:lnTo>
                <a:lnTo>
                  <a:pt x="5042" y="1196"/>
                </a:lnTo>
                <a:lnTo>
                  <a:pt x="5034" y="1204"/>
                </a:lnTo>
                <a:lnTo>
                  <a:pt x="5027" y="1212"/>
                </a:lnTo>
                <a:lnTo>
                  <a:pt x="5019" y="1220"/>
                </a:lnTo>
                <a:lnTo>
                  <a:pt x="5011" y="1228"/>
                </a:lnTo>
                <a:lnTo>
                  <a:pt x="5011" y="1228"/>
                </a:lnTo>
                <a:lnTo>
                  <a:pt x="5006" y="1233"/>
                </a:lnTo>
                <a:lnTo>
                  <a:pt x="5002" y="1238"/>
                </a:lnTo>
                <a:lnTo>
                  <a:pt x="4997" y="1243"/>
                </a:lnTo>
                <a:lnTo>
                  <a:pt x="4993" y="1248"/>
                </a:lnTo>
                <a:lnTo>
                  <a:pt x="4989" y="1253"/>
                </a:lnTo>
                <a:lnTo>
                  <a:pt x="4986" y="1259"/>
                </a:lnTo>
                <a:lnTo>
                  <a:pt x="4983" y="1264"/>
                </a:lnTo>
                <a:lnTo>
                  <a:pt x="4980" y="1269"/>
                </a:lnTo>
                <a:lnTo>
                  <a:pt x="4977" y="1274"/>
                </a:lnTo>
                <a:lnTo>
                  <a:pt x="4974" y="1279"/>
                </a:lnTo>
                <a:lnTo>
                  <a:pt x="4972" y="1285"/>
                </a:lnTo>
                <a:lnTo>
                  <a:pt x="4970" y="1290"/>
                </a:lnTo>
                <a:lnTo>
                  <a:pt x="4968" y="1295"/>
                </a:lnTo>
                <a:lnTo>
                  <a:pt x="4966" y="1300"/>
                </a:lnTo>
                <a:lnTo>
                  <a:pt x="4965" y="1305"/>
                </a:lnTo>
                <a:lnTo>
                  <a:pt x="4964" y="1311"/>
                </a:lnTo>
                <a:lnTo>
                  <a:pt x="4963" y="1316"/>
                </a:lnTo>
                <a:lnTo>
                  <a:pt x="4962" y="1321"/>
                </a:lnTo>
                <a:lnTo>
                  <a:pt x="4962" y="1327"/>
                </a:lnTo>
                <a:lnTo>
                  <a:pt x="4961" y="1332"/>
                </a:lnTo>
                <a:lnTo>
                  <a:pt x="4961" y="1337"/>
                </a:lnTo>
                <a:lnTo>
                  <a:pt x="4961" y="1342"/>
                </a:lnTo>
                <a:lnTo>
                  <a:pt x="4961" y="1348"/>
                </a:lnTo>
                <a:lnTo>
                  <a:pt x="4962" y="1353"/>
                </a:lnTo>
                <a:lnTo>
                  <a:pt x="4962" y="1358"/>
                </a:lnTo>
                <a:lnTo>
                  <a:pt x="4963" y="1363"/>
                </a:lnTo>
                <a:lnTo>
                  <a:pt x="4964" y="1369"/>
                </a:lnTo>
                <a:lnTo>
                  <a:pt x="4965" y="1374"/>
                </a:lnTo>
                <a:lnTo>
                  <a:pt x="4967" y="1379"/>
                </a:lnTo>
                <a:lnTo>
                  <a:pt x="4968" y="1385"/>
                </a:lnTo>
                <a:lnTo>
                  <a:pt x="4970" y="1390"/>
                </a:lnTo>
                <a:lnTo>
                  <a:pt x="4972" y="1395"/>
                </a:lnTo>
                <a:lnTo>
                  <a:pt x="4974" y="1400"/>
                </a:lnTo>
                <a:lnTo>
                  <a:pt x="4976" y="1406"/>
                </a:lnTo>
                <a:lnTo>
                  <a:pt x="4978" y="1411"/>
                </a:lnTo>
                <a:lnTo>
                  <a:pt x="4981" y="1416"/>
                </a:lnTo>
                <a:lnTo>
                  <a:pt x="4984" y="1421"/>
                </a:lnTo>
                <a:lnTo>
                  <a:pt x="4986" y="1426"/>
                </a:lnTo>
                <a:lnTo>
                  <a:pt x="4989" y="1431"/>
                </a:lnTo>
                <a:lnTo>
                  <a:pt x="4992" y="1437"/>
                </a:lnTo>
                <a:lnTo>
                  <a:pt x="4995" y="1442"/>
                </a:lnTo>
                <a:lnTo>
                  <a:pt x="4999" y="1447"/>
                </a:lnTo>
                <a:lnTo>
                  <a:pt x="5002" y="1452"/>
                </a:lnTo>
                <a:lnTo>
                  <a:pt x="5006" y="1457"/>
                </a:lnTo>
                <a:lnTo>
                  <a:pt x="5009" y="1462"/>
                </a:lnTo>
                <a:lnTo>
                  <a:pt x="5013" y="1467"/>
                </a:lnTo>
                <a:lnTo>
                  <a:pt x="5017" y="1472"/>
                </a:lnTo>
                <a:lnTo>
                  <a:pt x="5021" y="1477"/>
                </a:lnTo>
                <a:lnTo>
                  <a:pt x="5025" y="1482"/>
                </a:lnTo>
                <a:lnTo>
                  <a:pt x="5029" y="1487"/>
                </a:lnTo>
                <a:lnTo>
                  <a:pt x="5034" y="1492"/>
                </a:lnTo>
                <a:lnTo>
                  <a:pt x="5038" y="1497"/>
                </a:lnTo>
                <a:lnTo>
                  <a:pt x="5043" y="1502"/>
                </a:lnTo>
                <a:lnTo>
                  <a:pt x="5047" y="1507"/>
                </a:lnTo>
                <a:lnTo>
                  <a:pt x="5052" y="1512"/>
                </a:lnTo>
                <a:lnTo>
                  <a:pt x="5057" y="1517"/>
                </a:lnTo>
                <a:lnTo>
                  <a:pt x="5061" y="1521"/>
                </a:lnTo>
                <a:lnTo>
                  <a:pt x="5066" y="1526"/>
                </a:lnTo>
                <a:lnTo>
                  <a:pt x="5071" y="1531"/>
                </a:lnTo>
                <a:lnTo>
                  <a:pt x="5076" y="1536"/>
                </a:lnTo>
                <a:lnTo>
                  <a:pt x="5081" y="1540"/>
                </a:lnTo>
                <a:lnTo>
                  <a:pt x="5087" y="1545"/>
                </a:lnTo>
                <a:lnTo>
                  <a:pt x="5092" y="1549"/>
                </a:lnTo>
                <a:lnTo>
                  <a:pt x="5097" y="1554"/>
                </a:lnTo>
                <a:lnTo>
                  <a:pt x="5102" y="1559"/>
                </a:lnTo>
                <a:lnTo>
                  <a:pt x="5108" y="1563"/>
                </a:lnTo>
                <a:lnTo>
                  <a:pt x="5113" y="1568"/>
                </a:lnTo>
                <a:lnTo>
                  <a:pt x="5118" y="1572"/>
                </a:lnTo>
                <a:lnTo>
                  <a:pt x="5124" y="1576"/>
                </a:lnTo>
                <a:lnTo>
                  <a:pt x="5129" y="1581"/>
                </a:lnTo>
                <a:lnTo>
                  <a:pt x="5135" y="1585"/>
                </a:lnTo>
                <a:lnTo>
                  <a:pt x="5140" y="1589"/>
                </a:lnTo>
                <a:lnTo>
                  <a:pt x="5146" y="1593"/>
                </a:lnTo>
                <a:lnTo>
                  <a:pt x="5152" y="1598"/>
                </a:lnTo>
                <a:lnTo>
                  <a:pt x="5157" y="1602"/>
                </a:lnTo>
                <a:lnTo>
                  <a:pt x="5163" y="1606"/>
                </a:lnTo>
                <a:lnTo>
                  <a:pt x="5168" y="1610"/>
                </a:lnTo>
                <a:lnTo>
                  <a:pt x="5174" y="1614"/>
                </a:lnTo>
                <a:lnTo>
                  <a:pt x="5179" y="1618"/>
                </a:lnTo>
                <a:lnTo>
                  <a:pt x="5185" y="1622"/>
                </a:lnTo>
                <a:lnTo>
                  <a:pt x="5191" y="1626"/>
                </a:lnTo>
                <a:lnTo>
                  <a:pt x="5196" y="1629"/>
                </a:lnTo>
                <a:lnTo>
                  <a:pt x="5202" y="1633"/>
                </a:lnTo>
                <a:lnTo>
                  <a:pt x="5207" y="1637"/>
                </a:lnTo>
                <a:lnTo>
                  <a:pt x="5213" y="1641"/>
                </a:lnTo>
                <a:lnTo>
                  <a:pt x="5218" y="1644"/>
                </a:lnTo>
                <a:lnTo>
                  <a:pt x="5224" y="1648"/>
                </a:lnTo>
                <a:lnTo>
                  <a:pt x="5229" y="1651"/>
                </a:lnTo>
                <a:lnTo>
                  <a:pt x="5235" y="1655"/>
                </a:lnTo>
                <a:lnTo>
                  <a:pt x="5240" y="1658"/>
                </a:lnTo>
                <a:lnTo>
                  <a:pt x="5245" y="1661"/>
                </a:lnTo>
                <a:lnTo>
                  <a:pt x="5250" y="1665"/>
                </a:lnTo>
                <a:lnTo>
                  <a:pt x="5256" y="1668"/>
                </a:lnTo>
                <a:lnTo>
                  <a:pt x="5261" y="1671"/>
                </a:lnTo>
                <a:lnTo>
                  <a:pt x="5266" y="1674"/>
                </a:lnTo>
                <a:lnTo>
                  <a:pt x="5271" y="1677"/>
                </a:lnTo>
                <a:lnTo>
                  <a:pt x="5276" y="1680"/>
                </a:lnTo>
                <a:lnTo>
                  <a:pt x="5281" y="1683"/>
                </a:lnTo>
                <a:lnTo>
                  <a:pt x="5286" y="1686"/>
                </a:lnTo>
                <a:lnTo>
                  <a:pt x="5290" y="1688"/>
                </a:lnTo>
                <a:lnTo>
                  <a:pt x="5295" y="1691"/>
                </a:lnTo>
                <a:lnTo>
                  <a:pt x="5300" y="1694"/>
                </a:lnTo>
                <a:lnTo>
                  <a:pt x="5304" y="1696"/>
                </a:lnTo>
                <a:lnTo>
                  <a:pt x="5309" y="1699"/>
                </a:lnTo>
                <a:lnTo>
                  <a:pt x="5313" y="1701"/>
                </a:lnTo>
                <a:lnTo>
                  <a:pt x="5317" y="1704"/>
                </a:lnTo>
                <a:lnTo>
                  <a:pt x="5321" y="1706"/>
                </a:lnTo>
                <a:lnTo>
                  <a:pt x="5325" y="1708"/>
                </a:lnTo>
                <a:lnTo>
                  <a:pt x="5329" y="1710"/>
                </a:lnTo>
                <a:lnTo>
                  <a:pt x="5333" y="1712"/>
                </a:lnTo>
                <a:lnTo>
                  <a:pt x="5337" y="1714"/>
                </a:lnTo>
                <a:lnTo>
                  <a:pt x="5340" y="1716"/>
                </a:lnTo>
                <a:lnTo>
                  <a:pt x="5344" y="1718"/>
                </a:lnTo>
                <a:lnTo>
                  <a:pt x="5347" y="1720"/>
                </a:lnTo>
                <a:lnTo>
                  <a:pt x="5350" y="1721"/>
                </a:lnTo>
                <a:lnTo>
                  <a:pt x="5353" y="1723"/>
                </a:lnTo>
                <a:lnTo>
                  <a:pt x="5356" y="1725"/>
                </a:lnTo>
                <a:lnTo>
                  <a:pt x="5359" y="1726"/>
                </a:lnTo>
                <a:lnTo>
                  <a:pt x="5362" y="1727"/>
                </a:lnTo>
                <a:lnTo>
                  <a:pt x="5364" y="1729"/>
                </a:lnTo>
                <a:lnTo>
                  <a:pt x="5367" y="1730"/>
                </a:lnTo>
                <a:lnTo>
                  <a:pt x="5369" y="1731"/>
                </a:lnTo>
                <a:lnTo>
                  <a:pt x="5371" y="1732"/>
                </a:lnTo>
                <a:lnTo>
                  <a:pt x="5373" y="1733"/>
                </a:lnTo>
                <a:lnTo>
                  <a:pt x="5374" y="1734"/>
                </a:lnTo>
                <a:lnTo>
                  <a:pt x="5376" y="1735"/>
                </a:lnTo>
                <a:lnTo>
                  <a:pt x="5377" y="1735"/>
                </a:lnTo>
                <a:lnTo>
                  <a:pt x="5379" y="1736"/>
                </a:lnTo>
                <a:lnTo>
                  <a:pt x="5380" y="1736"/>
                </a:lnTo>
                <a:lnTo>
                  <a:pt x="5381" y="1737"/>
                </a:lnTo>
                <a:lnTo>
                  <a:pt x="5381" y="1737"/>
                </a:lnTo>
                <a:lnTo>
                  <a:pt x="5382" y="1737"/>
                </a:lnTo>
                <a:lnTo>
                  <a:pt x="5382" y="1738"/>
                </a:lnTo>
                <a:lnTo>
                  <a:pt x="5382" y="1738"/>
                </a:lnTo>
                <a:lnTo>
                  <a:pt x="5382" y="1738"/>
                </a:lnTo>
                <a:lnTo>
                  <a:pt x="5383" y="1738"/>
                </a:lnTo>
                <a:lnTo>
                  <a:pt x="5386" y="1738"/>
                </a:lnTo>
                <a:lnTo>
                  <a:pt x="5391" y="1738"/>
                </a:lnTo>
                <a:lnTo>
                  <a:pt x="5398" y="1738"/>
                </a:lnTo>
                <a:lnTo>
                  <a:pt x="5406" y="1738"/>
                </a:lnTo>
                <a:lnTo>
                  <a:pt x="5415" y="1738"/>
                </a:lnTo>
                <a:lnTo>
                  <a:pt x="5425" y="1738"/>
                </a:lnTo>
                <a:lnTo>
                  <a:pt x="5436" y="1738"/>
                </a:lnTo>
                <a:lnTo>
                  <a:pt x="5447" y="1738"/>
                </a:lnTo>
                <a:lnTo>
                  <a:pt x="5459" y="1738"/>
                </a:lnTo>
                <a:lnTo>
                  <a:pt x="5470" y="1738"/>
                </a:lnTo>
                <a:lnTo>
                  <a:pt x="5482" y="1738"/>
                </a:lnTo>
                <a:lnTo>
                  <a:pt x="5492" y="1738"/>
                </a:lnTo>
                <a:lnTo>
                  <a:pt x="5502" y="1738"/>
                </a:lnTo>
                <a:lnTo>
                  <a:pt x="5512" y="1738"/>
                </a:lnTo>
                <a:lnTo>
                  <a:pt x="5520" y="1738"/>
                </a:lnTo>
                <a:lnTo>
                  <a:pt x="5526" y="1738"/>
                </a:lnTo>
                <a:lnTo>
                  <a:pt x="5531" y="1738"/>
                </a:lnTo>
                <a:lnTo>
                  <a:pt x="5535" y="1738"/>
                </a:lnTo>
                <a:lnTo>
                  <a:pt x="5536" y="1738"/>
                </a:lnTo>
                <a:lnTo>
                  <a:pt x="5536" y="1738"/>
                </a:lnTo>
                <a:lnTo>
                  <a:pt x="5536" y="1737"/>
                </a:lnTo>
                <a:lnTo>
                  <a:pt x="5536" y="1737"/>
                </a:lnTo>
                <a:lnTo>
                  <a:pt x="5535" y="1736"/>
                </a:lnTo>
                <a:lnTo>
                  <a:pt x="5535" y="1735"/>
                </a:lnTo>
                <a:lnTo>
                  <a:pt x="5535" y="1734"/>
                </a:lnTo>
                <a:lnTo>
                  <a:pt x="5535" y="1732"/>
                </a:lnTo>
                <a:lnTo>
                  <a:pt x="5535" y="1730"/>
                </a:lnTo>
                <a:lnTo>
                  <a:pt x="5534" y="1728"/>
                </a:lnTo>
                <a:lnTo>
                  <a:pt x="5534" y="1725"/>
                </a:lnTo>
                <a:lnTo>
                  <a:pt x="5534" y="1722"/>
                </a:lnTo>
                <a:lnTo>
                  <a:pt x="5533" y="1719"/>
                </a:lnTo>
                <a:lnTo>
                  <a:pt x="5533" y="1716"/>
                </a:lnTo>
                <a:lnTo>
                  <a:pt x="5532" y="1712"/>
                </a:lnTo>
                <a:lnTo>
                  <a:pt x="5532" y="1708"/>
                </a:lnTo>
                <a:lnTo>
                  <a:pt x="5531" y="1704"/>
                </a:lnTo>
                <a:lnTo>
                  <a:pt x="5531" y="1700"/>
                </a:lnTo>
                <a:lnTo>
                  <a:pt x="5530" y="1695"/>
                </a:lnTo>
                <a:lnTo>
                  <a:pt x="5530" y="1690"/>
                </a:lnTo>
                <a:lnTo>
                  <a:pt x="5529" y="1685"/>
                </a:lnTo>
                <a:lnTo>
                  <a:pt x="5528" y="1680"/>
                </a:lnTo>
                <a:lnTo>
                  <a:pt x="5528" y="1674"/>
                </a:lnTo>
                <a:lnTo>
                  <a:pt x="5527" y="1668"/>
                </a:lnTo>
                <a:lnTo>
                  <a:pt x="5526" y="1662"/>
                </a:lnTo>
                <a:lnTo>
                  <a:pt x="5526" y="1656"/>
                </a:lnTo>
                <a:lnTo>
                  <a:pt x="5525" y="1650"/>
                </a:lnTo>
                <a:lnTo>
                  <a:pt x="5524" y="1643"/>
                </a:lnTo>
                <a:lnTo>
                  <a:pt x="5523" y="1636"/>
                </a:lnTo>
                <a:lnTo>
                  <a:pt x="5523" y="1629"/>
                </a:lnTo>
                <a:lnTo>
                  <a:pt x="5522" y="1622"/>
                </a:lnTo>
                <a:lnTo>
                  <a:pt x="5521" y="1615"/>
                </a:lnTo>
                <a:lnTo>
                  <a:pt x="5521" y="1608"/>
                </a:lnTo>
                <a:lnTo>
                  <a:pt x="5520" y="1600"/>
                </a:lnTo>
                <a:lnTo>
                  <a:pt x="5519" y="1592"/>
                </a:lnTo>
                <a:lnTo>
                  <a:pt x="5518" y="1584"/>
                </a:lnTo>
                <a:lnTo>
                  <a:pt x="5518" y="1576"/>
                </a:lnTo>
                <a:lnTo>
                  <a:pt x="5517" y="1568"/>
                </a:lnTo>
                <a:lnTo>
                  <a:pt x="5516" y="1560"/>
                </a:lnTo>
                <a:lnTo>
                  <a:pt x="5515" y="1551"/>
                </a:lnTo>
                <a:lnTo>
                  <a:pt x="5515" y="1543"/>
                </a:lnTo>
                <a:lnTo>
                  <a:pt x="5514" y="1534"/>
                </a:lnTo>
                <a:lnTo>
                  <a:pt x="5513" y="1525"/>
                </a:lnTo>
                <a:lnTo>
                  <a:pt x="5513" y="1516"/>
                </a:lnTo>
                <a:lnTo>
                  <a:pt x="5512" y="1508"/>
                </a:lnTo>
                <a:lnTo>
                  <a:pt x="5511" y="1498"/>
                </a:lnTo>
                <a:lnTo>
                  <a:pt x="5511" y="1489"/>
                </a:lnTo>
                <a:lnTo>
                  <a:pt x="5510" y="1480"/>
                </a:lnTo>
                <a:lnTo>
                  <a:pt x="5509" y="1471"/>
                </a:lnTo>
                <a:lnTo>
                  <a:pt x="5509" y="1461"/>
                </a:lnTo>
                <a:lnTo>
                  <a:pt x="5508" y="1452"/>
                </a:lnTo>
                <a:lnTo>
                  <a:pt x="5508" y="1442"/>
                </a:lnTo>
                <a:lnTo>
                  <a:pt x="5507" y="1433"/>
                </a:lnTo>
                <a:lnTo>
                  <a:pt x="5507" y="1423"/>
                </a:lnTo>
                <a:lnTo>
                  <a:pt x="5506" y="1413"/>
                </a:lnTo>
                <a:lnTo>
                  <a:pt x="5506" y="1404"/>
                </a:lnTo>
                <a:lnTo>
                  <a:pt x="5506" y="1394"/>
                </a:lnTo>
                <a:lnTo>
                  <a:pt x="5505" y="1384"/>
                </a:lnTo>
                <a:lnTo>
                  <a:pt x="5505" y="1374"/>
                </a:lnTo>
                <a:lnTo>
                  <a:pt x="5505" y="1365"/>
                </a:lnTo>
                <a:lnTo>
                  <a:pt x="5504" y="1355"/>
                </a:lnTo>
                <a:lnTo>
                  <a:pt x="5504" y="1345"/>
                </a:lnTo>
                <a:lnTo>
                  <a:pt x="5504" y="1335"/>
                </a:lnTo>
                <a:lnTo>
                  <a:pt x="5504" y="1325"/>
                </a:lnTo>
                <a:lnTo>
                  <a:pt x="5504" y="1315"/>
                </a:lnTo>
                <a:lnTo>
                  <a:pt x="5504" y="1306"/>
                </a:lnTo>
                <a:lnTo>
                  <a:pt x="5504" y="1296"/>
                </a:lnTo>
                <a:lnTo>
                  <a:pt x="5504" y="1286"/>
                </a:lnTo>
                <a:lnTo>
                  <a:pt x="5504" y="1276"/>
                </a:lnTo>
                <a:lnTo>
                  <a:pt x="5504" y="1267"/>
                </a:lnTo>
                <a:lnTo>
                  <a:pt x="5504" y="1257"/>
                </a:lnTo>
                <a:lnTo>
                  <a:pt x="5505" y="1247"/>
                </a:lnTo>
                <a:lnTo>
                  <a:pt x="5505" y="1238"/>
                </a:lnTo>
                <a:lnTo>
                  <a:pt x="5505" y="1228"/>
                </a:lnTo>
                <a:lnTo>
                  <a:pt x="5506" y="1219"/>
                </a:lnTo>
                <a:lnTo>
                  <a:pt x="5506" y="1209"/>
                </a:lnTo>
                <a:lnTo>
                  <a:pt x="5507" y="1200"/>
                </a:lnTo>
                <a:lnTo>
                  <a:pt x="5508" y="1191"/>
                </a:lnTo>
                <a:lnTo>
                  <a:pt x="5508" y="1182"/>
                </a:lnTo>
                <a:lnTo>
                  <a:pt x="5509" y="1173"/>
                </a:lnTo>
                <a:lnTo>
                  <a:pt x="5510" y="1164"/>
                </a:lnTo>
                <a:lnTo>
                  <a:pt x="5511" y="1155"/>
                </a:lnTo>
                <a:lnTo>
                  <a:pt x="5512" y="1146"/>
                </a:lnTo>
                <a:lnTo>
                  <a:pt x="5512" y="1146"/>
                </a:lnTo>
                <a:lnTo>
                  <a:pt x="5512" y="1142"/>
                </a:lnTo>
                <a:lnTo>
                  <a:pt x="5513" y="1138"/>
                </a:lnTo>
                <a:lnTo>
                  <a:pt x="5513" y="1135"/>
                </a:lnTo>
                <a:lnTo>
                  <a:pt x="5514" y="1131"/>
                </a:lnTo>
                <a:lnTo>
                  <a:pt x="5515" y="1127"/>
                </a:lnTo>
                <a:lnTo>
                  <a:pt x="5516" y="1123"/>
                </a:lnTo>
                <a:lnTo>
                  <a:pt x="5516" y="1119"/>
                </a:lnTo>
                <a:lnTo>
                  <a:pt x="5517" y="1115"/>
                </a:lnTo>
                <a:lnTo>
                  <a:pt x="5518" y="1110"/>
                </a:lnTo>
                <a:lnTo>
                  <a:pt x="5520" y="1106"/>
                </a:lnTo>
                <a:lnTo>
                  <a:pt x="5521" y="1102"/>
                </a:lnTo>
                <a:lnTo>
                  <a:pt x="5522" y="1098"/>
                </a:lnTo>
                <a:lnTo>
                  <a:pt x="5523" y="1094"/>
                </a:lnTo>
                <a:lnTo>
                  <a:pt x="5524" y="1090"/>
                </a:lnTo>
                <a:lnTo>
                  <a:pt x="5526" y="1086"/>
                </a:lnTo>
                <a:lnTo>
                  <a:pt x="5527" y="1082"/>
                </a:lnTo>
                <a:lnTo>
                  <a:pt x="5529" y="1077"/>
                </a:lnTo>
                <a:lnTo>
                  <a:pt x="5530" y="1073"/>
                </a:lnTo>
                <a:lnTo>
                  <a:pt x="5532" y="1069"/>
                </a:lnTo>
                <a:lnTo>
                  <a:pt x="5533" y="1065"/>
                </a:lnTo>
                <a:lnTo>
                  <a:pt x="5535" y="1060"/>
                </a:lnTo>
                <a:lnTo>
                  <a:pt x="5537" y="1056"/>
                </a:lnTo>
                <a:lnTo>
                  <a:pt x="5539" y="1052"/>
                </a:lnTo>
                <a:lnTo>
                  <a:pt x="5540" y="1048"/>
                </a:lnTo>
                <a:lnTo>
                  <a:pt x="5542" y="1043"/>
                </a:lnTo>
                <a:lnTo>
                  <a:pt x="5544" y="1039"/>
                </a:lnTo>
                <a:lnTo>
                  <a:pt x="5546" y="1035"/>
                </a:lnTo>
                <a:lnTo>
                  <a:pt x="5548" y="1030"/>
                </a:lnTo>
                <a:lnTo>
                  <a:pt x="5550" y="1026"/>
                </a:lnTo>
                <a:lnTo>
                  <a:pt x="5552" y="1021"/>
                </a:lnTo>
                <a:lnTo>
                  <a:pt x="5554" y="1017"/>
                </a:lnTo>
                <a:lnTo>
                  <a:pt x="5556" y="1013"/>
                </a:lnTo>
                <a:lnTo>
                  <a:pt x="5558" y="1008"/>
                </a:lnTo>
                <a:lnTo>
                  <a:pt x="5561" y="1004"/>
                </a:lnTo>
                <a:lnTo>
                  <a:pt x="5563" y="999"/>
                </a:lnTo>
                <a:lnTo>
                  <a:pt x="5565" y="995"/>
                </a:lnTo>
                <a:lnTo>
                  <a:pt x="5567" y="990"/>
                </a:lnTo>
                <a:lnTo>
                  <a:pt x="5570" y="986"/>
                </a:lnTo>
                <a:lnTo>
                  <a:pt x="5572" y="981"/>
                </a:lnTo>
                <a:lnTo>
                  <a:pt x="5574" y="977"/>
                </a:lnTo>
                <a:lnTo>
                  <a:pt x="5577" y="972"/>
                </a:lnTo>
                <a:lnTo>
                  <a:pt x="5579" y="968"/>
                </a:lnTo>
                <a:lnTo>
                  <a:pt x="5581" y="963"/>
                </a:lnTo>
                <a:lnTo>
                  <a:pt x="5584" y="958"/>
                </a:lnTo>
                <a:lnTo>
                  <a:pt x="5586" y="954"/>
                </a:lnTo>
                <a:lnTo>
                  <a:pt x="5589" y="949"/>
                </a:lnTo>
                <a:lnTo>
                  <a:pt x="5591" y="945"/>
                </a:lnTo>
                <a:lnTo>
                  <a:pt x="5593" y="940"/>
                </a:lnTo>
                <a:lnTo>
                  <a:pt x="5596" y="935"/>
                </a:lnTo>
                <a:lnTo>
                  <a:pt x="5598" y="931"/>
                </a:lnTo>
                <a:lnTo>
                  <a:pt x="5601" y="926"/>
                </a:lnTo>
                <a:lnTo>
                  <a:pt x="5603" y="921"/>
                </a:lnTo>
                <a:lnTo>
                  <a:pt x="5606" y="917"/>
                </a:lnTo>
                <a:lnTo>
                  <a:pt x="5608" y="912"/>
                </a:lnTo>
                <a:lnTo>
                  <a:pt x="5611" y="907"/>
                </a:lnTo>
                <a:lnTo>
                  <a:pt x="5613" y="903"/>
                </a:lnTo>
                <a:lnTo>
                  <a:pt x="5616" y="898"/>
                </a:lnTo>
                <a:lnTo>
                  <a:pt x="5618" y="893"/>
                </a:lnTo>
                <a:lnTo>
                  <a:pt x="5621" y="889"/>
                </a:lnTo>
                <a:lnTo>
                  <a:pt x="5623" y="884"/>
                </a:lnTo>
                <a:lnTo>
                  <a:pt x="5626" y="879"/>
                </a:lnTo>
                <a:lnTo>
                  <a:pt x="5628" y="875"/>
                </a:lnTo>
                <a:lnTo>
                  <a:pt x="5631" y="870"/>
                </a:lnTo>
                <a:lnTo>
                  <a:pt x="5633" y="865"/>
                </a:lnTo>
                <a:lnTo>
                  <a:pt x="5636" y="860"/>
                </a:lnTo>
                <a:lnTo>
                  <a:pt x="5638" y="856"/>
                </a:lnTo>
                <a:lnTo>
                  <a:pt x="5641" y="851"/>
                </a:lnTo>
                <a:lnTo>
                  <a:pt x="5643" y="846"/>
                </a:lnTo>
                <a:lnTo>
                  <a:pt x="5646" y="841"/>
                </a:lnTo>
                <a:lnTo>
                  <a:pt x="5648" y="836"/>
                </a:lnTo>
                <a:lnTo>
                  <a:pt x="5650" y="832"/>
                </a:lnTo>
                <a:lnTo>
                  <a:pt x="5653" y="827"/>
                </a:lnTo>
                <a:lnTo>
                  <a:pt x="5655" y="822"/>
                </a:lnTo>
                <a:lnTo>
                  <a:pt x="5657" y="817"/>
                </a:lnTo>
                <a:lnTo>
                  <a:pt x="5660" y="813"/>
                </a:lnTo>
                <a:lnTo>
                  <a:pt x="5662" y="808"/>
                </a:lnTo>
                <a:lnTo>
                  <a:pt x="5664" y="803"/>
                </a:lnTo>
                <a:lnTo>
                  <a:pt x="5666" y="798"/>
                </a:lnTo>
                <a:lnTo>
                  <a:pt x="5669" y="793"/>
                </a:lnTo>
                <a:lnTo>
                  <a:pt x="5671" y="789"/>
                </a:lnTo>
                <a:lnTo>
                  <a:pt x="5673" y="784"/>
                </a:lnTo>
                <a:lnTo>
                  <a:pt x="5675" y="779"/>
                </a:lnTo>
                <a:lnTo>
                  <a:pt x="5677" y="774"/>
                </a:lnTo>
                <a:lnTo>
                  <a:pt x="5679" y="769"/>
                </a:lnTo>
                <a:lnTo>
                  <a:pt x="5681" y="764"/>
                </a:lnTo>
                <a:lnTo>
                  <a:pt x="5683" y="760"/>
                </a:lnTo>
                <a:lnTo>
                  <a:pt x="5685" y="755"/>
                </a:lnTo>
                <a:lnTo>
                  <a:pt x="5687" y="750"/>
                </a:lnTo>
                <a:lnTo>
                  <a:pt x="5688" y="745"/>
                </a:lnTo>
                <a:lnTo>
                  <a:pt x="5690" y="740"/>
                </a:lnTo>
                <a:lnTo>
                  <a:pt x="5692" y="736"/>
                </a:lnTo>
                <a:lnTo>
                  <a:pt x="5694" y="731"/>
                </a:lnTo>
                <a:lnTo>
                  <a:pt x="5695" y="726"/>
                </a:lnTo>
                <a:lnTo>
                  <a:pt x="5697" y="721"/>
                </a:lnTo>
                <a:lnTo>
                  <a:pt x="5698" y="716"/>
                </a:lnTo>
                <a:lnTo>
                  <a:pt x="5700" y="711"/>
                </a:lnTo>
                <a:lnTo>
                  <a:pt x="5701" y="707"/>
                </a:lnTo>
                <a:lnTo>
                  <a:pt x="5703" y="702"/>
                </a:lnTo>
                <a:lnTo>
                  <a:pt x="5704" y="697"/>
                </a:lnTo>
                <a:lnTo>
                  <a:pt x="5705" y="692"/>
                </a:lnTo>
                <a:lnTo>
                  <a:pt x="5707" y="687"/>
                </a:lnTo>
                <a:lnTo>
                  <a:pt x="5708" y="683"/>
                </a:lnTo>
                <a:lnTo>
                  <a:pt x="5709" y="678"/>
                </a:lnTo>
                <a:lnTo>
                  <a:pt x="5710" y="673"/>
                </a:lnTo>
                <a:lnTo>
                  <a:pt x="5711" y="668"/>
                </a:lnTo>
                <a:lnTo>
                  <a:pt x="5712" y="663"/>
                </a:lnTo>
                <a:lnTo>
                  <a:pt x="5713" y="659"/>
                </a:lnTo>
                <a:lnTo>
                  <a:pt x="5713" y="654"/>
                </a:lnTo>
                <a:lnTo>
                  <a:pt x="5714" y="649"/>
                </a:lnTo>
                <a:lnTo>
                  <a:pt x="5715" y="644"/>
                </a:lnTo>
                <a:lnTo>
                  <a:pt x="5715" y="640"/>
                </a:lnTo>
                <a:lnTo>
                  <a:pt x="5716" y="635"/>
                </a:lnTo>
                <a:lnTo>
                  <a:pt x="5716" y="630"/>
                </a:lnTo>
                <a:lnTo>
                  <a:pt x="5716" y="625"/>
                </a:lnTo>
                <a:lnTo>
                  <a:pt x="5717" y="621"/>
                </a:lnTo>
                <a:lnTo>
                  <a:pt x="5717" y="616"/>
                </a:lnTo>
                <a:lnTo>
                  <a:pt x="5717" y="611"/>
                </a:lnTo>
                <a:lnTo>
                  <a:pt x="5717" y="606"/>
                </a:lnTo>
                <a:lnTo>
                  <a:pt x="5717" y="602"/>
                </a:lnTo>
                <a:lnTo>
                  <a:pt x="5717" y="597"/>
                </a:lnTo>
                <a:lnTo>
                  <a:pt x="5717" y="592"/>
                </a:lnTo>
                <a:lnTo>
                  <a:pt x="5716" y="588"/>
                </a:lnTo>
                <a:lnTo>
                  <a:pt x="5716" y="583"/>
                </a:lnTo>
                <a:lnTo>
                  <a:pt x="5716" y="578"/>
                </a:lnTo>
                <a:lnTo>
                  <a:pt x="5715" y="573"/>
                </a:lnTo>
                <a:lnTo>
                  <a:pt x="5714" y="569"/>
                </a:lnTo>
                <a:lnTo>
                  <a:pt x="5714" y="564"/>
                </a:lnTo>
                <a:lnTo>
                  <a:pt x="5713" y="560"/>
                </a:lnTo>
                <a:lnTo>
                  <a:pt x="5712" y="555"/>
                </a:lnTo>
                <a:lnTo>
                  <a:pt x="5711" y="550"/>
                </a:lnTo>
                <a:lnTo>
                  <a:pt x="5710" y="546"/>
                </a:lnTo>
                <a:lnTo>
                  <a:pt x="5708" y="541"/>
                </a:lnTo>
                <a:lnTo>
                  <a:pt x="5707" y="536"/>
                </a:lnTo>
                <a:lnTo>
                  <a:pt x="5706" y="532"/>
                </a:lnTo>
                <a:lnTo>
                  <a:pt x="5704" y="527"/>
                </a:lnTo>
                <a:lnTo>
                  <a:pt x="5702" y="523"/>
                </a:lnTo>
                <a:lnTo>
                  <a:pt x="5701" y="518"/>
                </a:lnTo>
                <a:lnTo>
                  <a:pt x="5699" y="514"/>
                </a:lnTo>
                <a:lnTo>
                  <a:pt x="5697" y="509"/>
                </a:lnTo>
                <a:lnTo>
                  <a:pt x="5695" y="505"/>
                </a:lnTo>
                <a:lnTo>
                  <a:pt x="5693" y="500"/>
                </a:lnTo>
                <a:lnTo>
                  <a:pt x="5690" y="496"/>
                </a:lnTo>
                <a:lnTo>
                  <a:pt x="5688" y="491"/>
                </a:lnTo>
                <a:lnTo>
                  <a:pt x="5685" y="487"/>
                </a:lnTo>
                <a:lnTo>
                  <a:pt x="5683" y="482"/>
                </a:lnTo>
                <a:lnTo>
                  <a:pt x="5680" y="478"/>
                </a:lnTo>
                <a:lnTo>
                  <a:pt x="5677" y="473"/>
                </a:lnTo>
                <a:lnTo>
                  <a:pt x="5674" y="469"/>
                </a:lnTo>
                <a:lnTo>
                  <a:pt x="5671" y="464"/>
                </a:lnTo>
                <a:lnTo>
                  <a:pt x="5668" y="460"/>
                </a:lnTo>
                <a:lnTo>
                  <a:pt x="5665" y="456"/>
                </a:lnTo>
                <a:lnTo>
                  <a:pt x="5661" y="451"/>
                </a:lnTo>
                <a:lnTo>
                  <a:pt x="5658" y="447"/>
                </a:lnTo>
                <a:lnTo>
                  <a:pt x="5654" y="443"/>
                </a:lnTo>
                <a:lnTo>
                  <a:pt x="5650" y="438"/>
                </a:lnTo>
                <a:lnTo>
                  <a:pt x="5646" y="434"/>
                </a:lnTo>
                <a:lnTo>
                  <a:pt x="5642" y="430"/>
                </a:lnTo>
                <a:lnTo>
                  <a:pt x="5638" y="425"/>
                </a:lnTo>
                <a:lnTo>
                  <a:pt x="5633" y="421"/>
                </a:lnTo>
                <a:lnTo>
                  <a:pt x="5629" y="417"/>
                </a:lnTo>
                <a:lnTo>
                  <a:pt x="5624" y="413"/>
                </a:lnTo>
                <a:lnTo>
                  <a:pt x="5619" y="409"/>
                </a:lnTo>
                <a:lnTo>
                  <a:pt x="5614" y="404"/>
                </a:lnTo>
                <a:lnTo>
                  <a:pt x="5609" y="400"/>
                </a:lnTo>
                <a:lnTo>
                  <a:pt x="5604" y="396"/>
                </a:lnTo>
                <a:lnTo>
                  <a:pt x="5599" y="392"/>
                </a:lnTo>
                <a:lnTo>
                  <a:pt x="5593" y="388"/>
                </a:lnTo>
                <a:lnTo>
                  <a:pt x="5587" y="384"/>
                </a:lnTo>
                <a:lnTo>
                  <a:pt x="5582" y="380"/>
                </a:lnTo>
                <a:lnTo>
                  <a:pt x="5576" y="376"/>
                </a:lnTo>
                <a:lnTo>
                  <a:pt x="5570" y="371"/>
                </a:lnTo>
                <a:lnTo>
                  <a:pt x="5563" y="367"/>
                </a:lnTo>
                <a:lnTo>
                  <a:pt x="5557" y="363"/>
                </a:lnTo>
                <a:lnTo>
                  <a:pt x="5550" y="359"/>
                </a:lnTo>
                <a:lnTo>
                  <a:pt x="5544" y="356"/>
                </a:lnTo>
                <a:lnTo>
                  <a:pt x="5537" y="352"/>
                </a:lnTo>
                <a:lnTo>
                  <a:pt x="5530" y="348"/>
                </a:lnTo>
                <a:lnTo>
                  <a:pt x="5523" y="344"/>
                </a:lnTo>
                <a:lnTo>
                  <a:pt x="5515" y="340"/>
                </a:lnTo>
                <a:lnTo>
                  <a:pt x="5508" y="336"/>
                </a:lnTo>
                <a:lnTo>
                  <a:pt x="5500" y="332"/>
                </a:lnTo>
                <a:lnTo>
                  <a:pt x="5500" y="332"/>
                </a:lnTo>
                <a:lnTo>
                  <a:pt x="5504" y="337"/>
                </a:lnTo>
                <a:lnTo>
                  <a:pt x="5508" y="342"/>
                </a:lnTo>
                <a:lnTo>
                  <a:pt x="5511" y="347"/>
                </a:lnTo>
                <a:lnTo>
                  <a:pt x="5515" y="351"/>
                </a:lnTo>
                <a:lnTo>
                  <a:pt x="5518" y="356"/>
                </a:lnTo>
                <a:lnTo>
                  <a:pt x="5522" y="361"/>
                </a:lnTo>
                <a:lnTo>
                  <a:pt x="5525" y="365"/>
                </a:lnTo>
                <a:lnTo>
                  <a:pt x="5529" y="370"/>
                </a:lnTo>
                <a:lnTo>
                  <a:pt x="5532" y="374"/>
                </a:lnTo>
                <a:lnTo>
                  <a:pt x="5536" y="379"/>
                </a:lnTo>
                <a:lnTo>
                  <a:pt x="5539" y="383"/>
                </a:lnTo>
                <a:lnTo>
                  <a:pt x="5542" y="387"/>
                </a:lnTo>
                <a:lnTo>
                  <a:pt x="5546" y="391"/>
                </a:lnTo>
                <a:lnTo>
                  <a:pt x="5549" y="396"/>
                </a:lnTo>
                <a:lnTo>
                  <a:pt x="5552" y="400"/>
                </a:lnTo>
                <a:lnTo>
                  <a:pt x="5555" y="404"/>
                </a:lnTo>
                <a:lnTo>
                  <a:pt x="5558" y="408"/>
                </a:lnTo>
                <a:lnTo>
                  <a:pt x="5561" y="412"/>
                </a:lnTo>
                <a:lnTo>
                  <a:pt x="5564" y="416"/>
                </a:lnTo>
                <a:lnTo>
                  <a:pt x="5567" y="420"/>
                </a:lnTo>
                <a:lnTo>
                  <a:pt x="5569" y="424"/>
                </a:lnTo>
                <a:lnTo>
                  <a:pt x="5572" y="428"/>
                </a:lnTo>
                <a:lnTo>
                  <a:pt x="5575" y="432"/>
                </a:lnTo>
                <a:lnTo>
                  <a:pt x="5577" y="436"/>
                </a:lnTo>
                <a:lnTo>
                  <a:pt x="5580" y="440"/>
                </a:lnTo>
                <a:lnTo>
                  <a:pt x="5583" y="444"/>
                </a:lnTo>
                <a:lnTo>
                  <a:pt x="5585" y="448"/>
                </a:lnTo>
                <a:lnTo>
                  <a:pt x="5587" y="452"/>
                </a:lnTo>
                <a:lnTo>
                  <a:pt x="5590" y="456"/>
                </a:lnTo>
                <a:lnTo>
                  <a:pt x="5592" y="460"/>
                </a:lnTo>
                <a:lnTo>
                  <a:pt x="5594" y="464"/>
                </a:lnTo>
                <a:lnTo>
                  <a:pt x="5596" y="468"/>
                </a:lnTo>
                <a:lnTo>
                  <a:pt x="5598" y="472"/>
                </a:lnTo>
                <a:lnTo>
                  <a:pt x="5600" y="476"/>
                </a:lnTo>
                <a:lnTo>
                  <a:pt x="5602" y="480"/>
                </a:lnTo>
                <a:lnTo>
                  <a:pt x="5604" y="484"/>
                </a:lnTo>
                <a:lnTo>
                  <a:pt x="5605" y="488"/>
                </a:lnTo>
                <a:lnTo>
                  <a:pt x="5607" y="492"/>
                </a:lnTo>
                <a:lnTo>
                  <a:pt x="5608" y="496"/>
                </a:lnTo>
                <a:lnTo>
                  <a:pt x="5610" y="500"/>
                </a:lnTo>
                <a:lnTo>
                  <a:pt x="5611" y="504"/>
                </a:lnTo>
                <a:lnTo>
                  <a:pt x="5613" y="508"/>
                </a:lnTo>
                <a:lnTo>
                  <a:pt x="5614" y="513"/>
                </a:lnTo>
                <a:lnTo>
                  <a:pt x="5615" y="517"/>
                </a:lnTo>
                <a:lnTo>
                  <a:pt x="5616" y="521"/>
                </a:lnTo>
                <a:lnTo>
                  <a:pt x="5617" y="525"/>
                </a:lnTo>
                <a:lnTo>
                  <a:pt x="5618" y="530"/>
                </a:lnTo>
                <a:lnTo>
                  <a:pt x="5619" y="534"/>
                </a:lnTo>
                <a:lnTo>
                  <a:pt x="5619" y="539"/>
                </a:lnTo>
                <a:lnTo>
                  <a:pt x="5620" y="543"/>
                </a:lnTo>
                <a:lnTo>
                  <a:pt x="5621" y="548"/>
                </a:lnTo>
                <a:lnTo>
                  <a:pt x="5621" y="552"/>
                </a:lnTo>
                <a:lnTo>
                  <a:pt x="5621" y="557"/>
                </a:lnTo>
                <a:lnTo>
                  <a:pt x="5622" y="562"/>
                </a:lnTo>
                <a:lnTo>
                  <a:pt x="5622" y="567"/>
                </a:lnTo>
                <a:lnTo>
                  <a:pt x="5622" y="572"/>
                </a:lnTo>
                <a:lnTo>
                  <a:pt x="5622" y="576"/>
                </a:lnTo>
                <a:lnTo>
                  <a:pt x="5622" y="582"/>
                </a:lnTo>
                <a:lnTo>
                  <a:pt x="5621" y="587"/>
                </a:lnTo>
                <a:lnTo>
                  <a:pt x="5621" y="592"/>
                </a:lnTo>
                <a:lnTo>
                  <a:pt x="5620" y="597"/>
                </a:lnTo>
                <a:lnTo>
                  <a:pt x="5620" y="602"/>
                </a:lnTo>
                <a:lnTo>
                  <a:pt x="5619" y="608"/>
                </a:lnTo>
                <a:lnTo>
                  <a:pt x="5618" y="613"/>
                </a:lnTo>
                <a:lnTo>
                  <a:pt x="5618" y="619"/>
                </a:lnTo>
                <a:lnTo>
                  <a:pt x="5617" y="625"/>
                </a:lnTo>
                <a:lnTo>
                  <a:pt x="5615" y="630"/>
                </a:lnTo>
                <a:lnTo>
                  <a:pt x="5614" y="636"/>
                </a:lnTo>
                <a:lnTo>
                  <a:pt x="5613" y="642"/>
                </a:lnTo>
                <a:lnTo>
                  <a:pt x="5611" y="648"/>
                </a:lnTo>
                <a:lnTo>
                  <a:pt x="5610" y="655"/>
                </a:lnTo>
                <a:lnTo>
                  <a:pt x="5608" y="661"/>
                </a:lnTo>
                <a:lnTo>
                  <a:pt x="5606" y="667"/>
                </a:lnTo>
                <a:lnTo>
                  <a:pt x="5604" y="674"/>
                </a:lnTo>
                <a:lnTo>
                  <a:pt x="5602" y="681"/>
                </a:lnTo>
                <a:lnTo>
                  <a:pt x="5600" y="687"/>
                </a:lnTo>
                <a:lnTo>
                  <a:pt x="5598" y="694"/>
                </a:lnTo>
                <a:lnTo>
                  <a:pt x="5596" y="701"/>
                </a:lnTo>
                <a:lnTo>
                  <a:pt x="5593" y="708"/>
                </a:lnTo>
                <a:lnTo>
                  <a:pt x="5590" y="716"/>
                </a:lnTo>
                <a:lnTo>
                  <a:pt x="5588" y="723"/>
                </a:lnTo>
                <a:lnTo>
                  <a:pt x="5585" y="731"/>
                </a:lnTo>
                <a:lnTo>
                  <a:pt x="5582" y="738"/>
                </a:lnTo>
                <a:lnTo>
                  <a:pt x="5578" y="746"/>
                </a:lnTo>
                <a:lnTo>
                  <a:pt x="5575" y="754"/>
                </a:lnTo>
                <a:lnTo>
                  <a:pt x="5572" y="762"/>
                </a:lnTo>
                <a:lnTo>
                  <a:pt x="5568" y="770"/>
                </a:lnTo>
                <a:lnTo>
                  <a:pt x="5564" y="779"/>
                </a:lnTo>
                <a:lnTo>
                  <a:pt x="5561" y="787"/>
                </a:lnTo>
                <a:lnTo>
                  <a:pt x="5557" y="796"/>
                </a:lnTo>
                <a:lnTo>
                  <a:pt x="5553" y="805"/>
                </a:lnTo>
                <a:lnTo>
                  <a:pt x="5548" y="814"/>
                </a:lnTo>
                <a:lnTo>
                  <a:pt x="5544" y="823"/>
                </a:lnTo>
                <a:lnTo>
                  <a:pt x="5539" y="832"/>
                </a:lnTo>
                <a:lnTo>
                  <a:pt x="5535" y="842"/>
                </a:lnTo>
                <a:lnTo>
                  <a:pt x="5530" y="851"/>
                </a:lnTo>
                <a:lnTo>
                  <a:pt x="5525" y="861"/>
                </a:lnTo>
                <a:lnTo>
                  <a:pt x="5520" y="871"/>
                </a:lnTo>
                <a:lnTo>
                  <a:pt x="5515" y="881"/>
                </a:lnTo>
                <a:lnTo>
                  <a:pt x="5509" y="892"/>
                </a:lnTo>
                <a:lnTo>
                  <a:pt x="5504" y="902"/>
                </a:lnTo>
                <a:lnTo>
                  <a:pt x="5498" y="913"/>
                </a:lnTo>
                <a:lnTo>
                  <a:pt x="5492" y="924"/>
                </a:lnTo>
                <a:lnTo>
                  <a:pt x="5486" y="935"/>
                </a:lnTo>
                <a:lnTo>
                  <a:pt x="5480" y="946"/>
                </a:lnTo>
                <a:lnTo>
                  <a:pt x="5473" y="958"/>
                </a:lnTo>
                <a:lnTo>
                  <a:pt x="5467" y="970"/>
                </a:lnTo>
                <a:lnTo>
                  <a:pt x="5467" y="970"/>
                </a:lnTo>
                <a:lnTo>
                  <a:pt x="5464" y="976"/>
                </a:lnTo>
                <a:lnTo>
                  <a:pt x="5460" y="982"/>
                </a:lnTo>
                <a:lnTo>
                  <a:pt x="5457" y="989"/>
                </a:lnTo>
                <a:lnTo>
                  <a:pt x="5454" y="995"/>
                </a:lnTo>
                <a:lnTo>
                  <a:pt x="5452" y="1002"/>
                </a:lnTo>
                <a:lnTo>
                  <a:pt x="5449" y="1008"/>
                </a:lnTo>
                <a:lnTo>
                  <a:pt x="5447" y="1015"/>
                </a:lnTo>
                <a:lnTo>
                  <a:pt x="5445" y="1021"/>
                </a:lnTo>
                <a:lnTo>
                  <a:pt x="5443" y="1028"/>
                </a:lnTo>
                <a:lnTo>
                  <a:pt x="5441" y="1035"/>
                </a:lnTo>
                <a:lnTo>
                  <a:pt x="5439" y="1041"/>
                </a:lnTo>
                <a:lnTo>
                  <a:pt x="5438" y="1048"/>
                </a:lnTo>
                <a:lnTo>
                  <a:pt x="5437" y="1055"/>
                </a:lnTo>
                <a:lnTo>
                  <a:pt x="5436" y="1061"/>
                </a:lnTo>
                <a:lnTo>
                  <a:pt x="5435" y="1068"/>
                </a:lnTo>
                <a:lnTo>
                  <a:pt x="5434" y="1075"/>
                </a:lnTo>
                <a:lnTo>
                  <a:pt x="5433" y="1082"/>
                </a:lnTo>
                <a:lnTo>
                  <a:pt x="5433" y="1089"/>
                </a:lnTo>
                <a:lnTo>
                  <a:pt x="5433" y="1095"/>
                </a:lnTo>
                <a:lnTo>
                  <a:pt x="5433" y="1102"/>
                </a:lnTo>
                <a:lnTo>
                  <a:pt x="5433" y="1109"/>
                </a:lnTo>
                <a:lnTo>
                  <a:pt x="5433" y="1116"/>
                </a:lnTo>
                <a:lnTo>
                  <a:pt x="5433" y="1123"/>
                </a:lnTo>
                <a:lnTo>
                  <a:pt x="5434" y="1130"/>
                </a:lnTo>
                <a:lnTo>
                  <a:pt x="5434" y="1137"/>
                </a:lnTo>
                <a:lnTo>
                  <a:pt x="5435" y="1144"/>
                </a:lnTo>
                <a:lnTo>
                  <a:pt x="5436" y="1151"/>
                </a:lnTo>
                <a:lnTo>
                  <a:pt x="5437" y="1158"/>
                </a:lnTo>
                <a:lnTo>
                  <a:pt x="5438" y="1165"/>
                </a:lnTo>
                <a:lnTo>
                  <a:pt x="5439" y="1172"/>
                </a:lnTo>
                <a:lnTo>
                  <a:pt x="5441" y="1179"/>
                </a:lnTo>
                <a:lnTo>
                  <a:pt x="5442" y="1186"/>
                </a:lnTo>
                <a:lnTo>
                  <a:pt x="5444" y="1193"/>
                </a:lnTo>
                <a:lnTo>
                  <a:pt x="5446" y="1200"/>
                </a:lnTo>
                <a:lnTo>
                  <a:pt x="5448" y="1207"/>
                </a:lnTo>
                <a:lnTo>
                  <a:pt x="5450" y="1214"/>
                </a:lnTo>
                <a:lnTo>
                  <a:pt x="5452" y="1221"/>
                </a:lnTo>
                <a:lnTo>
                  <a:pt x="5454" y="1228"/>
                </a:lnTo>
                <a:lnTo>
                  <a:pt x="5457" y="1235"/>
                </a:lnTo>
                <a:lnTo>
                  <a:pt x="5459" y="1242"/>
                </a:lnTo>
                <a:lnTo>
                  <a:pt x="5462" y="1249"/>
                </a:lnTo>
                <a:lnTo>
                  <a:pt x="5464" y="1256"/>
                </a:lnTo>
                <a:lnTo>
                  <a:pt x="5467" y="1263"/>
                </a:lnTo>
                <a:lnTo>
                  <a:pt x="5470" y="1270"/>
                </a:lnTo>
                <a:lnTo>
                  <a:pt x="5473" y="1277"/>
                </a:lnTo>
                <a:lnTo>
                  <a:pt x="5476" y="1284"/>
                </a:lnTo>
                <a:lnTo>
                  <a:pt x="5479" y="1291"/>
                </a:lnTo>
                <a:lnTo>
                  <a:pt x="5482" y="1298"/>
                </a:lnTo>
                <a:lnTo>
                  <a:pt x="5486" y="1305"/>
                </a:lnTo>
                <a:lnTo>
                  <a:pt x="5489" y="1312"/>
                </a:lnTo>
                <a:lnTo>
                  <a:pt x="5492" y="1319"/>
                </a:lnTo>
                <a:lnTo>
                  <a:pt x="5496" y="1326"/>
                </a:lnTo>
                <a:lnTo>
                  <a:pt x="5500" y="1332"/>
                </a:lnTo>
                <a:lnTo>
                  <a:pt x="5503" y="1339"/>
                </a:lnTo>
                <a:lnTo>
                  <a:pt x="5507" y="1346"/>
                </a:lnTo>
                <a:lnTo>
                  <a:pt x="5511" y="1353"/>
                </a:lnTo>
                <a:lnTo>
                  <a:pt x="5515" y="1360"/>
                </a:lnTo>
                <a:lnTo>
                  <a:pt x="5519" y="1366"/>
                </a:lnTo>
                <a:lnTo>
                  <a:pt x="5523" y="1373"/>
                </a:lnTo>
                <a:lnTo>
                  <a:pt x="5527" y="1380"/>
                </a:lnTo>
                <a:lnTo>
                  <a:pt x="5531" y="1387"/>
                </a:lnTo>
                <a:lnTo>
                  <a:pt x="5535" y="1393"/>
                </a:lnTo>
                <a:lnTo>
                  <a:pt x="5540" y="1400"/>
                </a:lnTo>
                <a:lnTo>
                  <a:pt x="5544" y="1406"/>
                </a:lnTo>
                <a:lnTo>
                  <a:pt x="5548" y="1413"/>
                </a:lnTo>
                <a:lnTo>
                  <a:pt x="5553" y="1420"/>
                </a:lnTo>
                <a:lnTo>
                  <a:pt x="5557" y="1426"/>
                </a:lnTo>
                <a:lnTo>
                  <a:pt x="5562" y="1432"/>
                </a:lnTo>
                <a:lnTo>
                  <a:pt x="5566" y="1439"/>
                </a:lnTo>
                <a:lnTo>
                  <a:pt x="5571" y="1445"/>
                </a:lnTo>
                <a:lnTo>
                  <a:pt x="5575" y="1452"/>
                </a:lnTo>
                <a:lnTo>
                  <a:pt x="5580" y="1458"/>
                </a:lnTo>
                <a:lnTo>
                  <a:pt x="5585" y="1464"/>
                </a:lnTo>
                <a:lnTo>
                  <a:pt x="5589" y="1470"/>
                </a:lnTo>
                <a:lnTo>
                  <a:pt x="5594" y="1477"/>
                </a:lnTo>
                <a:lnTo>
                  <a:pt x="5599" y="1483"/>
                </a:lnTo>
                <a:lnTo>
                  <a:pt x="5604" y="1489"/>
                </a:lnTo>
                <a:lnTo>
                  <a:pt x="5608" y="1495"/>
                </a:lnTo>
                <a:lnTo>
                  <a:pt x="5613" y="1501"/>
                </a:lnTo>
                <a:lnTo>
                  <a:pt x="5618" y="1507"/>
                </a:lnTo>
                <a:lnTo>
                  <a:pt x="5623" y="1513"/>
                </a:lnTo>
                <a:lnTo>
                  <a:pt x="5628" y="1519"/>
                </a:lnTo>
                <a:lnTo>
                  <a:pt x="5632" y="1524"/>
                </a:lnTo>
                <a:lnTo>
                  <a:pt x="5637" y="1530"/>
                </a:lnTo>
                <a:lnTo>
                  <a:pt x="5642" y="1536"/>
                </a:lnTo>
                <a:lnTo>
                  <a:pt x="5647" y="1542"/>
                </a:lnTo>
                <a:lnTo>
                  <a:pt x="5652" y="1547"/>
                </a:lnTo>
                <a:lnTo>
                  <a:pt x="5657" y="1553"/>
                </a:lnTo>
                <a:lnTo>
                  <a:pt x="5661" y="1558"/>
                </a:lnTo>
                <a:lnTo>
                  <a:pt x="5666" y="1564"/>
                </a:lnTo>
                <a:lnTo>
                  <a:pt x="5671" y="1569"/>
                </a:lnTo>
                <a:lnTo>
                  <a:pt x="5676" y="1574"/>
                </a:lnTo>
                <a:lnTo>
                  <a:pt x="5680" y="1579"/>
                </a:lnTo>
                <a:lnTo>
                  <a:pt x="5685" y="1585"/>
                </a:lnTo>
                <a:lnTo>
                  <a:pt x="5690" y="1590"/>
                </a:lnTo>
                <a:lnTo>
                  <a:pt x="5695" y="1595"/>
                </a:lnTo>
                <a:lnTo>
                  <a:pt x="5699" y="1600"/>
                </a:lnTo>
                <a:lnTo>
                  <a:pt x="5704" y="1605"/>
                </a:lnTo>
                <a:lnTo>
                  <a:pt x="5708" y="1609"/>
                </a:lnTo>
                <a:lnTo>
                  <a:pt x="5713" y="1614"/>
                </a:lnTo>
                <a:lnTo>
                  <a:pt x="5717" y="1619"/>
                </a:lnTo>
                <a:lnTo>
                  <a:pt x="5722" y="1623"/>
                </a:lnTo>
                <a:lnTo>
                  <a:pt x="5726" y="1628"/>
                </a:lnTo>
                <a:lnTo>
                  <a:pt x="5731" y="1632"/>
                </a:lnTo>
                <a:lnTo>
                  <a:pt x="5735" y="1637"/>
                </a:lnTo>
                <a:lnTo>
                  <a:pt x="5739" y="1641"/>
                </a:lnTo>
                <a:lnTo>
                  <a:pt x="5744" y="1645"/>
                </a:lnTo>
                <a:lnTo>
                  <a:pt x="5748" y="1649"/>
                </a:lnTo>
                <a:lnTo>
                  <a:pt x="5752" y="1654"/>
                </a:lnTo>
                <a:lnTo>
                  <a:pt x="5756" y="1658"/>
                </a:lnTo>
                <a:lnTo>
                  <a:pt x="5760" y="1661"/>
                </a:lnTo>
                <a:lnTo>
                  <a:pt x="5764" y="1665"/>
                </a:lnTo>
                <a:lnTo>
                  <a:pt x="5768" y="1669"/>
                </a:lnTo>
                <a:lnTo>
                  <a:pt x="5772" y="1673"/>
                </a:lnTo>
                <a:lnTo>
                  <a:pt x="5775" y="1676"/>
                </a:lnTo>
                <a:lnTo>
                  <a:pt x="5779" y="1680"/>
                </a:lnTo>
                <a:lnTo>
                  <a:pt x="5782" y="1683"/>
                </a:lnTo>
                <a:lnTo>
                  <a:pt x="5786" y="1686"/>
                </a:lnTo>
                <a:lnTo>
                  <a:pt x="5789" y="1690"/>
                </a:lnTo>
                <a:lnTo>
                  <a:pt x="5793" y="1693"/>
                </a:lnTo>
                <a:lnTo>
                  <a:pt x="5796" y="1696"/>
                </a:lnTo>
                <a:lnTo>
                  <a:pt x="5799" y="1699"/>
                </a:lnTo>
                <a:lnTo>
                  <a:pt x="5802" y="1701"/>
                </a:lnTo>
                <a:lnTo>
                  <a:pt x="5805" y="1704"/>
                </a:lnTo>
                <a:lnTo>
                  <a:pt x="5808" y="1707"/>
                </a:lnTo>
                <a:lnTo>
                  <a:pt x="5811" y="1709"/>
                </a:lnTo>
                <a:lnTo>
                  <a:pt x="5814" y="1712"/>
                </a:lnTo>
                <a:lnTo>
                  <a:pt x="5816" y="1714"/>
                </a:lnTo>
                <a:lnTo>
                  <a:pt x="5819" y="1716"/>
                </a:lnTo>
                <a:lnTo>
                  <a:pt x="5821" y="1718"/>
                </a:lnTo>
                <a:lnTo>
                  <a:pt x="5823" y="1720"/>
                </a:lnTo>
                <a:lnTo>
                  <a:pt x="5826" y="1722"/>
                </a:lnTo>
                <a:lnTo>
                  <a:pt x="5828" y="1724"/>
                </a:lnTo>
                <a:lnTo>
                  <a:pt x="5830" y="1726"/>
                </a:lnTo>
                <a:lnTo>
                  <a:pt x="5831" y="1727"/>
                </a:lnTo>
                <a:lnTo>
                  <a:pt x="5833" y="1729"/>
                </a:lnTo>
                <a:lnTo>
                  <a:pt x="5835" y="1730"/>
                </a:lnTo>
                <a:lnTo>
                  <a:pt x="5836" y="1732"/>
                </a:lnTo>
                <a:lnTo>
                  <a:pt x="5838" y="1733"/>
                </a:lnTo>
                <a:lnTo>
                  <a:pt x="5839" y="1734"/>
                </a:lnTo>
                <a:lnTo>
                  <a:pt x="5840" y="1735"/>
                </a:lnTo>
                <a:lnTo>
                  <a:pt x="5841" y="1735"/>
                </a:lnTo>
                <a:lnTo>
                  <a:pt x="5842" y="1736"/>
                </a:lnTo>
                <a:lnTo>
                  <a:pt x="5842" y="1737"/>
                </a:lnTo>
                <a:lnTo>
                  <a:pt x="5843" y="1737"/>
                </a:lnTo>
                <a:lnTo>
                  <a:pt x="5843" y="1737"/>
                </a:lnTo>
                <a:lnTo>
                  <a:pt x="5843" y="1738"/>
                </a:lnTo>
                <a:lnTo>
                  <a:pt x="5843" y="1738"/>
                </a:lnTo>
                <a:lnTo>
                  <a:pt x="5843" y="1738"/>
                </a:lnTo>
                <a:lnTo>
                  <a:pt x="5844" y="1738"/>
                </a:lnTo>
                <a:lnTo>
                  <a:pt x="5845" y="1738"/>
                </a:lnTo>
                <a:lnTo>
                  <a:pt x="5848" y="1738"/>
                </a:lnTo>
                <a:lnTo>
                  <a:pt x="5852" y="1738"/>
                </a:lnTo>
                <a:lnTo>
                  <a:pt x="5856" y="1738"/>
                </a:lnTo>
                <a:lnTo>
                  <a:pt x="5861" y="1738"/>
                </a:lnTo>
                <a:lnTo>
                  <a:pt x="5867" y="1738"/>
                </a:lnTo>
                <a:lnTo>
                  <a:pt x="5874" y="1738"/>
                </a:lnTo>
                <a:lnTo>
                  <a:pt x="5881" y="1738"/>
                </a:lnTo>
                <a:lnTo>
                  <a:pt x="5889" y="1738"/>
                </a:lnTo>
                <a:lnTo>
                  <a:pt x="5898" y="1738"/>
                </a:lnTo>
                <a:lnTo>
                  <a:pt x="5907" y="1738"/>
                </a:lnTo>
                <a:lnTo>
                  <a:pt x="5917" y="1738"/>
                </a:lnTo>
                <a:lnTo>
                  <a:pt x="5926" y="1738"/>
                </a:lnTo>
                <a:lnTo>
                  <a:pt x="5937" y="1738"/>
                </a:lnTo>
                <a:lnTo>
                  <a:pt x="5947" y="1738"/>
                </a:lnTo>
                <a:lnTo>
                  <a:pt x="5958" y="1738"/>
                </a:lnTo>
                <a:lnTo>
                  <a:pt x="5969" y="1738"/>
                </a:lnTo>
                <a:lnTo>
                  <a:pt x="5980" y="1738"/>
                </a:lnTo>
                <a:lnTo>
                  <a:pt x="5992" y="1738"/>
                </a:lnTo>
                <a:lnTo>
                  <a:pt x="6003" y="1738"/>
                </a:lnTo>
                <a:lnTo>
                  <a:pt x="6014" y="1738"/>
                </a:lnTo>
                <a:lnTo>
                  <a:pt x="6025" y="1738"/>
                </a:lnTo>
                <a:lnTo>
                  <a:pt x="6036" y="1738"/>
                </a:lnTo>
                <a:lnTo>
                  <a:pt x="6047" y="1738"/>
                </a:lnTo>
                <a:lnTo>
                  <a:pt x="6058" y="1738"/>
                </a:lnTo>
                <a:lnTo>
                  <a:pt x="6068" y="1738"/>
                </a:lnTo>
                <a:lnTo>
                  <a:pt x="6078" y="1738"/>
                </a:lnTo>
                <a:lnTo>
                  <a:pt x="6087" y="1738"/>
                </a:lnTo>
                <a:lnTo>
                  <a:pt x="6096" y="1738"/>
                </a:lnTo>
                <a:lnTo>
                  <a:pt x="6105" y="1738"/>
                </a:lnTo>
                <a:lnTo>
                  <a:pt x="6113" y="1738"/>
                </a:lnTo>
                <a:lnTo>
                  <a:pt x="6120" y="1738"/>
                </a:lnTo>
                <a:lnTo>
                  <a:pt x="6127" y="1738"/>
                </a:lnTo>
                <a:lnTo>
                  <a:pt x="6133" y="1738"/>
                </a:lnTo>
                <a:lnTo>
                  <a:pt x="6138" y="1738"/>
                </a:lnTo>
                <a:lnTo>
                  <a:pt x="6143" y="1738"/>
                </a:lnTo>
                <a:lnTo>
                  <a:pt x="6146" y="1738"/>
                </a:lnTo>
                <a:lnTo>
                  <a:pt x="6149" y="1738"/>
                </a:lnTo>
                <a:lnTo>
                  <a:pt x="6150" y="1738"/>
                </a:lnTo>
                <a:lnTo>
                  <a:pt x="6151" y="1738"/>
                </a:lnTo>
                <a:lnTo>
                  <a:pt x="6151" y="1738"/>
                </a:lnTo>
                <a:lnTo>
                  <a:pt x="6151" y="1739"/>
                </a:lnTo>
                <a:lnTo>
                  <a:pt x="6151" y="1745"/>
                </a:lnTo>
                <a:lnTo>
                  <a:pt x="6151" y="1752"/>
                </a:lnTo>
                <a:lnTo>
                  <a:pt x="6151" y="1762"/>
                </a:lnTo>
                <a:lnTo>
                  <a:pt x="6151" y="1773"/>
                </a:lnTo>
                <a:lnTo>
                  <a:pt x="6151" y="1785"/>
                </a:lnTo>
                <a:lnTo>
                  <a:pt x="6151" y="1796"/>
                </a:lnTo>
                <a:lnTo>
                  <a:pt x="6151" y="1807"/>
                </a:lnTo>
                <a:lnTo>
                  <a:pt x="6151" y="1817"/>
                </a:lnTo>
                <a:lnTo>
                  <a:pt x="6151" y="1825"/>
                </a:lnTo>
                <a:lnTo>
                  <a:pt x="6151" y="1830"/>
                </a:lnTo>
                <a:lnTo>
                  <a:pt x="6151" y="1832"/>
                </a:lnTo>
                <a:lnTo>
                  <a:pt x="6151" y="1832"/>
                </a:lnTo>
                <a:lnTo>
                  <a:pt x="6151" y="1832"/>
                </a:lnTo>
                <a:lnTo>
                  <a:pt x="6151" y="1832"/>
                </a:lnTo>
                <a:lnTo>
                  <a:pt x="6151" y="1832"/>
                </a:lnTo>
                <a:lnTo>
                  <a:pt x="6151" y="1832"/>
                </a:lnTo>
                <a:lnTo>
                  <a:pt x="6150" y="1832"/>
                </a:lnTo>
                <a:lnTo>
                  <a:pt x="6150" y="1832"/>
                </a:lnTo>
                <a:lnTo>
                  <a:pt x="6150" y="1832"/>
                </a:lnTo>
                <a:lnTo>
                  <a:pt x="6149" y="1832"/>
                </a:lnTo>
                <a:lnTo>
                  <a:pt x="6149" y="1832"/>
                </a:lnTo>
                <a:lnTo>
                  <a:pt x="6149" y="1832"/>
                </a:lnTo>
                <a:lnTo>
                  <a:pt x="6148" y="1832"/>
                </a:lnTo>
                <a:lnTo>
                  <a:pt x="6147" y="1832"/>
                </a:lnTo>
                <a:lnTo>
                  <a:pt x="6147" y="1832"/>
                </a:lnTo>
                <a:lnTo>
                  <a:pt x="6146" y="1832"/>
                </a:lnTo>
                <a:lnTo>
                  <a:pt x="6145" y="1832"/>
                </a:lnTo>
                <a:lnTo>
                  <a:pt x="6145" y="1832"/>
                </a:lnTo>
                <a:lnTo>
                  <a:pt x="6144" y="1832"/>
                </a:lnTo>
                <a:lnTo>
                  <a:pt x="6143" y="1832"/>
                </a:lnTo>
                <a:lnTo>
                  <a:pt x="6142" y="1832"/>
                </a:lnTo>
                <a:lnTo>
                  <a:pt x="6141" y="1832"/>
                </a:lnTo>
                <a:lnTo>
                  <a:pt x="6140" y="1832"/>
                </a:lnTo>
                <a:lnTo>
                  <a:pt x="6139" y="1832"/>
                </a:lnTo>
                <a:lnTo>
                  <a:pt x="6138" y="1832"/>
                </a:lnTo>
                <a:lnTo>
                  <a:pt x="6137" y="1832"/>
                </a:lnTo>
                <a:lnTo>
                  <a:pt x="6135" y="1832"/>
                </a:lnTo>
                <a:lnTo>
                  <a:pt x="6134" y="1832"/>
                </a:lnTo>
                <a:lnTo>
                  <a:pt x="6133" y="1832"/>
                </a:lnTo>
                <a:lnTo>
                  <a:pt x="6132" y="1832"/>
                </a:lnTo>
                <a:lnTo>
                  <a:pt x="6130" y="1832"/>
                </a:lnTo>
                <a:lnTo>
                  <a:pt x="6129" y="1832"/>
                </a:lnTo>
                <a:lnTo>
                  <a:pt x="6127" y="1832"/>
                </a:lnTo>
                <a:lnTo>
                  <a:pt x="6126" y="1832"/>
                </a:lnTo>
                <a:lnTo>
                  <a:pt x="6124" y="1832"/>
                </a:lnTo>
                <a:lnTo>
                  <a:pt x="6122" y="1832"/>
                </a:lnTo>
                <a:lnTo>
                  <a:pt x="6121" y="1832"/>
                </a:lnTo>
                <a:lnTo>
                  <a:pt x="6119" y="1832"/>
                </a:lnTo>
                <a:lnTo>
                  <a:pt x="6117" y="1832"/>
                </a:lnTo>
                <a:lnTo>
                  <a:pt x="6115" y="1832"/>
                </a:lnTo>
                <a:lnTo>
                  <a:pt x="6114" y="1832"/>
                </a:lnTo>
                <a:lnTo>
                  <a:pt x="6112" y="1832"/>
                </a:lnTo>
                <a:lnTo>
                  <a:pt x="6110" y="1832"/>
                </a:lnTo>
                <a:lnTo>
                  <a:pt x="6108" y="1832"/>
                </a:lnTo>
                <a:lnTo>
                  <a:pt x="6106" y="1832"/>
                </a:lnTo>
                <a:lnTo>
                  <a:pt x="6104" y="1832"/>
                </a:lnTo>
                <a:lnTo>
                  <a:pt x="6101" y="1832"/>
                </a:lnTo>
                <a:lnTo>
                  <a:pt x="6099" y="1832"/>
                </a:lnTo>
                <a:lnTo>
                  <a:pt x="6097" y="1832"/>
                </a:lnTo>
                <a:lnTo>
                  <a:pt x="6095" y="1832"/>
                </a:lnTo>
                <a:lnTo>
                  <a:pt x="6092" y="1832"/>
                </a:lnTo>
                <a:lnTo>
                  <a:pt x="6090" y="1832"/>
                </a:lnTo>
                <a:lnTo>
                  <a:pt x="6088" y="1832"/>
                </a:lnTo>
                <a:lnTo>
                  <a:pt x="6085" y="1832"/>
                </a:lnTo>
                <a:lnTo>
                  <a:pt x="6083" y="1832"/>
                </a:lnTo>
                <a:lnTo>
                  <a:pt x="6080" y="1832"/>
                </a:lnTo>
                <a:lnTo>
                  <a:pt x="6078" y="1832"/>
                </a:lnTo>
                <a:lnTo>
                  <a:pt x="6075" y="1832"/>
                </a:lnTo>
                <a:lnTo>
                  <a:pt x="6072" y="1832"/>
                </a:lnTo>
                <a:lnTo>
                  <a:pt x="6070" y="1832"/>
                </a:lnTo>
                <a:lnTo>
                  <a:pt x="6067" y="1832"/>
                </a:lnTo>
                <a:lnTo>
                  <a:pt x="6064" y="1832"/>
                </a:lnTo>
                <a:lnTo>
                  <a:pt x="6061" y="1832"/>
                </a:lnTo>
                <a:lnTo>
                  <a:pt x="6058" y="1832"/>
                </a:lnTo>
                <a:lnTo>
                  <a:pt x="6055" y="1832"/>
                </a:lnTo>
                <a:lnTo>
                  <a:pt x="6052" y="1832"/>
                </a:lnTo>
                <a:lnTo>
                  <a:pt x="6049" y="1832"/>
                </a:lnTo>
                <a:lnTo>
                  <a:pt x="6046" y="1832"/>
                </a:lnTo>
                <a:lnTo>
                  <a:pt x="6043" y="1832"/>
                </a:lnTo>
                <a:lnTo>
                  <a:pt x="6040" y="1832"/>
                </a:lnTo>
                <a:lnTo>
                  <a:pt x="6037" y="1832"/>
                </a:lnTo>
                <a:lnTo>
                  <a:pt x="6034" y="1832"/>
                </a:lnTo>
                <a:lnTo>
                  <a:pt x="6030" y="1832"/>
                </a:lnTo>
                <a:lnTo>
                  <a:pt x="6027" y="1832"/>
                </a:lnTo>
                <a:lnTo>
                  <a:pt x="6024" y="1832"/>
                </a:lnTo>
                <a:lnTo>
                  <a:pt x="6020" y="1832"/>
                </a:lnTo>
                <a:lnTo>
                  <a:pt x="6017" y="1832"/>
                </a:lnTo>
                <a:lnTo>
                  <a:pt x="6013" y="1832"/>
                </a:lnTo>
                <a:lnTo>
                  <a:pt x="6010" y="1832"/>
                </a:lnTo>
                <a:lnTo>
                  <a:pt x="6006" y="1832"/>
                </a:lnTo>
                <a:lnTo>
                  <a:pt x="6002" y="1832"/>
                </a:lnTo>
                <a:lnTo>
                  <a:pt x="5999" y="1832"/>
                </a:lnTo>
                <a:lnTo>
                  <a:pt x="5995" y="1832"/>
                </a:lnTo>
                <a:lnTo>
                  <a:pt x="5991" y="1832"/>
                </a:lnTo>
                <a:lnTo>
                  <a:pt x="5988" y="1832"/>
                </a:lnTo>
                <a:lnTo>
                  <a:pt x="5984" y="1832"/>
                </a:lnTo>
                <a:lnTo>
                  <a:pt x="5980" y="1832"/>
                </a:lnTo>
                <a:lnTo>
                  <a:pt x="5976" y="1832"/>
                </a:lnTo>
                <a:lnTo>
                  <a:pt x="5972" y="1832"/>
                </a:lnTo>
                <a:lnTo>
                  <a:pt x="5968" y="1832"/>
                </a:lnTo>
                <a:lnTo>
                  <a:pt x="5964" y="1832"/>
                </a:lnTo>
                <a:lnTo>
                  <a:pt x="5960" y="1832"/>
                </a:lnTo>
                <a:lnTo>
                  <a:pt x="5956" y="1832"/>
                </a:lnTo>
                <a:lnTo>
                  <a:pt x="5952" y="1832"/>
                </a:lnTo>
                <a:lnTo>
                  <a:pt x="5948" y="1832"/>
                </a:lnTo>
                <a:lnTo>
                  <a:pt x="5943" y="1832"/>
                </a:lnTo>
                <a:lnTo>
                  <a:pt x="5939" y="1832"/>
                </a:lnTo>
                <a:lnTo>
                  <a:pt x="5935" y="1832"/>
                </a:lnTo>
                <a:lnTo>
                  <a:pt x="5930" y="1832"/>
                </a:lnTo>
                <a:lnTo>
                  <a:pt x="5926" y="1832"/>
                </a:lnTo>
                <a:lnTo>
                  <a:pt x="5922" y="1832"/>
                </a:lnTo>
                <a:lnTo>
                  <a:pt x="5917" y="1832"/>
                </a:lnTo>
                <a:lnTo>
                  <a:pt x="5913" y="1832"/>
                </a:lnTo>
                <a:lnTo>
                  <a:pt x="5908" y="1832"/>
                </a:lnTo>
                <a:lnTo>
                  <a:pt x="5904" y="1832"/>
                </a:lnTo>
                <a:lnTo>
                  <a:pt x="5899" y="1832"/>
                </a:lnTo>
                <a:lnTo>
                  <a:pt x="5894" y="1832"/>
                </a:lnTo>
                <a:lnTo>
                  <a:pt x="5890" y="1832"/>
                </a:lnTo>
                <a:lnTo>
                  <a:pt x="5885" y="1832"/>
                </a:lnTo>
                <a:lnTo>
                  <a:pt x="5880" y="1832"/>
                </a:lnTo>
                <a:lnTo>
                  <a:pt x="5875" y="1832"/>
                </a:lnTo>
                <a:lnTo>
                  <a:pt x="5871" y="1832"/>
                </a:lnTo>
                <a:lnTo>
                  <a:pt x="5866" y="1832"/>
                </a:lnTo>
                <a:lnTo>
                  <a:pt x="5861" y="1832"/>
                </a:lnTo>
                <a:lnTo>
                  <a:pt x="5856" y="1832"/>
                </a:lnTo>
                <a:lnTo>
                  <a:pt x="5851" y="1832"/>
                </a:lnTo>
                <a:lnTo>
                  <a:pt x="5846" y="1832"/>
                </a:lnTo>
                <a:lnTo>
                  <a:pt x="5841" y="1832"/>
                </a:lnTo>
                <a:lnTo>
                  <a:pt x="5836" y="1832"/>
                </a:lnTo>
                <a:lnTo>
                  <a:pt x="5830" y="1832"/>
                </a:lnTo>
                <a:lnTo>
                  <a:pt x="5825" y="1832"/>
                </a:lnTo>
                <a:lnTo>
                  <a:pt x="5820" y="1832"/>
                </a:lnTo>
                <a:lnTo>
                  <a:pt x="5815" y="1832"/>
                </a:lnTo>
                <a:lnTo>
                  <a:pt x="5809" y="1832"/>
                </a:lnTo>
                <a:lnTo>
                  <a:pt x="5804" y="1832"/>
                </a:lnTo>
                <a:lnTo>
                  <a:pt x="5799" y="1832"/>
                </a:lnTo>
                <a:lnTo>
                  <a:pt x="5793" y="1832"/>
                </a:lnTo>
                <a:lnTo>
                  <a:pt x="5788" y="1832"/>
                </a:lnTo>
                <a:lnTo>
                  <a:pt x="5783" y="1832"/>
                </a:lnTo>
                <a:lnTo>
                  <a:pt x="5777" y="1832"/>
                </a:lnTo>
                <a:lnTo>
                  <a:pt x="5771" y="1832"/>
                </a:lnTo>
                <a:lnTo>
                  <a:pt x="5766" y="1832"/>
                </a:lnTo>
                <a:lnTo>
                  <a:pt x="5760" y="1832"/>
                </a:lnTo>
                <a:lnTo>
                  <a:pt x="5755" y="1832"/>
                </a:lnTo>
                <a:lnTo>
                  <a:pt x="5749" y="1832"/>
                </a:lnTo>
                <a:lnTo>
                  <a:pt x="5743" y="1832"/>
                </a:lnTo>
                <a:lnTo>
                  <a:pt x="5738" y="1832"/>
                </a:lnTo>
                <a:lnTo>
                  <a:pt x="5732" y="1832"/>
                </a:lnTo>
                <a:lnTo>
                  <a:pt x="5726" y="1832"/>
                </a:lnTo>
                <a:lnTo>
                  <a:pt x="5720" y="1832"/>
                </a:lnTo>
                <a:lnTo>
                  <a:pt x="5714" y="1832"/>
                </a:lnTo>
                <a:lnTo>
                  <a:pt x="5708" y="1832"/>
                </a:lnTo>
                <a:lnTo>
                  <a:pt x="5702" y="1832"/>
                </a:lnTo>
                <a:lnTo>
                  <a:pt x="5696" y="1832"/>
                </a:lnTo>
                <a:lnTo>
                  <a:pt x="5690" y="1832"/>
                </a:lnTo>
                <a:lnTo>
                  <a:pt x="5684" y="1832"/>
                </a:lnTo>
                <a:lnTo>
                  <a:pt x="5678" y="1832"/>
                </a:lnTo>
                <a:lnTo>
                  <a:pt x="5672" y="1832"/>
                </a:lnTo>
                <a:lnTo>
                  <a:pt x="5666" y="1832"/>
                </a:lnTo>
                <a:lnTo>
                  <a:pt x="5660" y="1832"/>
                </a:lnTo>
                <a:lnTo>
                  <a:pt x="5653" y="1832"/>
                </a:lnTo>
                <a:lnTo>
                  <a:pt x="5647" y="1832"/>
                </a:lnTo>
                <a:lnTo>
                  <a:pt x="5641" y="1832"/>
                </a:lnTo>
                <a:lnTo>
                  <a:pt x="5635" y="1832"/>
                </a:lnTo>
                <a:lnTo>
                  <a:pt x="5628" y="1832"/>
                </a:lnTo>
                <a:lnTo>
                  <a:pt x="5622" y="1832"/>
                </a:lnTo>
                <a:lnTo>
                  <a:pt x="5615" y="1832"/>
                </a:lnTo>
                <a:lnTo>
                  <a:pt x="5609" y="1832"/>
                </a:lnTo>
                <a:lnTo>
                  <a:pt x="5603" y="1832"/>
                </a:lnTo>
                <a:lnTo>
                  <a:pt x="5596" y="1832"/>
                </a:lnTo>
                <a:lnTo>
                  <a:pt x="5589" y="1832"/>
                </a:lnTo>
                <a:lnTo>
                  <a:pt x="5583" y="1832"/>
                </a:lnTo>
                <a:lnTo>
                  <a:pt x="5576" y="1832"/>
                </a:lnTo>
                <a:lnTo>
                  <a:pt x="5570" y="1832"/>
                </a:lnTo>
                <a:lnTo>
                  <a:pt x="5563" y="1832"/>
                </a:lnTo>
                <a:lnTo>
                  <a:pt x="5556" y="1832"/>
                </a:lnTo>
                <a:lnTo>
                  <a:pt x="5550" y="1832"/>
                </a:lnTo>
                <a:lnTo>
                  <a:pt x="5543" y="1832"/>
                </a:lnTo>
                <a:lnTo>
                  <a:pt x="5536" y="1832"/>
                </a:lnTo>
                <a:lnTo>
                  <a:pt x="5529" y="1832"/>
                </a:lnTo>
                <a:lnTo>
                  <a:pt x="5522" y="1832"/>
                </a:lnTo>
                <a:lnTo>
                  <a:pt x="5515" y="1832"/>
                </a:lnTo>
                <a:lnTo>
                  <a:pt x="5508" y="1832"/>
                </a:lnTo>
                <a:lnTo>
                  <a:pt x="5502" y="1832"/>
                </a:lnTo>
                <a:lnTo>
                  <a:pt x="5495" y="1832"/>
                </a:lnTo>
                <a:lnTo>
                  <a:pt x="5488" y="1832"/>
                </a:lnTo>
                <a:lnTo>
                  <a:pt x="5480" y="1832"/>
                </a:lnTo>
                <a:lnTo>
                  <a:pt x="5473" y="1832"/>
                </a:lnTo>
                <a:lnTo>
                  <a:pt x="5466" y="1832"/>
                </a:lnTo>
                <a:lnTo>
                  <a:pt x="5459" y="1832"/>
                </a:lnTo>
                <a:lnTo>
                  <a:pt x="5452" y="1832"/>
                </a:lnTo>
                <a:lnTo>
                  <a:pt x="5445" y="1832"/>
                </a:lnTo>
                <a:lnTo>
                  <a:pt x="5438" y="1832"/>
                </a:lnTo>
                <a:lnTo>
                  <a:pt x="5430" y="1832"/>
                </a:lnTo>
                <a:lnTo>
                  <a:pt x="5423" y="1832"/>
                </a:lnTo>
                <a:lnTo>
                  <a:pt x="5416" y="1832"/>
                </a:lnTo>
                <a:lnTo>
                  <a:pt x="5408" y="1832"/>
                </a:lnTo>
                <a:lnTo>
                  <a:pt x="5401" y="1832"/>
                </a:lnTo>
                <a:lnTo>
                  <a:pt x="5394" y="1832"/>
                </a:lnTo>
                <a:lnTo>
                  <a:pt x="5386" y="1832"/>
                </a:lnTo>
                <a:lnTo>
                  <a:pt x="5379" y="1832"/>
                </a:lnTo>
                <a:lnTo>
                  <a:pt x="5371" y="1832"/>
                </a:lnTo>
                <a:lnTo>
                  <a:pt x="5364" y="1832"/>
                </a:lnTo>
                <a:lnTo>
                  <a:pt x="5356" y="1832"/>
                </a:lnTo>
                <a:lnTo>
                  <a:pt x="5349" y="1832"/>
                </a:lnTo>
                <a:lnTo>
                  <a:pt x="5341" y="1832"/>
                </a:lnTo>
                <a:lnTo>
                  <a:pt x="5334" y="1832"/>
                </a:lnTo>
                <a:lnTo>
                  <a:pt x="5326" y="1832"/>
                </a:lnTo>
                <a:lnTo>
                  <a:pt x="5318" y="1832"/>
                </a:lnTo>
                <a:lnTo>
                  <a:pt x="5311" y="1832"/>
                </a:lnTo>
                <a:lnTo>
                  <a:pt x="5303" y="1832"/>
                </a:lnTo>
                <a:lnTo>
                  <a:pt x="5295" y="1832"/>
                </a:lnTo>
                <a:lnTo>
                  <a:pt x="5287" y="1832"/>
                </a:lnTo>
                <a:lnTo>
                  <a:pt x="5279" y="1832"/>
                </a:lnTo>
                <a:lnTo>
                  <a:pt x="5272" y="1832"/>
                </a:lnTo>
                <a:lnTo>
                  <a:pt x="5264" y="1832"/>
                </a:lnTo>
                <a:lnTo>
                  <a:pt x="5256" y="1832"/>
                </a:lnTo>
                <a:lnTo>
                  <a:pt x="5248" y="1832"/>
                </a:lnTo>
                <a:lnTo>
                  <a:pt x="5240" y="1832"/>
                </a:lnTo>
                <a:lnTo>
                  <a:pt x="5232" y="1832"/>
                </a:lnTo>
                <a:lnTo>
                  <a:pt x="5224" y="1832"/>
                </a:lnTo>
                <a:lnTo>
                  <a:pt x="5216" y="1832"/>
                </a:lnTo>
                <a:lnTo>
                  <a:pt x="5208" y="1832"/>
                </a:lnTo>
                <a:lnTo>
                  <a:pt x="5200" y="1832"/>
                </a:lnTo>
                <a:lnTo>
                  <a:pt x="5192" y="1832"/>
                </a:lnTo>
                <a:lnTo>
                  <a:pt x="5184" y="1832"/>
                </a:lnTo>
                <a:lnTo>
                  <a:pt x="5176" y="1832"/>
                </a:lnTo>
                <a:lnTo>
                  <a:pt x="5167" y="1832"/>
                </a:lnTo>
                <a:lnTo>
                  <a:pt x="5159" y="1832"/>
                </a:lnTo>
                <a:lnTo>
                  <a:pt x="5151" y="1832"/>
                </a:lnTo>
                <a:lnTo>
                  <a:pt x="5143" y="1832"/>
                </a:lnTo>
                <a:lnTo>
                  <a:pt x="5134" y="1832"/>
                </a:lnTo>
                <a:lnTo>
                  <a:pt x="5126" y="1832"/>
                </a:lnTo>
                <a:lnTo>
                  <a:pt x="5118" y="1832"/>
                </a:lnTo>
                <a:lnTo>
                  <a:pt x="5110" y="1832"/>
                </a:lnTo>
                <a:lnTo>
                  <a:pt x="5101" y="1832"/>
                </a:lnTo>
                <a:lnTo>
                  <a:pt x="5093" y="1832"/>
                </a:lnTo>
                <a:lnTo>
                  <a:pt x="5084" y="1832"/>
                </a:lnTo>
                <a:lnTo>
                  <a:pt x="5076" y="1832"/>
                </a:lnTo>
                <a:lnTo>
                  <a:pt x="5067" y="1832"/>
                </a:lnTo>
                <a:lnTo>
                  <a:pt x="5059" y="1832"/>
                </a:lnTo>
                <a:lnTo>
                  <a:pt x="5050" y="1832"/>
                </a:lnTo>
                <a:lnTo>
                  <a:pt x="5042" y="1832"/>
                </a:lnTo>
                <a:lnTo>
                  <a:pt x="5033" y="1832"/>
                </a:lnTo>
                <a:lnTo>
                  <a:pt x="5025" y="1832"/>
                </a:lnTo>
                <a:lnTo>
                  <a:pt x="5016" y="1832"/>
                </a:lnTo>
                <a:lnTo>
                  <a:pt x="5008" y="1832"/>
                </a:lnTo>
                <a:lnTo>
                  <a:pt x="4999" y="1832"/>
                </a:lnTo>
                <a:lnTo>
                  <a:pt x="4990" y="1832"/>
                </a:lnTo>
                <a:lnTo>
                  <a:pt x="4982" y="1832"/>
                </a:lnTo>
                <a:lnTo>
                  <a:pt x="4973" y="1832"/>
                </a:lnTo>
                <a:lnTo>
                  <a:pt x="4964" y="1832"/>
                </a:lnTo>
                <a:lnTo>
                  <a:pt x="4955" y="1832"/>
                </a:lnTo>
                <a:lnTo>
                  <a:pt x="4947" y="1832"/>
                </a:lnTo>
                <a:lnTo>
                  <a:pt x="4938" y="1832"/>
                </a:lnTo>
                <a:lnTo>
                  <a:pt x="4929" y="1832"/>
                </a:lnTo>
                <a:lnTo>
                  <a:pt x="4920" y="1832"/>
                </a:lnTo>
                <a:lnTo>
                  <a:pt x="4911" y="1832"/>
                </a:lnTo>
                <a:lnTo>
                  <a:pt x="4902" y="1832"/>
                </a:lnTo>
                <a:lnTo>
                  <a:pt x="4893" y="1832"/>
                </a:lnTo>
                <a:lnTo>
                  <a:pt x="4884" y="1832"/>
                </a:lnTo>
                <a:lnTo>
                  <a:pt x="4876" y="1832"/>
                </a:lnTo>
                <a:lnTo>
                  <a:pt x="4867" y="1832"/>
                </a:lnTo>
                <a:lnTo>
                  <a:pt x="4858" y="1832"/>
                </a:lnTo>
                <a:lnTo>
                  <a:pt x="4849" y="1832"/>
                </a:lnTo>
                <a:lnTo>
                  <a:pt x="4839" y="1832"/>
                </a:lnTo>
                <a:lnTo>
                  <a:pt x="4830" y="1832"/>
                </a:lnTo>
                <a:lnTo>
                  <a:pt x="4821" y="1832"/>
                </a:lnTo>
                <a:lnTo>
                  <a:pt x="4812" y="1832"/>
                </a:lnTo>
                <a:lnTo>
                  <a:pt x="4803" y="1832"/>
                </a:lnTo>
                <a:lnTo>
                  <a:pt x="4794" y="1832"/>
                </a:lnTo>
                <a:lnTo>
                  <a:pt x="4785" y="1832"/>
                </a:lnTo>
                <a:lnTo>
                  <a:pt x="4776" y="1832"/>
                </a:lnTo>
                <a:lnTo>
                  <a:pt x="4766" y="1832"/>
                </a:lnTo>
                <a:lnTo>
                  <a:pt x="4757" y="1832"/>
                </a:lnTo>
                <a:lnTo>
                  <a:pt x="4748" y="1832"/>
                </a:lnTo>
                <a:lnTo>
                  <a:pt x="4739" y="1832"/>
                </a:lnTo>
                <a:lnTo>
                  <a:pt x="4729" y="1832"/>
                </a:lnTo>
                <a:lnTo>
                  <a:pt x="4720" y="1832"/>
                </a:lnTo>
                <a:lnTo>
                  <a:pt x="4711" y="1832"/>
                </a:lnTo>
                <a:lnTo>
                  <a:pt x="4702" y="1832"/>
                </a:lnTo>
                <a:lnTo>
                  <a:pt x="4692" y="1832"/>
                </a:lnTo>
                <a:lnTo>
                  <a:pt x="4683" y="1832"/>
                </a:lnTo>
                <a:lnTo>
                  <a:pt x="4673" y="1832"/>
                </a:lnTo>
                <a:lnTo>
                  <a:pt x="4664" y="1832"/>
                </a:lnTo>
                <a:lnTo>
                  <a:pt x="4655" y="1832"/>
                </a:lnTo>
                <a:lnTo>
                  <a:pt x="4645" y="1832"/>
                </a:lnTo>
                <a:lnTo>
                  <a:pt x="4636" y="1832"/>
                </a:lnTo>
                <a:lnTo>
                  <a:pt x="4626" y="1832"/>
                </a:lnTo>
                <a:lnTo>
                  <a:pt x="4617" y="1832"/>
                </a:lnTo>
                <a:lnTo>
                  <a:pt x="4607" y="1832"/>
                </a:lnTo>
                <a:lnTo>
                  <a:pt x="4598" y="1832"/>
                </a:lnTo>
                <a:lnTo>
                  <a:pt x="4588" y="1832"/>
                </a:lnTo>
                <a:lnTo>
                  <a:pt x="4579" y="1832"/>
                </a:lnTo>
                <a:lnTo>
                  <a:pt x="4569" y="1832"/>
                </a:lnTo>
                <a:lnTo>
                  <a:pt x="4559" y="1832"/>
                </a:lnTo>
                <a:lnTo>
                  <a:pt x="4550" y="1832"/>
                </a:lnTo>
                <a:lnTo>
                  <a:pt x="4540" y="1832"/>
                </a:lnTo>
                <a:lnTo>
                  <a:pt x="4530" y="1832"/>
                </a:lnTo>
                <a:lnTo>
                  <a:pt x="4521" y="1832"/>
                </a:lnTo>
                <a:lnTo>
                  <a:pt x="4511" y="1832"/>
                </a:lnTo>
                <a:lnTo>
                  <a:pt x="4501" y="1832"/>
                </a:lnTo>
                <a:lnTo>
                  <a:pt x="4492" y="1832"/>
                </a:lnTo>
                <a:lnTo>
                  <a:pt x="4482" y="1832"/>
                </a:lnTo>
                <a:lnTo>
                  <a:pt x="4472" y="1832"/>
                </a:lnTo>
                <a:lnTo>
                  <a:pt x="4462" y="1832"/>
                </a:lnTo>
                <a:lnTo>
                  <a:pt x="4453" y="1832"/>
                </a:lnTo>
                <a:lnTo>
                  <a:pt x="4443" y="1832"/>
                </a:lnTo>
                <a:lnTo>
                  <a:pt x="4433" y="1832"/>
                </a:lnTo>
                <a:lnTo>
                  <a:pt x="4423" y="1832"/>
                </a:lnTo>
                <a:lnTo>
                  <a:pt x="4413" y="1832"/>
                </a:lnTo>
                <a:lnTo>
                  <a:pt x="4403" y="1832"/>
                </a:lnTo>
                <a:lnTo>
                  <a:pt x="4394" y="1832"/>
                </a:lnTo>
                <a:lnTo>
                  <a:pt x="4384" y="1832"/>
                </a:lnTo>
                <a:lnTo>
                  <a:pt x="4374" y="1832"/>
                </a:lnTo>
                <a:lnTo>
                  <a:pt x="4364" y="1832"/>
                </a:lnTo>
                <a:lnTo>
                  <a:pt x="4354" y="1832"/>
                </a:lnTo>
                <a:lnTo>
                  <a:pt x="4344" y="1832"/>
                </a:lnTo>
                <a:lnTo>
                  <a:pt x="4334" y="1832"/>
                </a:lnTo>
                <a:lnTo>
                  <a:pt x="4324" y="1832"/>
                </a:lnTo>
                <a:lnTo>
                  <a:pt x="4314" y="1832"/>
                </a:lnTo>
                <a:lnTo>
                  <a:pt x="4304" y="1832"/>
                </a:lnTo>
                <a:lnTo>
                  <a:pt x="4294" y="1832"/>
                </a:lnTo>
                <a:lnTo>
                  <a:pt x="4284" y="1832"/>
                </a:lnTo>
                <a:lnTo>
                  <a:pt x="4274" y="1832"/>
                </a:lnTo>
                <a:lnTo>
                  <a:pt x="4264" y="1832"/>
                </a:lnTo>
                <a:lnTo>
                  <a:pt x="4254" y="1832"/>
                </a:lnTo>
                <a:lnTo>
                  <a:pt x="4244" y="1832"/>
                </a:lnTo>
                <a:lnTo>
                  <a:pt x="4234" y="1832"/>
                </a:lnTo>
                <a:lnTo>
                  <a:pt x="4224" y="1832"/>
                </a:lnTo>
                <a:lnTo>
                  <a:pt x="4213" y="1832"/>
                </a:lnTo>
                <a:lnTo>
                  <a:pt x="4203" y="1832"/>
                </a:lnTo>
                <a:lnTo>
                  <a:pt x="4193" y="1832"/>
                </a:lnTo>
                <a:lnTo>
                  <a:pt x="4183" y="1832"/>
                </a:lnTo>
                <a:lnTo>
                  <a:pt x="4173" y="1832"/>
                </a:lnTo>
                <a:lnTo>
                  <a:pt x="4163" y="1832"/>
                </a:lnTo>
                <a:lnTo>
                  <a:pt x="4152" y="1832"/>
                </a:lnTo>
                <a:lnTo>
                  <a:pt x="4142" y="1832"/>
                </a:lnTo>
                <a:lnTo>
                  <a:pt x="4132" y="1832"/>
                </a:lnTo>
                <a:lnTo>
                  <a:pt x="4122" y="1832"/>
                </a:lnTo>
                <a:lnTo>
                  <a:pt x="4112" y="1832"/>
                </a:lnTo>
                <a:lnTo>
                  <a:pt x="4101" y="1832"/>
                </a:lnTo>
                <a:lnTo>
                  <a:pt x="4091" y="1832"/>
                </a:lnTo>
                <a:lnTo>
                  <a:pt x="4081" y="1832"/>
                </a:lnTo>
                <a:lnTo>
                  <a:pt x="4070" y="1832"/>
                </a:lnTo>
                <a:lnTo>
                  <a:pt x="4060" y="1832"/>
                </a:lnTo>
                <a:lnTo>
                  <a:pt x="4050" y="1832"/>
                </a:lnTo>
                <a:lnTo>
                  <a:pt x="4039" y="1832"/>
                </a:lnTo>
                <a:lnTo>
                  <a:pt x="4029" y="1832"/>
                </a:lnTo>
                <a:lnTo>
                  <a:pt x="4019" y="1832"/>
                </a:lnTo>
                <a:lnTo>
                  <a:pt x="4008" y="1832"/>
                </a:lnTo>
                <a:lnTo>
                  <a:pt x="3998" y="1832"/>
                </a:lnTo>
                <a:lnTo>
                  <a:pt x="3988" y="1832"/>
                </a:lnTo>
                <a:lnTo>
                  <a:pt x="3977" y="1832"/>
                </a:lnTo>
                <a:lnTo>
                  <a:pt x="3967" y="1832"/>
                </a:lnTo>
                <a:lnTo>
                  <a:pt x="3957" y="1832"/>
                </a:lnTo>
                <a:lnTo>
                  <a:pt x="3946" y="1832"/>
                </a:lnTo>
                <a:lnTo>
                  <a:pt x="3936" y="1832"/>
                </a:lnTo>
                <a:lnTo>
                  <a:pt x="3925" y="1832"/>
                </a:lnTo>
                <a:lnTo>
                  <a:pt x="3915" y="1832"/>
                </a:lnTo>
                <a:lnTo>
                  <a:pt x="3904" y="1832"/>
                </a:lnTo>
                <a:lnTo>
                  <a:pt x="3894" y="1832"/>
                </a:lnTo>
                <a:lnTo>
                  <a:pt x="3883" y="1832"/>
                </a:lnTo>
                <a:lnTo>
                  <a:pt x="3873" y="1832"/>
                </a:lnTo>
                <a:lnTo>
                  <a:pt x="3862" y="1832"/>
                </a:lnTo>
                <a:lnTo>
                  <a:pt x="3852" y="1832"/>
                </a:lnTo>
                <a:lnTo>
                  <a:pt x="3841" y="1832"/>
                </a:lnTo>
                <a:lnTo>
                  <a:pt x="3831" y="1832"/>
                </a:lnTo>
                <a:lnTo>
                  <a:pt x="3820" y="1832"/>
                </a:lnTo>
                <a:lnTo>
                  <a:pt x="3810" y="1832"/>
                </a:lnTo>
                <a:lnTo>
                  <a:pt x="3799" y="1832"/>
                </a:lnTo>
                <a:lnTo>
                  <a:pt x="3789" y="1832"/>
                </a:lnTo>
                <a:lnTo>
                  <a:pt x="3778" y="1832"/>
                </a:lnTo>
                <a:lnTo>
                  <a:pt x="3768" y="1832"/>
                </a:lnTo>
                <a:lnTo>
                  <a:pt x="3757" y="1832"/>
                </a:lnTo>
                <a:lnTo>
                  <a:pt x="3746" y="1832"/>
                </a:lnTo>
                <a:lnTo>
                  <a:pt x="3736" y="1832"/>
                </a:lnTo>
                <a:lnTo>
                  <a:pt x="3725" y="1832"/>
                </a:lnTo>
                <a:lnTo>
                  <a:pt x="3715" y="1832"/>
                </a:lnTo>
                <a:lnTo>
                  <a:pt x="3704" y="1832"/>
                </a:lnTo>
                <a:lnTo>
                  <a:pt x="3693" y="1832"/>
                </a:lnTo>
                <a:lnTo>
                  <a:pt x="3683" y="1832"/>
                </a:lnTo>
                <a:lnTo>
                  <a:pt x="3672" y="1832"/>
                </a:lnTo>
                <a:lnTo>
                  <a:pt x="3662" y="1832"/>
                </a:lnTo>
                <a:lnTo>
                  <a:pt x="3651" y="1832"/>
                </a:lnTo>
                <a:lnTo>
                  <a:pt x="3640" y="1832"/>
                </a:lnTo>
                <a:lnTo>
                  <a:pt x="3630" y="1832"/>
                </a:lnTo>
                <a:lnTo>
                  <a:pt x="3619" y="1832"/>
                </a:lnTo>
                <a:lnTo>
                  <a:pt x="3608" y="1832"/>
                </a:lnTo>
                <a:lnTo>
                  <a:pt x="3598" y="1832"/>
                </a:lnTo>
                <a:lnTo>
                  <a:pt x="3587" y="1832"/>
                </a:lnTo>
                <a:lnTo>
                  <a:pt x="3576" y="1832"/>
                </a:lnTo>
                <a:lnTo>
                  <a:pt x="3566" y="1832"/>
                </a:lnTo>
                <a:lnTo>
                  <a:pt x="3555" y="1832"/>
                </a:lnTo>
                <a:lnTo>
                  <a:pt x="3544" y="1832"/>
                </a:lnTo>
                <a:lnTo>
                  <a:pt x="3533" y="1832"/>
                </a:lnTo>
                <a:lnTo>
                  <a:pt x="3523" y="1832"/>
                </a:lnTo>
                <a:lnTo>
                  <a:pt x="3512" y="1832"/>
                </a:lnTo>
                <a:lnTo>
                  <a:pt x="3501" y="1832"/>
                </a:lnTo>
                <a:lnTo>
                  <a:pt x="3491" y="1832"/>
                </a:lnTo>
                <a:lnTo>
                  <a:pt x="3480" y="1832"/>
                </a:lnTo>
                <a:lnTo>
                  <a:pt x="3469" y="1832"/>
                </a:lnTo>
                <a:lnTo>
                  <a:pt x="3458" y="1832"/>
                </a:lnTo>
                <a:lnTo>
                  <a:pt x="3448" y="1832"/>
                </a:lnTo>
                <a:lnTo>
                  <a:pt x="3437" y="1832"/>
                </a:lnTo>
                <a:lnTo>
                  <a:pt x="3426" y="1832"/>
                </a:lnTo>
                <a:lnTo>
                  <a:pt x="3415" y="1832"/>
                </a:lnTo>
                <a:lnTo>
                  <a:pt x="3405" y="1832"/>
                </a:lnTo>
                <a:lnTo>
                  <a:pt x="3394" y="1832"/>
                </a:lnTo>
                <a:lnTo>
                  <a:pt x="3383" y="1832"/>
                </a:lnTo>
                <a:lnTo>
                  <a:pt x="3372" y="1832"/>
                </a:lnTo>
                <a:lnTo>
                  <a:pt x="3361" y="1832"/>
                </a:lnTo>
                <a:lnTo>
                  <a:pt x="3351" y="1832"/>
                </a:lnTo>
                <a:lnTo>
                  <a:pt x="3340" y="1832"/>
                </a:lnTo>
                <a:lnTo>
                  <a:pt x="3329" y="1832"/>
                </a:lnTo>
                <a:lnTo>
                  <a:pt x="3318" y="1832"/>
                </a:lnTo>
                <a:lnTo>
                  <a:pt x="3308" y="1832"/>
                </a:lnTo>
                <a:lnTo>
                  <a:pt x="3297" y="1832"/>
                </a:lnTo>
                <a:lnTo>
                  <a:pt x="3286" y="1832"/>
                </a:lnTo>
                <a:lnTo>
                  <a:pt x="3275" y="1832"/>
                </a:lnTo>
                <a:lnTo>
                  <a:pt x="3264" y="1832"/>
                </a:lnTo>
                <a:lnTo>
                  <a:pt x="3254" y="1832"/>
                </a:lnTo>
                <a:lnTo>
                  <a:pt x="3243" y="1832"/>
                </a:lnTo>
                <a:lnTo>
                  <a:pt x="3232" y="1832"/>
                </a:lnTo>
                <a:lnTo>
                  <a:pt x="3221" y="1832"/>
                </a:lnTo>
                <a:lnTo>
                  <a:pt x="3210" y="1832"/>
                </a:lnTo>
                <a:lnTo>
                  <a:pt x="3200" y="1832"/>
                </a:lnTo>
                <a:lnTo>
                  <a:pt x="3189" y="1832"/>
                </a:lnTo>
                <a:lnTo>
                  <a:pt x="3178" y="1832"/>
                </a:lnTo>
                <a:lnTo>
                  <a:pt x="3167" y="1832"/>
                </a:lnTo>
                <a:lnTo>
                  <a:pt x="3156" y="1832"/>
                </a:lnTo>
                <a:lnTo>
                  <a:pt x="3145" y="1832"/>
                </a:lnTo>
                <a:lnTo>
                  <a:pt x="3135" y="1832"/>
                </a:lnTo>
                <a:lnTo>
                  <a:pt x="3124" y="1832"/>
                </a:lnTo>
                <a:lnTo>
                  <a:pt x="3113" y="1832"/>
                </a:lnTo>
                <a:lnTo>
                  <a:pt x="3102" y="1832"/>
                </a:lnTo>
                <a:lnTo>
                  <a:pt x="3091" y="1832"/>
                </a:lnTo>
                <a:lnTo>
                  <a:pt x="3081" y="1832"/>
                </a:lnTo>
                <a:lnTo>
                  <a:pt x="3070" y="1832"/>
                </a:lnTo>
                <a:lnTo>
                  <a:pt x="3059" y="1832"/>
                </a:lnTo>
                <a:lnTo>
                  <a:pt x="3048" y="1832"/>
                </a:lnTo>
                <a:lnTo>
                  <a:pt x="3037" y="1832"/>
                </a:lnTo>
                <a:lnTo>
                  <a:pt x="3027" y="1832"/>
                </a:lnTo>
                <a:lnTo>
                  <a:pt x="3016" y="1832"/>
                </a:lnTo>
                <a:lnTo>
                  <a:pt x="3005" y="1832"/>
                </a:lnTo>
                <a:lnTo>
                  <a:pt x="2994" y="1832"/>
                </a:lnTo>
                <a:lnTo>
                  <a:pt x="2983" y="1832"/>
                </a:lnTo>
                <a:lnTo>
                  <a:pt x="2972" y="1832"/>
                </a:lnTo>
                <a:lnTo>
                  <a:pt x="2962" y="1832"/>
                </a:lnTo>
                <a:lnTo>
                  <a:pt x="2951" y="1832"/>
                </a:lnTo>
                <a:lnTo>
                  <a:pt x="2940" y="1832"/>
                </a:lnTo>
                <a:lnTo>
                  <a:pt x="2929" y="1832"/>
                </a:lnTo>
                <a:lnTo>
                  <a:pt x="2918" y="1832"/>
                </a:lnTo>
                <a:lnTo>
                  <a:pt x="2908" y="1832"/>
                </a:lnTo>
                <a:lnTo>
                  <a:pt x="2897" y="1832"/>
                </a:lnTo>
                <a:lnTo>
                  <a:pt x="2886" y="1832"/>
                </a:lnTo>
                <a:lnTo>
                  <a:pt x="2875" y="1832"/>
                </a:lnTo>
                <a:lnTo>
                  <a:pt x="2864" y="1832"/>
                </a:lnTo>
                <a:lnTo>
                  <a:pt x="2854" y="1832"/>
                </a:lnTo>
                <a:lnTo>
                  <a:pt x="2843" y="1832"/>
                </a:lnTo>
                <a:lnTo>
                  <a:pt x="2832" y="1832"/>
                </a:lnTo>
                <a:lnTo>
                  <a:pt x="2821" y="1832"/>
                </a:lnTo>
                <a:lnTo>
                  <a:pt x="2810" y="1832"/>
                </a:lnTo>
                <a:lnTo>
                  <a:pt x="2800" y="1832"/>
                </a:lnTo>
                <a:lnTo>
                  <a:pt x="2789" y="1832"/>
                </a:lnTo>
                <a:lnTo>
                  <a:pt x="2778" y="1832"/>
                </a:lnTo>
                <a:lnTo>
                  <a:pt x="2767" y="1832"/>
                </a:lnTo>
                <a:lnTo>
                  <a:pt x="2757" y="1832"/>
                </a:lnTo>
                <a:lnTo>
                  <a:pt x="2746" y="1832"/>
                </a:lnTo>
                <a:lnTo>
                  <a:pt x="2735" y="1832"/>
                </a:lnTo>
                <a:lnTo>
                  <a:pt x="2724" y="1832"/>
                </a:lnTo>
                <a:lnTo>
                  <a:pt x="2714" y="1832"/>
                </a:lnTo>
                <a:lnTo>
                  <a:pt x="2703" y="1832"/>
                </a:lnTo>
                <a:lnTo>
                  <a:pt x="2692" y="1832"/>
                </a:lnTo>
                <a:lnTo>
                  <a:pt x="2681" y="1832"/>
                </a:lnTo>
                <a:lnTo>
                  <a:pt x="2671" y="1832"/>
                </a:lnTo>
                <a:lnTo>
                  <a:pt x="2660" y="1832"/>
                </a:lnTo>
                <a:lnTo>
                  <a:pt x="2649" y="1832"/>
                </a:lnTo>
                <a:lnTo>
                  <a:pt x="2638" y="1832"/>
                </a:lnTo>
                <a:lnTo>
                  <a:pt x="2628" y="1832"/>
                </a:lnTo>
                <a:lnTo>
                  <a:pt x="2617" y="1832"/>
                </a:lnTo>
                <a:lnTo>
                  <a:pt x="2606" y="1832"/>
                </a:lnTo>
                <a:lnTo>
                  <a:pt x="2596" y="1832"/>
                </a:lnTo>
                <a:lnTo>
                  <a:pt x="2585" y="1832"/>
                </a:lnTo>
                <a:lnTo>
                  <a:pt x="2574" y="1832"/>
                </a:lnTo>
                <a:lnTo>
                  <a:pt x="2563" y="1832"/>
                </a:lnTo>
                <a:lnTo>
                  <a:pt x="2553" y="1832"/>
                </a:lnTo>
                <a:lnTo>
                  <a:pt x="2542" y="1832"/>
                </a:lnTo>
                <a:lnTo>
                  <a:pt x="2531" y="1832"/>
                </a:lnTo>
                <a:lnTo>
                  <a:pt x="2521" y="1832"/>
                </a:lnTo>
                <a:lnTo>
                  <a:pt x="2510" y="1832"/>
                </a:lnTo>
                <a:lnTo>
                  <a:pt x="2499" y="1832"/>
                </a:lnTo>
                <a:lnTo>
                  <a:pt x="2489" y="1832"/>
                </a:lnTo>
                <a:lnTo>
                  <a:pt x="2478" y="1832"/>
                </a:lnTo>
                <a:lnTo>
                  <a:pt x="2468" y="1832"/>
                </a:lnTo>
                <a:lnTo>
                  <a:pt x="2457" y="1832"/>
                </a:lnTo>
                <a:lnTo>
                  <a:pt x="2446" y="1832"/>
                </a:lnTo>
                <a:lnTo>
                  <a:pt x="2436" y="1832"/>
                </a:lnTo>
                <a:lnTo>
                  <a:pt x="2425" y="1832"/>
                </a:lnTo>
                <a:lnTo>
                  <a:pt x="2415" y="1832"/>
                </a:lnTo>
                <a:lnTo>
                  <a:pt x="2404" y="1832"/>
                </a:lnTo>
                <a:lnTo>
                  <a:pt x="2393" y="1832"/>
                </a:lnTo>
                <a:lnTo>
                  <a:pt x="2383" y="1832"/>
                </a:lnTo>
                <a:lnTo>
                  <a:pt x="2372" y="1832"/>
                </a:lnTo>
                <a:lnTo>
                  <a:pt x="2362" y="1832"/>
                </a:lnTo>
                <a:lnTo>
                  <a:pt x="2351" y="1832"/>
                </a:lnTo>
                <a:lnTo>
                  <a:pt x="2341" y="1832"/>
                </a:lnTo>
                <a:lnTo>
                  <a:pt x="2330" y="1832"/>
                </a:lnTo>
                <a:lnTo>
                  <a:pt x="2319" y="1832"/>
                </a:lnTo>
                <a:lnTo>
                  <a:pt x="2309" y="1832"/>
                </a:lnTo>
                <a:lnTo>
                  <a:pt x="2298" y="1832"/>
                </a:lnTo>
                <a:lnTo>
                  <a:pt x="2288" y="1832"/>
                </a:lnTo>
                <a:lnTo>
                  <a:pt x="2277" y="1832"/>
                </a:lnTo>
                <a:lnTo>
                  <a:pt x="2267" y="1832"/>
                </a:lnTo>
                <a:lnTo>
                  <a:pt x="2256" y="1832"/>
                </a:lnTo>
                <a:lnTo>
                  <a:pt x="2246" y="1832"/>
                </a:lnTo>
                <a:lnTo>
                  <a:pt x="2236" y="1832"/>
                </a:lnTo>
                <a:lnTo>
                  <a:pt x="2225" y="1832"/>
                </a:lnTo>
                <a:lnTo>
                  <a:pt x="2215" y="1832"/>
                </a:lnTo>
                <a:lnTo>
                  <a:pt x="2204" y="1832"/>
                </a:lnTo>
                <a:lnTo>
                  <a:pt x="2194" y="1832"/>
                </a:lnTo>
                <a:lnTo>
                  <a:pt x="2183" y="1832"/>
                </a:lnTo>
                <a:lnTo>
                  <a:pt x="2173" y="1832"/>
                </a:lnTo>
                <a:lnTo>
                  <a:pt x="2163" y="1832"/>
                </a:lnTo>
                <a:lnTo>
                  <a:pt x="2152" y="1832"/>
                </a:lnTo>
                <a:lnTo>
                  <a:pt x="2142" y="1832"/>
                </a:lnTo>
                <a:lnTo>
                  <a:pt x="2132" y="1832"/>
                </a:lnTo>
                <a:lnTo>
                  <a:pt x="2121" y="1832"/>
                </a:lnTo>
                <a:lnTo>
                  <a:pt x="2111" y="1832"/>
                </a:lnTo>
                <a:lnTo>
                  <a:pt x="2101" y="1832"/>
                </a:lnTo>
                <a:lnTo>
                  <a:pt x="2090" y="1832"/>
                </a:lnTo>
                <a:lnTo>
                  <a:pt x="2080" y="1832"/>
                </a:lnTo>
                <a:lnTo>
                  <a:pt x="2070" y="1832"/>
                </a:lnTo>
                <a:lnTo>
                  <a:pt x="2059" y="1832"/>
                </a:lnTo>
                <a:lnTo>
                  <a:pt x="2049" y="1832"/>
                </a:lnTo>
                <a:lnTo>
                  <a:pt x="2039" y="1832"/>
                </a:lnTo>
                <a:lnTo>
                  <a:pt x="2029" y="1832"/>
                </a:lnTo>
                <a:lnTo>
                  <a:pt x="2018" y="1832"/>
                </a:lnTo>
                <a:lnTo>
                  <a:pt x="2008" y="1832"/>
                </a:lnTo>
                <a:lnTo>
                  <a:pt x="1998" y="1832"/>
                </a:lnTo>
                <a:lnTo>
                  <a:pt x="1988" y="1832"/>
                </a:lnTo>
                <a:lnTo>
                  <a:pt x="1978" y="1832"/>
                </a:lnTo>
                <a:lnTo>
                  <a:pt x="1967" y="1832"/>
                </a:lnTo>
                <a:lnTo>
                  <a:pt x="1957" y="1832"/>
                </a:lnTo>
                <a:lnTo>
                  <a:pt x="1947" y="1832"/>
                </a:lnTo>
                <a:lnTo>
                  <a:pt x="1937" y="1832"/>
                </a:lnTo>
                <a:lnTo>
                  <a:pt x="1927" y="1832"/>
                </a:lnTo>
                <a:lnTo>
                  <a:pt x="1917" y="1832"/>
                </a:lnTo>
                <a:lnTo>
                  <a:pt x="1907" y="1832"/>
                </a:lnTo>
                <a:lnTo>
                  <a:pt x="1896" y="1832"/>
                </a:lnTo>
                <a:lnTo>
                  <a:pt x="1886" y="1832"/>
                </a:lnTo>
                <a:lnTo>
                  <a:pt x="1876" y="1832"/>
                </a:lnTo>
                <a:lnTo>
                  <a:pt x="1866" y="1832"/>
                </a:lnTo>
                <a:lnTo>
                  <a:pt x="1856" y="1832"/>
                </a:lnTo>
                <a:lnTo>
                  <a:pt x="1846" y="1832"/>
                </a:lnTo>
                <a:lnTo>
                  <a:pt x="1836" y="1832"/>
                </a:lnTo>
                <a:lnTo>
                  <a:pt x="1826" y="1832"/>
                </a:lnTo>
                <a:lnTo>
                  <a:pt x="1816" y="1832"/>
                </a:lnTo>
                <a:lnTo>
                  <a:pt x="1806" y="1832"/>
                </a:lnTo>
                <a:lnTo>
                  <a:pt x="1796" y="1832"/>
                </a:lnTo>
                <a:lnTo>
                  <a:pt x="1786" y="1832"/>
                </a:lnTo>
                <a:lnTo>
                  <a:pt x="1777" y="1832"/>
                </a:lnTo>
                <a:lnTo>
                  <a:pt x="1767" y="1832"/>
                </a:lnTo>
                <a:lnTo>
                  <a:pt x="1757" y="1832"/>
                </a:lnTo>
                <a:lnTo>
                  <a:pt x="1747" y="1832"/>
                </a:lnTo>
                <a:lnTo>
                  <a:pt x="1737" y="1832"/>
                </a:lnTo>
                <a:lnTo>
                  <a:pt x="1727" y="1832"/>
                </a:lnTo>
                <a:lnTo>
                  <a:pt x="1717" y="1832"/>
                </a:lnTo>
                <a:lnTo>
                  <a:pt x="1708" y="1832"/>
                </a:lnTo>
                <a:lnTo>
                  <a:pt x="1698" y="1832"/>
                </a:lnTo>
                <a:lnTo>
                  <a:pt x="1688" y="1832"/>
                </a:lnTo>
                <a:lnTo>
                  <a:pt x="1678" y="1832"/>
                </a:lnTo>
                <a:lnTo>
                  <a:pt x="1668" y="1832"/>
                </a:lnTo>
                <a:lnTo>
                  <a:pt x="1659" y="1832"/>
                </a:lnTo>
                <a:lnTo>
                  <a:pt x="1649" y="1832"/>
                </a:lnTo>
                <a:lnTo>
                  <a:pt x="1639" y="1832"/>
                </a:lnTo>
                <a:lnTo>
                  <a:pt x="1630" y="1832"/>
                </a:lnTo>
                <a:lnTo>
                  <a:pt x="1620" y="1832"/>
                </a:lnTo>
                <a:lnTo>
                  <a:pt x="1610" y="1832"/>
                </a:lnTo>
                <a:lnTo>
                  <a:pt x="1601" y="1832"/>
                </a:lnTo>
                <a:lnTo>
                  <a:pt x="1591" y="1832"/>
                </a:lnTo>
                <a:lnTo>
                  <a:pt x="1581" y="1832"/>
                </a:lnTo>
                <a:lnTo>
                  <a:pt x="1572" y="1832"/>
                </a:lnTo>
                <a:lnTo>
                  <a:pt x="1562" y="1832"/>
                </a:lnTo>
                <a:lnTo>
                  <a:pt x="1553" y="1832"/>
                </a:lnTo>
                <a:lnTo>
                  <a:pt x="1543" y="1832"/>
                </a:lnTo>
                <a:lnTo>
                  <a:pt x="1534" y="1832"/>
                </a:lnTo>
                <a:lnTo>
                  <a:pt x="1524" y="1832"/>
                </a:lnTo>
                <a:lnTo>
                  <a:pt x="1515" y="1832"/>
                </a:lnTo>
                <a:lnTo>
                  <a:pt x="1505" y="1832"/>
                </a:lnTo>
                <a:lnTo>
                  <a:pt x="1496" y="1832"/>
                </a:lnTo>
                <a:lnTo>
                  <a:pt x="1486" y="1832"/>
                </a:lnTo>
                <a:lnTo>
                  <a:pt x="1477" y="1832"/>
                </a:lnTo>
                <a:lnTo>
                  <a:pt x="1468" y="1832"/>
                </a:lnTo>
                <a:lnTo>
                  <a:pt x="1458" y="1832"/>
                </a:lnTo>
                <a:lnTo>
                  <a:pt x="1449" y="1832"/>
                </a:lnTo>
                <a:lnTo>
                  <a:pt x="1440" y="1832"/>
                </a:lnTo>
                <a:lnTo>
                  <a:pt x="1430" y="1832"/>
                </a:lnTo>
                <a:lnTo>
                  <a:pt x="1421" y="1832"/>
                </a:lnTo>
                <a:lnTo>
                  <a:pt x="1412" y="1832"/>
                </a:lnTo>
                <a:lnTo>
                  <a:pt x="1402" y="1832"/>
                </a:lnTo>
                <a:lnTo>
                  <a:pt x="1393" y="1832"/>
                </a:lnTo>
                <a:lnTo>
                  <a:pt x="1384" y="1832"/>
                </a:lnTo>
                <a:lnTo>
                  <a:pt x="1375" y="1832"/>
                </a:lnTo>
                <a:lnTo>
                  <a:pt x="1366" y="1832"/>
                </a:lnTo>
                <a:lnTo>
                  <a:pt x="1356" y="1832"/>
                </a:lnTo>
                <a:lnTo>
                  <a:pt x="1347" y="1832"/>
                </a:lnTo>
                <a:lnTo>
                  <a:pt x="1338" y="1832"/>
                </a:lnTo>
                <a:lnTo>
                  <a:pt x="1329" y="1832"/>
                </a:lnTo>
                <a:lnTo>
                  <a:pt x="1320" y="1832"/>
                </a:lnTo>
                <a:lnTo>
                  <a:pt x="1311" y="1832"/>
                </a:lnTo>
                <a:lnTo>
                  <a:pt x="1302" y="1832"/>
                </a:lnTo>
                <a:lnTo>
                  <a:pt x="1293" y="1832"/>
                </a:lnTo>
                <a:lnTo>
                  <a:pt x="1284" y="1832"/>
                </a:lnTo>
                <a:lnTo>
                  <a:pt x="1275" y="1832"/>
                </a:lnTo>
                <a:lnTo>
                  <a:pt x="1266" y="1832"/>
                </a:lnTo>
                <a:lnTo>
                  <a:pt x="1257" y="1832"/>
                </a:lnTo>
                <a:lnTo>
                  <a:pt x="1248" y="1832"/>
                </a:lnTo>
                <a:lnTo>
                  <a:pt x="1239" y="1832"/>
                </a:lnTo>
                <a:lnTo>
                  <a:pt x="1230" y="1832"/>
                </a:lnTo>
                <a:lnTo>
                  <a:pt x="1221" y="1832"/>
                </a:lnTo>
                <a:lnTo>
                  <a:pt x="1213" y="1832"/>
                </a:lnTo>
                <a:lnTo>
                  <a:pt x="1204" y="1832"/>
                </a:lnTo>
                <a:lnTo>
                  <a:pt x="1195" y="1832"/>
                </a:lnTo>
                <a:lnTo>
                  <a:pt x="1186" y="1832"/>
                </a:lnTo>
                <a:lnTo>
                  <a:pt x="1178" y="1832"/>
                </a:lnTo>
                <a:lnTo>
                  <a:pt x="1169" y="1832"/>
                </a:lnTo>
                <a:lnTo>
                  <a:pt x="1160" y="1832"/>
                </a:lnTo>
                <a:lnTo>
                  <a:pt x="1151" y="1832"/>
                </a:lnTo>
                <a:lnTo>
                  <a:pt x="1143" y="1832"/>
                </a:lnTo>
                <a:lnTo>
                  <a:pt x="1134" y="1832"/>
                </a:lnTo>
                <a:lnTo>
                  <a:pt x="1126" y="1832"/>
                </a:lnTo>
                <a:lnTo>
                  <a:pt x="1117" y="1832"/>
                </a:lnTo>
                <a:lnTo>
                  <a:pt x="1108" y="1832"/>
                </a:lnTo>
                <a:lnTo>
                  <a:pt x="1100" y="1832"/>
                </a:lnTo>
                <a:lnTo>
                  <a:pt x="1091" y="1832"/>
                </a:lnTo>
                <a:lnTo>
                  <a:pt x="1083" y="1832"/>
                </a:lnTo>
                <a:lnTo>
                  <a:pt x="1074" y="1832"/>
                </a:lnTo>
                <a:lnTo>
                  <a:pt x="1066" y="1832"/>
                </a:lnTo>
                <a:lnTo>
                  <a:pt x="1058" y="1832"/>
                </a:lnTo>
                <a:lnTo>
                  <a:pt x="1049" y="1832"/>
                </a:lnTo>
                <a:lnTo>
                  <a:pt x="1041" y="1832"/>
                </a:lnTo>
                <a:lnTo>
                  <a:pt x="1032" y="1832"/>
                </a:lnTo>
                <a:lnTo>
                  <a:pt x="1024" y="1832"/>
                </a:lnTo>
                <a:lnTo>
                  <a:pt x="1016" y="1832"/>
                </a:lnTo>
                <a:lnTo>
                  <a:pt x="1008" y="1832"/>
                </a:lnTo>
                <a:lnTo>
                  <a:pt x="999" y="1832"/>
                </a:lnTo>
                <a:lnTo>
                  <a:pt x="991" y="1832"/>
                </a:lnTo>
                <a:lnTo>
                  <a:pt x="983" y="1832"/>
                </a:lnTo>
                <a:lnTo>
                  <a:pt x="975" y="1832"/>
                </a:lnTo>
                <a:lnTo>
                  <a:pt x="967" y="1832"/>
                </a:lnTo>
                <a:lnTo>
                  <a:pt x="959" y="1832"/>
                </a:lnTo>
                <a:lnTo>
                  <a:pt x="950" y="1832"/>
                </a:lnTo>
                <a:lnTo>
                  <a:pt x="942" y="1832"/>
                </a:lnTo>
                <a:lnTo>
                  <a:pt x="934" y="1832"/>
                </a:lnTo>
                <a:lnTo>
                  <a:pt x="926" y="1832"/>
                </a:lnTo>
                <a:lnTo>
                  <a:pt x="918" y="1832"/>
                </a:lnTo>
                <a:lnTo>
                  <a:pt x="910" y="1832"/>
                </a:lnTo>
                <a:lnTo>
                  <a:pt x="902" y="1832"/>
                </a:lnTo>
                <a:lnTo>
                  <a:pt x="894" y="1832"/>
                </a:lnTo>
                <a:lnTo>
                  <a:pt x="887" y="1832"/>
                </a:lnTo>
                <a:lnTo>
                  <a:pt x="879" y="1832"/>
                </a:lnTo>
                <a:lnTo>
                  <a:pt x="871" y="1832"/>
                </a:lnTo>
                <a:lnTo>
                  <a:pt x="863" y="1832"/>
                </a:lnTo>
                <a:lnTo>
                  <a:pt x="855" y="1832"/>
                </a:lnTo>
                <a:lnTo>
                  <a:pt x="848" y="1832"/>
                </a:lnTo>
                <a:lnTo>
                  <a:pt x="840" y="1832"/>
                </a:lnTo>
                <a:lnTo>
                  <a:pt x="832" y="1832"/>
                </a:lnTo>
                <a:lnTo>
                  <a:pt x="824" y="1832"/>
                </a:lnTo>
                <a:lnTo>
                  <a:pt x="817" y="1832"/>
                </a:lnTo>
                <a:lnTo>
                  <a:pt x="809" y="1832"/>
                </a:lnTo>
                <a:lnTo>
                  <a:pt x="802" y="1832"/>
                </a:lnTo>
                <a:lnTo>
                  <a:pt x="794" y="1832"/>
                </a:lnTo>
                <a:lnTo>
                  <a:pt x="787" y="1832"/>
                </a:lnTo>
                <a:lnTo>
                  <a:pt x="779" y="1832"/>
                </a:lnTo>
                <a:lnTo>
                  <a:pt x="772" y="1832"/>
                </a:lnTo>
                <a:lnTo>
                  <a:pt x="764" y="1832"/>
                </a:lnTo>
                <a:lnTo>
                  <a:pt x="757" y="1832"/>
                </a:lnTo>
                <a:lnTo>
                  <a:pt x="749" y="1832"/>
                </a:lnTo>
                <a:lnTo>
                  <a:pt x="742" y="1832"/>
                </a:lnTo>
                <a:lnTo>
                  <a:pt x="735" y="1832"/>
                </a:lnTo>
                <a:lnTo>
                  <a:pt x="727" y="1832"/>
                </a:lnTo>
                <a:lnTo>
                  <a:pt x="720" y="1832"/>
                </a:lnTo>
                <a:lnTo>
                  <a:pt x="713" y="1832"/>
                </a:lnTo>
                <a:lnTo>
                  <a:pt x="706" y="1832"/>
                </a:lnTo>
                <a:lnTo>
                  <a:pt x="698" y="1832"/>
                </a:lnTo>
                <a:lnTo>
                  <a:pt x="691" y="1832"/>
                </a:lnTo>
                <a:lnTo>
                  <a:pt x="684" y="1832"/>
                </a:lnTo>
                <a:lnTo>
                  <a:pt x="677" y="1832"/>
                </a:lnTo>
                <a:lnTo>
                  <a:pt x="670" y="1832"/>
                </a:lnTo>
                <a:lnTo>
                  <a:pt x="663" y="1832"/>
                </a:lnTo>
                <a:lnTo>
                  <a:pt x="656" y="1832"/>
                </a:lnTo>
                <a:lnTo>
                  <a:pt x="649" y="1832"/>
                </a:lnTo>
                <a:lnTo>
                  <a:pt x="642" y="1832"/>
                </a:lnTo>
                <a:lnTo>
                  <a:pt x="635" y="1832"/>
                </a:lnTo>
                <a:lnTo>
                  <a:pt x="628" y="1832"/>
                </a:lnTo>
                <a:lnTo>
                  <a:pt x="621" y="1832"/>
                </a:lnTo>
                <a:lnTo>
                  <a:pt x="614" y="1832"/>
                </a:lnTo>
                <a:lnTo>
                  <a:pt x="608" y="1832"/>
                </a:lnTo>
                <a:lnTo>
                  <a:pt x="601" y="1832"/>
                </a:lnTo>
                <a:lnTo>
                  <a:pt x="594" y="1832"/>
                </a:lnTo>
                <a:lnTo>
                  <a:pt x="587" y="1832"/>
                </a:lnTo>
                <a:lnTo>
                  <a:pt x="581" y="1832"/>
                </a:lnTo>
                <a:lnTo>
                  <a:pt x="574" y="1832"/>
                </a:lnTo>
                <a:lnTo>
                  <a:pt x="567" y="1832"/>
                </a:lnTo>
                <a:lnTo>
                  <a:pt x="561" y="1832"/>
                </a:lnTo>
                <a:lnTo>
                  <a:pt x="554" y="1832"/>
                </a:lnTo>
                <a:lnTo>
                  <a:pt x="548" y="1832"/>
                </a:lnTo>
                <a:lnTo>
                  <a:pt x="541" y="1832"/>
                </a:lnTo>
                <a:lnTo>
                  <a:pt x="535" y="1832"/>
                </a:lnTo>
                <a:lnTo>
                  <a:pt x="528" y="1832"/>
                </a:lnTo>
                <a:lnTo>
                  <a:pt x="522" y="1832"/>
                </a:lnTo>
                <a:lnTo>
                  <a:pt x="516" y="1832"/>
                </a:lnTo>
                <a:lnTo>
                  <a:pt x="509" y="1832"/>
                </a:lnTo>
                <a:lnTo>
                  <a:pt x="503" y="1832"/>
                </a:lnTo>
                <a:lnTo>
                  <a:pt x="497" y="1832"/>
                </a:lnTo>
                <a:lnTo>
                  <a:pt x="491" y="1832"/>
                </a:lnTo>
                <a:lnTo>
                  <a:pt x="484" y="1832"/>
                </a:lnTo>
                <a:lnTo>
                  <a:pt x="478" y="1832"/>
                </a:lnTo>
                <a:lnTo>
                  <a:pt x="472" y="1832"/>
                </a:lnTo>
                <a:lnTo>
                  <a:pt x="466" y="1832"/>
                </a:lnTo>
                <a:lnTo>
                  <a:pt x="460" y="1832"/>
                </a:lnTo>
                <a:lnTo>
                  <a:pt x="454" y="1832"/>
                </a:lnTo>
                <a:lnTo>
                  <a:pt x="448" y="1832"/>
                </a:lnTo>
                <a:lnTo>
                  <a:pt x="442" y="1832"/>
                </a:lnTo>
                <a:lnTo>
                  <a:pt x="436" y="1832"/>
                </a:lnTo>
                <a:lnTo>
                  <a:pt x="430" y="1832"/>
                </a:lnTo>
                <a:lnTo>
                  <a:pt x="424" y="1832"/>
                </a:lnTo>
                <a:lnTo>
                  <a:pt x="419" y="1832"/>
                </a:lnTo>
                <a:lnTo>
                  <a:pt x="413" y="1832"/>
                </a:lnTo>
                <a:lnTo>
                  <a:pt x="407" y="1832"/>
                </a:lnTo>
                <a:lnTo>
                  <a:pt x="401" y="1832"/>
                </a:lnTo>
                <a:lnTo>
                  <a:pt x="396" y="1832"/>
                </a:lnTo>
                <a:lnTo>
                  <a:pt x="390" y="1832"/>
                </a:lnTo>
                <a:lnTo>
                  <a:pt x="384" y="1832"/>
                </a:lnTo>
                <a:lnTo>
                  <a:pt x="379" y="1832"/>
                </a:lnTo>
                <a:lnTo>
                  <a:pt x="373" y="1832"/>
                </a:lnTo>
                <a:lnTo>
                  <a:pt x="368" y="1832"/>
                </a:lnTo>
                <a:lnTo>
                  <a:pt x="362" y="1832"/>
                </a:lnTo>
                <a:lnTo>
                  <a:pt x="357" y="1832"/>
                </a:lnTo>
                <a:lnTo>
                  <a:pt x="352" y="1832"/>
                </a:lnTo>
                <a:lnTo>
                  <a:pt x="346" y="1832"/>
                </a:lnTo>
                <a:lnTo>
                  <a:pt x="341" y="1832"/>
                </a:lnTo>
                <a:lnTo>
                  <a:pt x="336" y="1832"/>
                </a:lnTo>
                <a:lnTo>
                  <a:pt x="330" y="1832"/>
                </a:lnTo>
                <a:lnTo>
                  <a:pt x="325" y="1832"/>
                </a:lnTo>
                <a:lnTo>
                  <a:pt x="320" y="1832"/>
                </a:lnTo>
                <a:lnTo>
                  <a:pt x="315" y="1832"/>
                </a:lnTo>
                <a:lnTo>
                  <a:pt x="310" y="1832"/>
                </a:lnTo>
                <a:lnTo>
                  <a:pt x="305" y="1832"/>
                </a:lnTo>
                <a:lnTo>
                  <a:pt x="300" y="1832"/>
                </a:lnTo>
                <a:lnTo>
                  <a:pt x="295" y="1832"/>
                </a:lnTo>
                <a:lnTo>
                  <a:pt x="290" y="1832"/>
                </a:lnTo>
                <a:lnTo>
                  <a:pt x="285" y="1832"/>
                </a:lnTo>
                <a:lnTo>
                  <a:pt x="280" y="1832"/>
                </a:lnTo>
                <a:lnTo>
                  <a:pt x="275" y="1832"/>
                </a:lnTo>
                <a:lnTo>
                  <a:pt x="270" y="1832"/>
                </a:lnTo>
                <a:lnTo>
                  <a:pt x="265" y="1832"/>
                </a:lnTo>
                <a:lnTo>
                  <a:pt x="261" y="1832"/>
                </a:lnTo>
                <a:lnTo>
                  <a:pt x="256" y="1832"/>
                </a:lnTo>
                <a:lnTo>
                  <a:pt x="251" y="1832"/>
                </a:lnTo>
                <a:lnTo>
                  <a:pt x="247" y="1832"/>
                </a:lnTo>
                <a:lnTo>
                  <a:pt x="242" y="1832"/>
                </a:lnTo>
                <a:lnTo>
                  <a:pt x="238" y="1832"/>
                </a:lnTo>
                <a:lnTo>
                  <a:pt x="233" y="1832"/>
                </a:lnTo>
                <a:lnTo>
                  <a:pt x="229" y="1832"/>
                </a:lnTo>
                <a:lnTo>
                  <a:pt x="224" y="1832"/>
                </a:lnTo>
                <a:lnTo>
                  <a:pt x="220" y="1832"/>
                </a:lnTo>
                <a:lnTo>
                  <a:pt x="216" y="1832"/>
                </a:lnTo>
                <a:lnTo>
                  <a:pt x="211" y="1832"/>
                </a:lnTo>
                <a:lnTo>
                  <a:pt x="207" y="1832"/>
                </a:lnTo>
                <a:lnTo>
                  <a:pt x="203" y="1832"/>
                </a:lnTo>
                <a:lnTo>
                  <a:pt x="199" y="1832"/>
                </a:lnTo>
                <a:lnTo>
                  <a:pt x="194" y="1832"/>
                </a:lnTo>
                <a:lnTo>
                  <a:pt x="190" y="1832"/>
                </a:lnTo>
                <a:lnTo>
                  <a:pt x="186" y="1832"/>
                </a:lnTo>
                <a:lnTo>
                  <a:pt x="182" y="1832"/>
                </a:lnTo>
                <a:lnTo>
                  <a:pt x="178" y="1832"/>
                </a:lnTo>
                <a:lnTo>
                  <a:pt x="174" y="1832"/>
                </a:lnTo>
                <a:lnTo>
                  <a:pt x="170" y="1832"/>
                </a:lnTo>
                <a:lnTo>
                  <a:pt x="167" y="1832"/>
                </a:lnTo>
                <a:lnTo>
                  <a:pt x="163" y="1832"/>
                </a:lnTo>
                <a:lnTo>
                  <a:pt x="159" y="1832"/>
                </a:lnTo>
                <a:lnTo>
                  <a:pt x="155" y="1832"/>
                </a:lnTo>
                <a:lnTo>
                  <a:pt x="152" y="1832"/>
                </a:lnTo>
                <a:lnTo>
                  <a:pt x="148" y="1832"/>
                </a:lnTo>
                <a:lnTo>
                  <a:pt x="144" y="1832"/>
                </a:lnTo>
                <a:lnTo>
                  <a:pt x="141" y="1832"/>
                </a:lnTo>
                <a:lnTo>
                  <a:pt x="137" y="1832"/>
                </a:lnTo>
                <a:lnTo>
                  <a:pt x="134" y="1832"/>
                </a:lnTo>
                <a:lnTo>
                  <a:pt x="130" y="1832"/>
                </a:lnTo>
                <a:lnTo>
                  <a:pt x="127" y="1832"/>
                </a:lnTo>
                <a:lnTo>
                  <a:pt x="123" y="1832"/>
                </a:lnTo>
                <a:lnTo>
                  <a:pt x="120" y="1832"/>
                </a:lnTo>
                <a:lnTo>
                  <a:pt x="117" y="1832"/>
                </a:lnTo>
                <a:lnTo>
                  <a:pt x="114" y="1832"/>
                </a:lnTo>
                <a:lnTo>
                  <a:pt x="110" y="1832"/>
                </a:lnTo>
                <a:lnTo>
                  <a:pt x="107" y="1832"/>
                </a:lnTo>
                <a:lnTo>
                  <a:pt x="104" y="1832"/>
                </a:lnTo>
                <a:lnTo>
                  <a:pt x="102" y="1832"/>
                </a:lnTo>
                <a:lnTo>
                  <a:pt x="99" y="1832"/>
                </a:lnTo>
                <a:lnTo>
                  <a:pt x="96" y="1832"/>
                </a:lnTo>
                <a:lnTo>
                  <a:pt x="93" y="1832"/>
                </a:lnTo>
                <a:lnTo>
                  <a:pt x="90" y="1832"/>
                </a:lnTo>
                <a:lnTo>
                  <a:pt x="87" y="1832"/>
                </a:lnTo>
                <a:lnTo>
                  <a:pt x="85" y="1832"/>
                </a:lnTo>
                <a:lnTo>
                  <a:pt x="82" y="1832"/>
                </a:lnTo>
                <a:lnTo>
                  <a:pt x="79" y="1832"/>
                </a:lnTo>
                <a:lnTo>
                  <a:pt x="76" y="1832"/>
                </a:lnTo>
                <a:lnTo>
                  <a:pt x="74" y="1832"/>
                </a:lnTo>
                <a:lnTo>
                  <a:pt x="71" y="1832"/>
                </a:lnTo>
                <a:lnTo>
                  <a:pt x="69" y="1832"/>
                </a:lnTo>
                <a:lnTo>
                  <a:pt x="66" y="1832"/>
                </a:lnTo>
                <a:lnTo>
                  <a:pt x="64" y="1832"/>
                </a:lnTo>
                <a:lnTo>
                  <a:pt x="61" y="1832"/>
                </a:lnTo>
                <a:lnTo>
                  <a:pt x="59" y="1832"/>
                </a:lnTo>
                <a:lnTo>
                  <a:pt x="57" y="1832"/>
                </a:lnTo>
                <a:lnTo>
                  <a:pt x="54" y="1832"/>
                </a:lnTo>
                <a:lnTo>
                  <a:pt x="52" y="1832"/>
                </a:lnTo>
                <a:lnTo>
                  <a:pt x="50" y="1832"/>
                </a:lnTo>
                <a:lnTo>
                  <a:pt x="48" y="1832"/>
                </a:lnTo>
                <a:lnTo>
                  <a:pt x="46" y="1832"/>
                </a:lnTo>
                <a:lnTo>
                  <a:pt x="44" y="1832"/>
                </a:lnTo>
                <a:lnTo>
                  <a:pt x="42" y="1832"/>
                </a:lnTo>
                <a:lnTo>
                  <a:pt x="40" y="1832"/>
                </a:lnTo>
                <a:lnTo>
                  <a:pt x="38" y="1832"/>
                </a:lnTo>
                <a:lnTo>
                  <a:pt x="36" y="1832"/>
                </a:lnTo>
                <a:lnTo>
                  <a:pt x="34" y="1832"/>
                </a:lnTo>
                <a:lnTo>
                  <a:pt x="32" y="1832"/>
                </a:lnTo>
                <a:lnTo>
                  <a:pt x="31" y="1832"/>
                </a:lnTo>
                <a:lnTo>
                  <a:pt x="29" y="1832"/>
                </a:lnTo>
                <a:lnTo>
                  <a:pt x="27" y="1832"/>
                </a:lnTo>
                <a:lnTo>
                  <a:pt x="26" y="1832"/>
                </a:lnTo>
                <a:lnTo>
                  <a:pt x="24" y="1832"/>
                </a:lnTo>
                <a:lnTo>
                  <a:pt x="23" y="1832"/>
                </a:lnTo>
                <a:lnTo>
                  <a:pt x="21" y="1832"/>
                </a:lnTo>
                <a:lnTo>
                  <a:pt x="20" y="1832"/>
                </a:lnTo>
                <a:lnTo>
                  <a:pt x="18" y="1832"/>
                </a:lnTo>
                <a:lnTo>
                  <a:pt x="17" y="1832"/>
                </a:lnTo>
                <a:lnTo>
                  <a:pt x="16" y="1832"/>
                </a:lnTo>
                <a:lnTo>
                  <a:pt x="15" y="1832"/>
                </a:lnTo>
                <a:lnTo>
                  <a:pt x="14" y="1832"/>
                </a:lnTo>
                <a:lnTo>
                  <a:pt x="12" y="1832"/>
                </a:lnTo>
                <a:lnTo>
                  <a:pt x="11" y="1832"/>
                </a:lnTo>
                <a:lnTo>
                  <a:pt x="10" y="1832"/>
                </a:lnTo>
                <a:lnTo>
                  <a:pt x="9" y="1832"/>
                </a:lnTo>
                <a:lnTo>
                  <a:pt x="8" y="1832"/>
                </a:lnTo>
                <a:lnTo>
                  <a:pt x="8" y="1832"/>
                </a:lnTo>
                <a:lnTo>
                  <a:pt x="7" y="1832"/>
                </a:lnTo>
                <a:lnTo>
                  <a:pt x="6" y="1832"/>
                </a:lnTo>
                <a:lnTo>
                  <a:pt x="5" y="1832"/>
                </a:lnTo>
                <a:lnTo>
                  <a:pt x="5" y="1832"/>
                </a:lnTo>
                <a:lnTo>
                  <a:pt x="4" y="1832"/>
                </a:lnTo>
                <a:lnTo>
                  <a:pt x="3" y="1832"/>
                </a:lnTo>
                <a:lnTo>
                  <a:pt x="3" y="1832"/>
                </a:lnTo>
                <a:lnTo>
                  <a:pt x="2" y="1832"/>
                </a:lnTo>
                <a:lnTo>
                  <a:pt x="2" y="1832"/>
                </a:lnTo>
                <a:lnTo>
                  <a:pt x="2" y="1832"/>
                </a:lnTo>
                <a:lnTo>
                  <a:pt x="1" y="1832"/>
                </a:lnTo>
                <a:lnTo>
                  <a:pt x="1" y="1832"/>
                </a:lnTo>
                <a:lnTo>
                  <a:pt x="1" y="1832"/>
                </a:lnTo>
                <a:lnTo>
                  <a:pt x="1" y="1832"/>
                </a:lnTo>
                <a:lnTo>
                  <a:pt x="0" y="1832"/>
                </a:lnTo>
                <a:lnTo>
                  <a:pt x="0" y="1832"/>
                </a:lnTo>
                <a:lnTo>
                  <a:pt x="0" y="1832"/>
                </a:lnTo>
                <a:lnTo>
                  <a:pt x="0" y="1832"/>
                </a:lnTo>
                <a:lnTo>
                  <a:pt x="0" y="1831"/>
                </a:lnTo>
                <a:lnTo>
                  <a:pt x="0" y="1828"/>
                </a:lnTo>
                <a:lnTo>
                  <a:pt x="0" y="1824"/>
                </a:lnTo>
                <a:lnTo>
                  <a:pt x="0" y="1819"/>
                </a:lnTo>
                <a:lnTo>
                  <a:pt x="0" y="1812"/>
                </a:lnTo>
                <a:lnTo>
                  <a:pt x="0" y="1804"/>
                </a:lnTo>
                <a:lnTo>
                  <a:pt x="0" y="1796"/>
                </a:lnTo>
                <a:lnTo>
                  <a:pt x="0" y="1786"/>
                </a:lnTo>
                <a:lnTo>
                  <a:pt x="0" y="1776"/>
                </a:lnTo>
                <a:lnTo>
                  <a:pt x="0" y="1766"/>
                </a:lnTo>
                <a:lnTo>
                  <a:pt x="0" y="1755"/>
                </a:lnTo>
                <a:lnTo>
                  <a:pt x="0" y="1743"/>
                </a:lnTo>
                <a:lnTo>
                  <a:pt x="0" y="1732"/>
                </a:lnTo>
                <a:lnTo>
                  <a:pt x="0" y="1721"/>
                </a:lnTo>
                <a:lnTo>
                  <a:pt x="0" y="1710"/>
                </a:lnTo>
                <a:lnTo>
                  <a:pt x="0" y="1699"/>
                </a:lnTo>
                <a:lnTo>
                  <a:pt x="0" y="1689"/>
                </a:lnTo>
                <a:lnTo>
                  <a:pt x="0" y="1680"/>
                </a:lnTo>
                <a:lnTo>
                  <a:pt x="0" y="1671"/>
                </a:lnTo>
                <a:lnTo>
                  <a:pt x="0" y="1664"/>
                </a:lnTo>
                <a:lnTo>
                  <a:pt x="0" y="1657"/>
                </a:lnTo>
                <a:lnTo>
                  <a:pt x="0" y="1651"/>
                </a:lnTo>
                <a:lnTo>
                  <a:pt x="0" y="1647"/>
                </a:lnTo>
                <a:lnTo>
                  <a:pt x="0" y="1645"/>
                </a:lnTo>
                <a:lnTo>
                  <a:pt x="0" y="1644"/>
                </a:lnTo>
                <a:lnTo>
                  <a:pt x="0" y="1644"/>
                </a:lnTo>
                <a:lnTo>
                  <a:pt x="0" y="1644"/>
                </a:lnTo>
                <a:close/>
              </a:path>
            </a:pathLst>
          </a:custGeom>
          <a:gradFill rotWithShape="0">
            <a:gsLst>
              <a:gs pos="0">
                <a:srgbClr val="0F4C00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4211" name="Freeform 3"/>
          <p:cNvSpPr>
            <a:spLocks noChangeArrowheads="1"/>
          </p:cNvSpPr>
          <p:nvPr/>
        </p:nvSpPr>
        <p:spPr bwMode="auto">
          <a:xfrm>
            <a:off x="-165100" y="3943350"/>
            <a:ext cx="9764713" cy="2898775"/>
          </a:xfrm>
          <a:custGeom>
            <a:avLst/>
            <a:gdLst/>
            <a:ahLst/>
            <a:cxnLst>
              <a:cxn ang="0">
                <a:pos x="5905" y="881"/>
              </a:cxn>
              <a:cxn ang="0">
                <a:pos x="5853" y="413"/>
              </a:cxn>
              <a:cxn ang="0">
                <a:pos x="5764" y="1351"/>
              </a:cxn>
              <a:cxn ang="0">
                <a:pos x="5462" y="1730"/>
              </a:cxn>
              <a:cxn ang="0">
                <a:pos x="5131" y="1251"/>
              </a:cxn>
              <a:cxn ang="0">
                <a:pos x="5354" y="568"/>
              </a:cxn>
              <a:cxn ang="0">
                <a:pos x="5213" y="342"/>
              </a:cxn>
              <a:cxn ang="0">
                <a:pos x="5095" y="1023"/>
              </a:cxn>
              <a:cxn ang="0">
                <a:pos x="5067" y="1699"/>
              </a:cxn>
              <a:cxn ang="0">
                <a:pos x="4758" y="758"/>
              </a:cxn>
              <a:cxn ang="0">
                <a:pos x="4401" y="421"/>
              </a:cxn>
              <a:cxn ang="0">
                <a:pos x="4661" y="499"/>
              </a:cxn>
              <a:cxn ang="0">
                <a:pos x="4846" y="942"/>
              </a:cxn>
              <a:cxn ang="0">
                <a:pos x="4665" y="1523"/>
              </a:cxn>
              <a:cxn ang="0">
                <a:pos x="4160" y="1710"/>
              </a:cxn>
              <a:cxn ang="0">
                <a:pos x="4400" y="867"/>
              </a:cxn>
              <a:cxn ang="0">
                <a:pos x="4345" y="654"/>
              </a:cxn>
              <a:cxn ang="0">
                <a:pos x="3589" y="38"/>
              </a:cxn>
              <a:cxn ang="0">
                <a:pos x="4211" y="754"/>
              </a:cxn>
              <a:cxn ang="0">
                <a:pos x="4149" y="1345"/>
              </a:cxn>
              <a:cxn ang="0">
                <a:pos x="3892" y="1690"/>
              </a:cxn>
              <a:cxn ang="0">
                <a:pos x="3707" y="1675"/>
              </a:cxn>
              <a:cxn ang="0">
                <a:pos x="3588" y="1084"/>
              </a:cxn>
              <a:cxn ang="0">
                <a:pos x="3572" y="731"/>
              </a:cxn>
              <a:cxn ang="0">
                <a:pos x="3412" y="386"/>
              </a:cxn>
              <a:cxn ang="0">
                <a:pos x="3585" y="632"/>
              </a:cxn>
              <a:cxn ang="0">
                <a:pos x="3837" y="943"/>
              </a:cxn>
              <a:cxn ang="0">
                <a:pos x="3312" y="1535"/>
              </a:cxn>
              <a:cxn ang="0">
                <a:pos x="3104" y="1738"/>
              </a:cxn>
              <a:cxn ang="0">
                <a:pos x="2799" y="1359"/>
              </a:cxn>
              <a:cxn ang="0">
                <a:pos x="3074" y="864"/>
              </a:cxn>
              <a:cxn ang="0">
                <a:pos x="2959" y="640"/>
              </a:cxn>
              <a:cxn ang="0">
                <a:pos x="2700" y="478"/>
              </a:cxn>
              <a:cxn ang="0">
                <a:pos x="2655" y="347"/>
              </a:cxn>
              <a:cxn ang="0">
                <a:pos x="3144" y="216"/>
              </a:cxn>
              <a:cxn ang="0">
                <a:pos x="2779" y="400"/>
              </a:cxn>
              <a:cxn ang="0">
                <a:pos x="2928" y="849"/>
              </a:cxn>
              <a:cxn ang="0">
                <a:pos x="2683" y="1320"/>
              </a:cxn>
              <a:cxn ang="0">
                <a:pos x="2462" y="1745"/>
              </a:cxn>
              <a:cxn ang="0">
                <a:pos x="1839" y="1627"/>
              </a:cxn>
              <a:cxn ang="0">
                <a:pos x="1887" y="1404"/>
              </a:cxn>
              <a:cxn ang="0">
                <a:pos x="1932" y="1124"/>
              </a:cxn>
              <a:cxn ang="0">
                <a:pos x="2159" y="531"/>
              </a:cxn>
              <a:cxn ang="0">
                <a:pos x="1754" y="1326"/>
              </a:cxn>
              <a:cxn ang="0">
                <a:pos x="1134" y="1733"/>
              </a:cxn>
              <a:cxn ang="0">
                <a:pos x="1243" y="1170"/>
              </a:cxn>
              <a:cxn ang="0">
                <a:pos x="771" y="717"/>
              </a:cxn>
              <a:cxn ang="0">
                <a:pos x="963" y="309"/>
              </a:cxn>
              <a:cxn ang="0">
                <a:pos x="977" y="388"/>
              </a:cxn>
              <a:cxn ang="0">
                <a:pos x="980" y="1032"/>
              </a:cxn>
              <a:cxn ang="0">
                <a:pos x="895" y="1663"/>
              </a:cxn>
              <a:cxn ang="0">
                <a:pos x="645" y="1380"/>
              </a:cxn>
              <a:cxn ang="0">
                <a:pos x="454" y="722"/>
              </a:cxn>
              <a:cxn ang="0">
                <a:pos x="556" y="463"/>
              </a:cxn>
              <a:cxn ang="0">
                <a:pos x="685" y="1255"/>
              </a:cxn>
              <a:cxn ang="0">
                <a:pos x="234" y="1733"/>
              </a:cxn>
              <a:cxn ang="0">
                <a:pos x="144" y="1826"/>
              </a:cxn>
              <a:cxn ang="0">
                <a:pos x="832" y="1826"/>
              </a:cxn>
              <a:cxn ang="0">
                <a:pos x="1907" y="1826"/>
              </a:cxn>
              <a:cxn ang="0">
                <a:pos x="3167" y="1826"/>
              </a:cxn>
              <a:cxn ang="0">
                <a:pos x="4413" y="1826"/>
              </a:cxn>
              <a:cxn ang="0">
                <a:pos x="5445" y="1826"/>
              </a:cxn>
              <a:cxn ang="0">
                <a:pos x="6061" y="1826"/>
              </a:cxn>
            </a:cxnLst>
            <a:rect l="0" t="0" r="r" b="b"/>
            <a:pathLst>
              <a:path w="6151" h="1826">
                <a:moveTo>
                  <a:pt x="6151" y="1640"/>
                </a:moveTo>
                <a:lnTo>
                  <a:pt x="6151" y="1640"/>
                </a:lnTo>
                <a:lnTo>
                  <a:pt x="6151" y="1639"/>
                </a:lnTo>
                <a:lnTo>
                  <a:pt x="6150" y="1638"/>
                </a:lnTo>
                <a:lnTo>
                  <a:pt x="6150" y="1637"/>
                </a:lnTo>
                <a:lnTo>
                  <a:pt x="6150" y="1636"/>
                </a:lnTo>
                <a:lnTo>
                  <a:pt x="6149" y="1635"/>
                </a:lnTo>
                <a:lnTo>
                  <a:pt x="6148" y="1633"/>
                </a:lnTo>
                <a:lnTo>
                  <a:pt x="6147" y="1631"/>
                </a:lnTo>
                <a:lnTo>
                  <a:pt x="6146" y="1629"/>
                </a:lnTo>
                <a:lnTo>
                  <a:pt x="6145" y="1626"/>
                </a:lnTo>
                <a:lnTo>
                  <a:pt x="6144" y="1623"/>
                </a:lnTo>
                <a:lnTo>
                  <a:pt x="6143" y="1620"/>
                </a:lnTo>
                <a:lnTo>
                  <a:pt x="6142" y="1617"/>
                </a:lnTo>
                <a:lnTo>
                  <a:pt x="6140" y="1613"/>
                </a:lnTo>
                <a:lnTo>
                  <a:pt x="6139" y="1610"/>
                </a:lnTo>
                <a:lnTo>
                  <a:pt x="6137" y="1606"/>
                </a:lnTo>
                <a:lnTo>
                  <a:pt x="6135" y="1602"/>
                </a:lnTo>
                <a:lnTo>
                  <a:pt x="6133" y="1597"/>
                </a:lnTo>
                <a:lnTo>
                  <a:pt x="6132" y="1593"/>
                </a:lnTo>
                <a:lnTo>
                  <a:pt x="6130" y="1588"/>
                </a:lnTo>
                <a:lnTo>
                  <a:pt x="6127" y="1583"/>
                </a:lnTo>
                <a:lnTo>
                  <a:pt x="6125" y="1578"/>
                </a:lnTo>
                <a:lnTo>
                  <a:pt x="6123" y="1573"/>
                </a:lnTo>
                <a:lnTo>
                  <a:pt x="6121" y="1567"/>
                </a:lnTo>
                <a:lnTo>
                  <a:pt x="6119" y="1561"/>
                </a:lnTo>
                <a:lnTo>
                  <a:pt x="6116" y="1555"/>
                </a:lnTo>
                <a:lnTo>
                  <a:pt x="6114" y="1549"/>
                </a:lnTo>
                <a:lnTo>
                  <a:pt x="6111" y="1543"/>
                </a:lnTo>
                <a:lnTo>
                  <a:pt x="6109" y="1537"/>
                </a:lnTo>
                <a:lnTo>
                  <a:pt x="6106" y="1530"/>
                </a:lnTo>
                <a:lnTo>
                  <a:pt x="6103" y="1524"/>
                </a:lnTo>
                <a:lnTo>
                  <a:pt x="6100" y="1517"/>
                </a:lnTo>
                <a:lnTo>
                  <a:pt x="6098" y="1510"/>
                </a:lnTo>
                <a:lnTo>
                  <a:pt x="6095" y="1503"/>
                </a:lnTo>
                <a:lnTo>
                  <a:pt x="6092" y="1495"/>
                </a:lnTo>
                <a:lnTo>
                  <a:pt x="6089" y="1488"/>
                </a:lnTo>
                <a:lnTo>
                  <a:pt x="6086" y="1480"/>
                </a:lnTo>
                <a:lnTo>
                  <a:pt x="6083" y="1473"/>
                </a:lnTo>
                <a:lnTo>
                  <a:pt x="6080" y="1465"/>
                </a:lnTo>
                <a:lnTo>
                  <a:pt x="6077" y="1457"/>
                </a:lnTo>
                <a:lnTo>
                  <a:pt x="6074" y="1449"/>
                </a:lnTo>
                <a:lnTo>
                  <a:pt x="6070" y="1441"/>
                </a:lnTo>
                <a:lnTo>
                  <a:pt x="6067" y="1433"/>
                </a:lnTo>
                <a:lnTo>
                  <a:pt x="6064" y="1425"/>
                </a:lnTo>
                <a:lnTo>
                  <a:pt x="6061" y="1416"/>
                </a:lnTo>
                <a:lnTo>
                  <a:pt x="6057" y="1408"/>
                </a:lnTo>
                <a:lnTo>
                  <a:pt x="6054" y="1400"/>
                </a:lnTo>
                <a:lnTo>
                  <a:pt x="6051" y="1391"/>
                </a:lnTo>
                <a:lnTo>
                  <a:pt x="6047" y="1382"/>
                </a:lnTo>
                <a:lnTo>
                  <a:pt x="6044" y="1374"/>
                </a:lnTo>
                <a:lnTo>
                  <a:pt x="6041" y="1365"/>
                </a:lnTo>
                <a:lnTo>
                  <a:pt x="6037" y="1356"/>
                </a:lnTo>
                <a:lnTo>
                  <a:pt x="6034" y="1347"/>
                </a:lnTo>
                <a:lnTo>
                  <a:pt x="6030" y="1338"/>
                </a:lnTo>
                <a:lnTo>
                  <a:pt x="6027" y="1329"/>
                </a:lnTo>
                <a:lnTo>
                  <a:pt x="6023" y="1320"/>
                </a:lnTo>
                <a:lnTo>
                  <a:pt x="6020" y="1311"/>
                </a:lnTo>
                <a:lnTo>
                  <a:pt x="6017" y="1302"/>
                </a:lnTo>
                <a:lnTo>
                  <a:pt x="6013" y="1293"/>
                </a:lnTo>
                <a:lnTo>
                  <a:pt x="6010" y="1284"/>
                </a:lnTo>
                <a:lnTo>
                  <a:pt x="6006" y="1275"/>
                </a:lnTo>
                <a:lnTo>
                  <a:pt x="6003" y="1266"/>
                </a:lnTo>
                <a:lnTo>
                  <a:pt x="6000" y="1257"/>
                </a:lnTo>
                <a:lnTo>
                  <a:pt x="5996" y="1247"/>
                </a:lnTo>
                <a:lnTo>
                  <a:pt x="5993" y="1238"/>
                </a:lnTo>
                <a:lnTo>
                  <a:pt x="5990" y="1229"/>
                </a:lnTo>
                <a:lnTo>
                  <a:pt x="5986" y="1220"/>
                </a:lnTo>
                <a:lnTo>
                  <a:pt x="5983" y="1211"/>
                </a:lnTo>
                <a:lnTo>
                  <a:pt x="5980" y="1202"/>
                </a:lnTo>
                <a:lnTo>
                  <a:pt x="5977" y="1193"/>
                </a:lnTo>
                <a:lnTo>
                  <a:pt x="5973" y="1184"/>
                </a:lnTo>
                <a:lnTo>
                  <a:pt x="5970" y="1175"/>
                </a:lnTo>
                <a:lnTo>
                  <a:pt x="5967" y="1166"/>
                </a:lnTo>
                <a:lnTo>
                  <a:pt x="5964" y="1157"/>
                </a:lnTo>
                <a:lnTo>
                  <a:pt x="5961" y="1148"/>
                </a:lnTo>
                <a:lnTo>
                  <a:pt x="5958" y="1139"/>
                </a:lnTo>
                <a:lnTo>
                  <a:pt x="5955" y="1130"/>
                </a:lnTo>
                <a:lnTo>
                  <a:pt x="5952" y="1122"/>
                </a:lnTo>
                <a:lnTo>
                  <a:pt x="5949" y="1113"/>
                </a:lnTo>
                <a:lnTo>
                  <a:pt x="5946" y="1104"/>
                </a:lnTo>
                <a:lnTo>
                  <a:pt x="5944" y="1096"/>
                </a:lnTo>
                <a:lnTo>
                  <a:pt x="5941" y="1088"/>
                </a:lnTo>
                <a:lnTo>
                  <a:pt x="5938" y="1079"/>
                </a:lnTo>
                <a:lnTo>
                  <a:pt x="5936" y="1071"/>
                </a:lnTo>
                <a:lnTo>
                  <a:pt x="5933" y="1063"/>
                </a:lnTo>
                <a:lnTo>
                  <a:pt x="5931" y="1055"/>
                </a:lnTo>
                <a:lnTo>
                  <a:pt x="5928" y="1047"/>
                </a:lnTo>
                <a:lnTo>
                  <a:pt x="5926" y="1039"/>
                </a:lnTo>
                <a:lnTo>
                  <a:pt x="5924" y="1031"/>
                </a:lnTo>
                <a:lnTo>
                  <a:pt x="5921" y="1024"/>
                </a:lnTo>
                <a:lnTo>
                  <a:pt x="5919" y="1016"/>
                </a:lnTo>
                <a:lnTo>
                  <a:pt x="5917" y="1009"/>
                </a:lnTo>
                <a:lnTo>
                  <a:pt x="5915" y="1002"/>
                </a:lnTo>
                <a:lnTo>
                  <a:pt x="5913" y="995"/>
                </a:lnTo>
                <a:lnTo>
                  <a:pt x="5912" y="988"/>
                </a:lnTo>
                <a:lnTo>
                  <a:pt x="5912" y="988"/>
                </a:lnTo>
                <a:lnTo>
                  <a:pt x="5910" y="983"/>
                </a:lnTo>
                <a:lnTo>
                  <a:pt x="5909" y="977"/>
                </a:lnTo>
                <a:lnTo>
                  <a:pt x="5908" y="972"/>
                </a:lnTo>
                <a:lnTo>
                  <a:pt x="5907" y="967"/>
                </a:lnTo>
                <a:lnTo>
                  <a:pt x="5906" y="962"/>
                </a:lnTo>
                <a:lnTo>
                  <a:pt x="5905" y="957"/>
                </a:lnTo>
                <a:lnTo>
                  <a:pt x="5905" y="952"/>
                </a:lnTo>
                <a:lnTo>
                  <a:pt x="5904" y="947"/>
                </a:lnTo>
                <a:lnTo>
                  <a:pt x="5904" y="942"/>
                </a:lnTo>
                <a:lnTo>
                  <a:pt x="5903" y="937"/>
                </a:lnTo>
                <a:lnTo>
                  <a:pt x="5903" y="933"/>
                </a:lnTo>
                <a:lnTo>
                  <a:pt x="5903" y="928"/>
                </a:lnTo>
                <a:lnTo>
                  <a:pt x="5903" y="923"/>
                </a:lnTo>
                <a:lnTo>
                  <a:pt x="5903" y="918"/>
                </a:lnTo>
                <a:lnTo>
                  <a:pt x="5903" y="914"/>
                </a:lnTo>
                <a:lnTo>
                  <a:pt x="5903" y="909"/>
                </a:lnTo>
                <a:lnTo>
                  <a:pt x="5903" y="904"/>
                </a:lnTo>
                <a:lnTo>
                  <a:pt x="5903" y="900"/>
                </a:lnTo>
                <a:lnTo>
                  <a:pt x="5904" y="895"/>
                </a:lnTo>
                <a:lnTo>
                  <a:pt x="5904" y="890"/>
                </a:lnTo>
                <a:lnTo>
                  <a:pt x="5905" y="886"/>
                </a:lnTo>
                <a:lnTo>
                  <a:pt x="5905" y="881"/>
                </a:lnTo>
                <a:lnTo>
                  <a:pt x="5906" y="877"/>
                </a:lnTo>
                <a:lnTo>
                  <a:pt x="5907" y="872"/>
                </a:lnTo>
                <a:lnTo>
                  <a:pt x="5907" y="868"/>
                </a:lnTo>
                <a:lnTo>
                  <a:pt x="5908" y="863"/>
                </a:lnTo>
                <a:lnTo>
                  <a:pt x="5909" y="859"/>
                </a:lnTo>
                <a:lnTo>
                  <a:pt x="5910" y="854"/>
                </a:lnTo>
                <a:lnTo>
                  <a:pt x="5911" y="850"/>
                </a:lnTo>
                <a:lnTo>
                  <a:pt x="5912" y="845"/>
                </a:lnTo>
                <a:lnTo>
                  <a:pt x="5913" y="841"/>
                </a:lnTo>
                <a:lnTo>
                  <a:pt x="5914" y="837"/>
                </a:lnTo>
                <a:lnTo>
                  <a:pt x="5915" y="832"/>
                </a:lnTo>
                <a:lnTo>
                  <a:pt x="5916" y="828"/>
                </a:lnTo>
                <a:lnTo>
                  <a:pt x="5917" y="824"/>
                </a:lnTo>
                <a:lnTo>
                  <a:pt x="5919" y="819"/>
                </a:lnTo>
                <a:lnTo>
                  <a:pt x="5920" y="815"/>
                </a:lnTo>
                <a:lnTo>
                  <a:pt x="5921" y="810"/>
                </a:lnTo>
                <a:lnTo>
                  <a:pt x="5922" y="806"/>
                </a:lnTo>
                <a:lnTo>
                  <a:pt x="5924" y="802"/>
                </a:lnTo>
                <a:lnTo>
                  <a:pt x="5925" y="797"/>
                </a:lnTo>
                <a:lnTo>
                  <a:pt x="5926" y="793"/>
                </a:lnTo>
                <a:lnTo>
                  <a:pt x="5928" y="789"/>
                </a:lnTo>
                <a:lnTo>
                  <a:pt x="5929" y="784"/>
                </a:lnTo>
                <a:lnTo>
                  <a:pt x="5930" y="780"/>
                </a:lnTo>
                <a:lnTo>
                  <a:pt x="5932" y="776"/>
                </a:lnTo>
                <a:lnTo>
                  <a:pt x="5933" y="771"/>
                </a:lnTo>
                <a:lnTo>
                  <a:pt x="5934" y="767"/>
                </a:lnTo>
                <a:lnTo>
                  <a:pt x="5936" y="763"/>
                </a:lnTo>
                <a:lnTo>
                  <a:pt x="5937" y="758"/>
                </a:lnTo>
                <a:lnTo>
                  <a:pt x="5938" y="754"/>
                </a:lnTo>
                <a:lnTo>
                  <a:pt x="5940" y="749"/>
                </a:lnTo>
                <a:lnTo>
                  <a:pt x="5941" y="745"/>
                </a:lnTo>
                <a:lnTo>
                  <a:pt x="5942" y="740"/>
                </a:lnTo>
                <a:lnTo>
                  <a:pt x="5944" y="736"/>
                </a:lnTo>
                <a:lnTo>
                  <a:pt x="5945" y="732"/>
                </a:lnTo>
                <a:lnTo>
                  <a:pt x="5946" y="727"/>
                </a:lnTo>
                <a:lnTo>
                  <a:pt x="5948" y="723"/>
                </a:lnTo>
                <a:lnTo>
                  <a:pt x="5949" y="718"/>
                </a:lnTo>
                <a:lnTo>
                  <a:pt x="5950" y="714"/>
                </a:lnTo>
                <a:lnTo>
                  <a:pt x="5951" y="709"/>
                </a:lnTo>
                <a:lnTo>
                  <a:pt x="5952" y="705"/>
                </a:lnTo>
                <a:lnTo>
                  <a:pt x="5953" y="700"/>
                </a:lnTo>
                <a:lnTo>
                  <a:pt x="5954" y="695"/>
                </a:lnTo>
                <a:lnTo>
                  <a:pt x="5955" y="691"/>
                </a:lnTo>
                <a:lnTo>
                  <a:pt x="5956" y="686"/>
                </a:lnTo>
                <a:lnTo>
                  <a:pt x="5957" y="681"/>
                </a:lnTo>
                <a:lnTo>
                  <a:pt x="5958" y="677"/>
                </a:lnTo>
                <a:lnTo>
                  <a:pt x="5959" y="672"/>
                </a:lnTo>
                <a:lnTo>
                  <a:pt x="5959" y="667"/>
                </a:lnTo>
                <a:lnTo>
                  <a:pt x="5960" y="662"/>
                </a:lnTo>
                <a:lnTo>
                  <a:pt x="5961" y="658"/>
                </a:lnTo>
                <a:lnTo>
                  <a:pt x="5961" y="653"/>
                </a:lnTo>
                <a:lnTo>
                  <a:pt x="5962" y="648"/>
                </a:lnTo>
                <a:lnTo>
                  <a:pt x="5962" y="643"/>
                </a:lnTo>
                <a:lnTo>
                  <a:pt x="5963" y="638"/>
                </a:lnTo>
                <a:lnTo>
                  <a:pt x="5963" y="633"/>
                </a:lnTo>
                <a:lnTo>
                  <a:pt x="5963" y="628"/>
                </a:lnTo>
                <a:lnTo>
                  <a:pt x="5963" y="623"/>
                </a:lnTo>
                <a:lnTo>
                  <a:pt x="5963" y="618"/>
                </a:lnTo>
                <a:lnTo>
                  <a:pt x="5963" y="613"/>
                </a:lnTo>
                <a:lnTo>
                  <a:pt x="5963" y="607"/>
                </a:lnTo>
                <a:lnTo>
                  <a:pt x="5963" y="602"/>
                </a:lnTo>
                <a:lnTo>
                  <a:pt x="5963" y="597"/>
                </a:lnTo>
                <a:lnTo>
                  <a:pt x="5962" y="591"/>
                </a:lnTo>
                <a:lnTo>
                  <a:pt x="5962" y="586"/>
                </a:lnTo>
                <a:lnTo>
                  <a:pt x="5961" y="581"/>
                </a:lnTo>
                <a:lnTo>
                  <a:pt x="5960" y="575"/>
                </a:lnTo>
                <a:lnTo>
                  <a:pt x="5960" y="570"/>
                </a:lnTo>
                <a:lnTo>
                  <a:pt x="5959" y="564"/>
                </a:lnTo>
                <a:lnTo>
                  <a:pt x="5958" y="559"/>
                </a:lnTo>
                <a:lnTo>
                  <a:pt x="5957" y="553"/>
                </a:lnTo>
                <a:lnTo>
                  <a:pt x="5956" y="547"/>
                </a:lnTo>
                <a:lnTo>
                  <a:pt x="5954" y="541"/>
                </a:lnTo>
                <a:lnTo>
                  <a:pt x="5953" y="536"/>
                </a:lnTo>
                <a:lnTo>
                  <a:pt x="5951" y="530"/>
                </a:lnTo>
                <a:lnTo>
                  <a:pt x="5950" y="524"/>
                </a:lnTo>
                <a:lnTo>
                  <a:pt x="5948" y="518"/>
                </a:lnTo>
                <a:lnTo>
                  <a:pt x="5946" y="512"/>
                </a:lnTo>
                <a:lnTo>
                  <a:pt x="5944" y="506"/>
                </a:lnTo>
                <a:lnTo>
                  <a:pt x="5942" y="499"/>
                </a:lnTo>
                <a:lnTo>
                  <a:pt x="5939" y="493"/>
                </a:lnTo>
                <a:lnTo>
                  <a:pt x="5937" y="487"/>
                </a:lnTo>
                <a:lnTo>
                  <a:pt x="5934" y="481"/>
                </a:lnTo>
                <a:lnTo>
                  <a:pt x="5932" y="474"/>
                </a:lnTo>
                <a:lnTo>
                  <a:pt x="5929" y="468"/>
                </a:lnTo>
                <a:lnTo>
                  <a:pt x="5926" y="461"/>
                </a:lnTo>
                <a:lnTo>
                  <a:pt x="5922" y="454"/>
                </a:lnTo>
                <a:lnTo>
                  <a:pt x="5919" y="448"/>
                </a:lnTo>
                <a:lnTo>
                  <a:pt x="5916" y="441"/>
                </a:lnTo>
                <a:lnTo>
                  <a:pt x="5912" y="434"/>
                </a:lnTo>
                <a:lnTo>
                  <a:pt x="5908" y="427"/>
                </a:lnTo>
                <a:lnTo>
                  <a:pt x="5904" y="420"/>
                </a:lnTo>
                <a:lnTo>
                  <a:pt x="5900" y="413"/>
                </a:lnTo>
                <a:lnTo>
                  <a:pt x="5896" y="406"/>
                </a:lnTo>
                <a:lnTo>
                  <a:pt x="5891" y="399"/>
                </a:lnTo>
                <a:lnTo>
                  <a:pt x="5887" y="391"/>
                </a:lnTo>
                <a:lnTo>
                  <a:pt x="5882" y="384"/>
                </a:lnTo>
                <a:lnTo>
                  <a:pt x="5877" y="377"/>
                </a:lnTo>
                <a:lnTo>
                  <a:pt x="5872" y="369"/>
                </a:lnTo>
                <a:lnTo>
                  <a:pt x="5867" y="362"/>
                </a:lnTo>
                <a:lnTo>
                  <a:pt x="5861" y="354"/>
                </a:lnTo>
                <a:lnTo>
                  <a:pt x="5855" y="346"/>
                </a:lnTo>
                <a:lnTo>
                  <a:pt x="5849" y="338"/>
                </a:lnTo>
                <a:lnTo>
                  <a:pt x="5843" y="330"/>
                </a:lnTo>
                <a:lnTo>
                  <a:pt x="5843" y="330"/>
                </a:lnTo>
                <a:lnTo>
                  <a:pt x="5844" y="336"/>
                </a:lnTo>
                <a:lnTo>
                  <a:pt x="5845" y="341"/>
                </a:lnTo>
                <a:lnTo>
                  <a:pt x="5846" y="347"/>
                </a:lnTo>
                <a:lnTo>
                  <a:pt x="5846" y="352"/>
                </a:lnTo>
                <a:lnTo>
                  <a:pt x="5847" y="358"/>
                </a:lnTo>
                <a:lnTo>
                  <a:pt x="5848" y="363"/>
                </a:lnTo>
                <a:lnTo>
                  <a:pt x="5849" y="369"/>
                </a:lnTo>
                <a:lnTo>
                  <a:pt x="5849" y="374"/>
                </a:lnTo>
                <a:lnTo>
                  <a:pt x="5850" y="380"/>
                </a:lnTo>
                <a:lnTo>
                  <a:pt x="5850" y="385"/>
                </a:lnTo>
                <a:lnTo>
                  <a:pt x="5851" y="391"/>
                </a:lnTo>
                <a:lnTo>
                  <a:pt x="5852" y="396"/>
                </a:lnTo>
                <a:lnTo>
                  <a:pt x="5852" y="402"/>
                </a:lnTo>
                <a:lnTo>
                  <a:pt x="5853" y="407"/>
                </a:lnTo>
                <a:lnTo>
                  <a:pt x="5853" y="413"/>
                </a:lnTo>
                <a:lnTo>
                  <a:pt x="5854" y="418"/>
                </a:lnTo>
                <a:lnTo>
                  <a:pt x="5854" y="424"/>
                </a:lnTo>
                <a:lnTo>
                  <a:pt x="5855" y="429"/>
                </a:lnTo>
                <a:lnTo>
                  <a:pt x="5855" y="435"/>
                </a:lnTo>
                <a:lnTo>
                  <a:pt x="5855" y="440"/>
                </a:lnTo>
                <a:lnTo>
                  <a:pt x="5856" y="446"/>
                </a:lnTo>
                <a:lnTo>
                  <a:pt x="5856" y="451"/>
                </a:lnTo>
                <a:lnTo>
                  <a:pt x="5856" y="457"/>
                </a:lnTo>
                <a:lnTo>
                  <a:pt x="5856" y="462"/>
                </a:lnTo>
                <a:lnTo>
                  <a:pt x="5857" y="468"/>
                </a:lnTo>
                <a:lnTo>
                  <a:pt x="5857" y="474"/>
                </a:lnTo>
                <a:lnTo>
                  <a:pt x="5857" y="479"/>
                </a:lnTo>
                <a:lnTo>
                  <a:pt x="5857" y="485"/>
                </a:lnTo>
                <a:lnTo>
                  <a:pt x="5857" y="491"/>
                </a:lnTo>
                <a:lnTo>
                  <a:pt x="5857" y="496"/>
                </a:lnTo>
                <a:lnTo>
                  <a:pt x="5857" y="502"/>
                </a:lnTo>
                <a:lnTo>
                  <a:pt x="5857" y="508"/>
                </a:lnTo>
                <a:lnTo>
                  <a:pt x="5857" y="514"/>
                </a:lnTo>
                <a:lnTo>
                  <a:pt x="5857" y="520"/>
                </a:lnTo>
                <a:lnTo>
                  <a:pt x="5857" y="526"/>
                </a:lnTo>
                <a:lnTo>
                  <a:pt x="5856" y="532"/>
                </a:lnTo>
                <a:lnTo>
                  <a:pt x="5856" y="538"/>
                </a:lnTo>
                <a:lnTo>
                  <a:pt x="5856" y="544"/>
                </a:lnTo>
                <a:lnTo>
                  <a:pt x="5856" y="550"/>
                </a:lnTo>
                <a:lnTo>
                  <a:pt x="5855" y="556"/>
                </a:lnTo>
                <a:lnTo>
                  <a:pt x="5855" y="563"/>
                </a:lnTo>
                <a:lnTo>
                  <a:pt x="5854" y="569"/>
                </a:lnTo>
                <a:lnTo>
                  <a:pt x="5854" y="575"/>
                </a:lnTo>
                <a:lnTo>
                  <a:pt x="5853" y="582"/>
                </a:lnTo>
                <a:lnTo>
                  <a:pt x="5852" y="588"/>
                </a:lnTo>
                <a:lnTo>
                  <a:pt x="5852" y="595"/>
                </a:lnTo>
                <a:lnTo>
                  <a:pt x="5851" y="601"/>
                </a:lnTo>
                <a:lnTo>
                  <a:pt x="5850" y="608"/>
                </a:lnTo>
                <a:lnTo>
                  <a:pt x="5849" y="615"/>
                </a:lnTo>
                <a:lnTo>
                  <a:pt x="5848" y="622"/>
                </a:lnTo>
                <a:lnTo>
                  <a:pt x="5848" y="629"/>
                </a:lnTo>
                <a:lnTo>
                  <a:pt x="5847" y="636"/>
                </a:lnTo>
                <a:lnTo>
                  <a:pt x="5845" y="643"/>
                </a:lnTo>
                <a:lnTo>
                  <a:pt x="5844" y="650"/>
                </a:lnTo>
                <a:lnTo>
                  <a:pt x="5843" y="657"/>
                </a:lnTo>
                <a:lnTo>
                  <a:pt x="5842" y="664"/>
                </a:lnTo>
                <a:lnTo>
                  <a:pt x="5841" y="672"/>
                </a:lnTo>
                <a:lnTo>
                  <a:pt x="5839" y="679"/>
                </a:lnTo>
                <a:lnTo>
                  <a:pt x="5838" y="687"/>
                </a:lnTo>
                <a:lnTo>
                  <a:pt x="5836" y="694"/>
                </a:lnTo>
                <a:lnTo>
                  <a:pt x="5835" y="702"/>
                </a:lnTo>
                <a:lnTo>
                  <a:pt x="5833" y="710"/>
                </a:lnTo>
                <a:lnTo>
                  <a:pt x="5832" y="718"/>
                </a:lnTo>
                <a:lnTo>
                  <a:pt x="5830" y="726"/>
                </a:lnTo>
                <a:lnTo>
                  <a:pt x="5828" y="734"/>
                </a:lnTo>
                <a:lnTo>
                  <a:pt x="5826" y="743"/>
                </a:lnTo>
                <a:lnTo>
                  <a:pt x="5824" y="751"/>
                </a:lnTo>
                <a:lnTo>
                  <a:pt x="5822" y="759"/>
                </a:lnTo>
                <a:lnTo>
                  <a:pt x="5820" y="768"/>
                </a:lnTo>
                <a:lnTo>
                  <a:pt x="5818" y="777"/>
                </a:lnTo>
                <a:lnTo>
                  <a:pt x="5816" y="785"/>
                </a:lnTo>
                <a:lnTo>
                  <a:pt x="5814" y="794"/>
                </a:lnTo>
                <a:lnTo>
                  <a:pt x="5811" y="803"/>
                </a:lnTo>
                <a:lnTo>
                  <a:pt x="5809" y="813"/>
                </a:lnTo>
                <a:lnTo>
                  <a:pt x="5806" y="822"/>
                </a:lnTo>
                <a:lnTo>
                  <a:pt x="5804" y="831"/>
                </a:lnTo>
                <a:lnTo>
                  <a:pt x="5801" y="841"/>
                </a:lnTo>
                <a:lnTo>
                  <a:pt x="5798" y="850"/>
                </a:lnTo>
                <a:lnTo>
                  <a:pt x="5796" y="860"/>
                </a:lnTo>
                <a:lnTo>
                  <a:pt x="5793" y="870"/>
                </a:lnTo>
                <a:lnTo>
                  <a:pt x="5790" y="880"/>
                </a:lnTo>
                <a:lnTo>
                  <a:pt x="5787" y="890"/>
                </a:lnTo>
                <a:lnTo>
                  <a:pt x="5784" y="901"/>
                </a:lnTo>
                <a:lnTo>
                  <a:pt x="5781" y="911"/>
                </a:lnTo>
                <a:lnTo>
                  <a:pt x="5777" y="922"/>
                </a:lnTo>
                <a:lnTo>
                  <a:pt x="5774" y="932"/>
                </a:lnTo>
                <a:lnTo>
                  <a:pt x="5771" y="943"/>
                </a:lnTo>
                <a:lnTo>
                  <a:pt x="5767" y="954"/>
                </a:lnTo>
                <a:lnTo>
                  <a:pt x="5767" y="954"/>
                </a:lnTo>
                <a:lnTo>
                  <a:pt x="5765" y="962"/>
                </a:lnTo>
                <a:lnTo>
                  <a:pt x="5762" y="970"/>
                </a:lnTo>
                <a:lnTo>
                  <a:pt x="5760" y="978"/>
                </a:lnTo>
                <a:lnTo>
                  <a:pt x="5758" y="987"/>
                </a:lnTo>
                <a:lnTo>
                  <a:pt x="5756" y="995"/>
                </a:lnTo>
                <a:lnTo>
                  <a:pt x="5754" y="1003"/>
                </a:lnTo>
                <a:lnTo>
                  <a:pt x="5753" y="1012"/>
                </a:lnTo>
                <a:lnTo>
                  <a:pt x="5751" y="1020"/>
                </a:lnTo>
                <a:lnTo>
                  <a:pt x="5750" y="1029"/>
                </a:lnTo>
                <a:lnTo>
                  <a:pt x="5748" y="1037"/>
                </a:lnTo>
                <a:lnTo>
                  <a:pt x="5747" y="1046"/>
                </a:lnTo>
                <a:lnTo>
                  <a:pt x="5746" y="1055"/>
                </a:lnTo>
                <a:lnTo>
                  <a:pt x="5745" y="1063"/>
                </a:lnTo>
                <a:lnTo>
                  <a:pt x="5744" y="1072"/>
                </a:lnTo>
                <a:lnTo>
                  <a:pt x="5744" y="1081"/>
                </a:lnTo>
                <a:lnTo>
                  <a:pt x="5743" y="1090"/>
                </a:lnTo>
                <a:lnTo>
                  <a:pt x="5743" y="1099"/>
                </a:lnTo>
                <a:lnTo>
                  <a:pt x="5742" y="1108"/>
                </a:lnTo>
                <a:lnTo>
                  <a:pt x="5742" y="1117"/>
                </a:lnTo>
                <a:lnTo>
                  <a:pt x="5742" y="1126"/>
                </a:lnTo>
                <a:lnTo>
                  <a:pt x="5742" y="1135"/>
                </a:lnTo>
                <a:lnTo>
                  <a:pt x="5742" y="1144"/>
                </a:lnTo>
                <a:lnTo>
                  <a:pt x="5742" y="1153"/>
                </a:lnTo>
                <a:lnTo>
                  <a:pt x="5742" y="1162"/>
                </a:lnTo>
                <a:lnTo>
                  <a:pt x="5742" y="1171"/>
                </a:lnTo>
                <a:lnTo>
                  <a:pt x="5743" y="1180"/>
                </a:lnTo>
                <a:lnTo>
                  <a:pt x="5743" y="1189"/>
                </a:lnTo>
                <a:lnTo>
                  <a:pt x="5744" y="1198"/>
                </a:lnTo>
                <a:lnTo>
                  <a:pt x="5744" y="1207"/>
                </a:lnTo>
                <a:lnTo>
                  <a:pt x="5745" y="1216"/>
                </a:lnTo>
                <a:lnTo>
                  <a:pt x="5746" y="1225"/>
                </a:lnTo>
                <a:lnTo>
                  <a:pt x="5747" y="1234"/>
                </a:lnTo>
                <a:lnTo>
                  <a:pt x="5748" y="1244"/>
                </a:lnTo>
                <a:lnTo>
                  <a:pt x="5749" y="1253"/>
                </a:lnTo>
                <a:lnTo>
                  <a:pt x="5750" y="1262"/>
                </a:lnTo>
                <a:lnTo>
                  <a:pt x="5751" y="1271"/>
                </a:lnTo>
                <a:lnTo>
                  <a:pt x="5752" y="1280"/>
                </a:lnTo>
                <a:lnTo>
                  <a:pt x="5754" y="1289"/>
                </a:lnTo>
                <a:lnTo>
                  <a:pt x="5755" y="1298"/>
                </a:lnTo>
                <a:lnTo>
                  <a:pt x="5756" y="1307"/>
                </a:lnTo>
                <a:lnTo>
                  <a:pt x="5758" y="1316"/>
                </a:lnTo>
                <a:lnTo>
                  <a:pt x="5759" y="1325"/>
                </a:lnTo>
                <a:lnTo>
                  <a:pt x="5761" y="1333"/>
                </a:lnTo>
                <a:lnTo>
                  <a:pt x="5763" y="1342"/>
                </a:lnTo>
                <a:lnTo>
                  <a:pt x="5764" y="1351"/>
                </a:lnTo>
                <a:lnTo>
                  <a:pt x="5766" y="1360"/>
                </a:lnTo>
                <a:lnTo>
                  <a:pt x="5768" y="1369"/>
                </a:lnTo>
                <a:lnTo>
                  <a:pt x="5770" y="1377"/>
                </a:lnTo>
                <a:lnTo>
                  <a:pt x="5771" y="1386"/>
                </a:lnTo>
                <a:lnTo>
                  <a:pt x="5773" y="1394"/>
                </a:lnTo>
                <a:lnTo>
                  <a:pt x="5775" y="1403"/>
                </a:lnTo>
                <a:lnTo>
                  <a:pt x="5777" y="1411"/>
                </a:lnTo>
                <a:lnTo>
                  <a:pt x="5779" y="1420"/>
                </a:lnTo>
                <a:lnTo>
                  <a:pt x="5781" y="1428"/>
                </a:lnTo>
                <a:lnTo>
                  <a:pt x="5783" y="1436"/>
                </a:lnTo>
                <a:lnTo>
                  <a:pt x="5785" y="1445"/>
                </a:lnTo>
                <a:lnTo>
                  <a:pt x="5788" y="1453"/>
                </a:lnTo>
                <a:lnTo>
                  <a:pt x="5790" y="1461"/>
                </a:lnTo>
                <a:lnTo>
                  <a:pt x="5792" y="1469"/>
                </a:lnTo>
                <a:lnTo>
                  <a:pt x="5794" y="1477"/>
                </a:lnTo>
                <a:lnTo>
                  <a:pt x="5796" y="1485"/>
                </a:lnTo>
                <a:lnTo>
                  <a:pt x="5798" y="1492"/>
                </a:lnTo>
                <a:lnTo>
                  <a:pt x="5801" y="1500"/>
                </a:lnTo>
                <a:lnTo>
                  <a:pt x="5803" y="1508"/>
                </a:lnTo>
                <a:lnTo>
                  <a:pt x="5805" y="1515"/>
                </a:lnTo>
                <a:lnTo>
                  <a:pt x="5807" y="1523"/>
                </a:lnTo>
                <a:lnTo>
                  <a:pt x="5809" y="1530"/>
                </a:lnTo>
                <a:lnTo>
                  <a:pt x="5812" y="1537"/>
                </a:lnTo>
                <a:lnTo>
                  <a:pt x="5814" y="1544"/>
                </a:lnTo>
                <a:lnTo>
                  <a:pt x="5816" y="1551"/>
                </a:lnTo>
                <a:lnTo>
                  <a:pt x="5818" y="1558"/>
                </a:lnTo>
                <a:lnTo>
                  <a:pt x="5821" y="1565"/>
                </a:lnTo>
                <a:lnTo>
                  <a:pt x="5823" y="1572"/>
                </a:lnTo>
                <a:lnTo>
                  <a:pt x="5825" y="1578"/>
                </a:lnTo>
                <a:lnTo>
                  <a:pt x="5827" y="1585"/>
                </a:lnTo>
                <a:lnTo>
                  <a:pt x="5829" y="1591"/>
                </a:lnTo>
                <a:lnTo>
                  <a:pt x="5831" y="1597"/>
                </a:lnTo>
                <a:lnTo>
                  <a:pt x="5834" y="1603"/>
                </a:lnTo>
                <a:lnTo>
                  <a:pt x="5836" y="1609"/>
                </a:lnTo>
                <a:lnTo>
                  <a:pt x="5838" y="1615"/>
                </a:lnTo>
                <a:lnTo>
                  <a:pt x="5840" y="1621"/>
                </a:lnTo>
                <a:lnTo>
                  <a:pt x="5842" y="1626"/>
                </a:lnTo>
                <a:lnTo>
                  <a:pt x="5844" y="1632"/>
                </a:lnTo>
                <a:lnTo>
                  <a:pt x="5846" y="1637"/>
                </a:lnTo>
                <a:lnTo>
                  <a:pt x="5848" y="1642"/>
                </a:lnTo>
                <a:lnTo>
                  <a:pt x="5849" y="1647"/>
                </a:lnTo>
                <a:lnTo>
                  <a:pt x="5851" y="1652"/>
                </a:lnTo>
                <a:lnTo>
                  <a:pt x="5853" y="1657"/>
                </a:lnTo>
                <a:lnTo>
                  <a:pt x="5855" y="1661"/>
                </a:lnTo>
                <a:lnTo>
                  <a:pt x="5856" y="1666"/>
                </a:lnTo>
                <a:lnTo>
                  <a:pt x="5858" y="1670"/>
                </a:lnTo>
                <a:lnTo>
                  <a:pt x="5860" y="1674"/>
                </a:lnTo>
                <a:lnTo>
                  <a:pt x="5861" y="1678"/>
                </a:lnTo>
                <a:lnTo>
                  <a:pt x="5863" y="1682"/>
                </a:lnTo>
                <a:lnTo>
                  <a:pt x="5864" y="1685"/>
                </a:lnTo>
                <a:lnTo>
                  <a:pt x="5866" y="1689"/>
                </a:lnTo>
                <a:lnTo>
                  <a:pt x="5867" y="1692"/>
                </a:lnTo>
                <a:lnTo>
                  <a:pt x="5868" y="1695"/>
                </a:lnTo>
                <a:lnTo>
                  <a:pt x="5869" y="1698"/>
                </a:lnTo>
                <a:lnTo>
                  <a:pt x="5870" y="1700"/>
                </a:lnTo>
                <a:lnTo>
                  <a:pt x="5872" y="1703"/>
                </a:lnTo>
                <a:lnTo>
                  <a:pt x="5872" y="1705"/>
                </a:lnTo>
                <a:lnTo>
                  <a:pt x="5873" y="1707"/>
                </a:lnTo>
                <a:lnTo>
                  <a:pt x="5874" y="1709"/>
                </a:lnTo>
                <a:lnTo>
                  <a:pt x="5875" y="1711"/>
                </a:lnTo>
                <a:lnTo>
                  <a:pt x="5876" y="1713"/>
                </a:lnTo>
                <a:lnTo>
                  <a:pt x="5876" y="1714"/>
                </a:lnTo>
                <a:lnTo>
                  <a:pt x="5877" y="1715"/>
                </a:lnTo>
                <a:lnTo>
                  <a:pt x="5877" y="1716"/>
                </a:lnTo>
                <a:lnTo>
                  <a:pt x="5877" y="1717"/>
                </a:lnTo>
                <a:lnTo>
                  <a:pt x="5878" y="1717"/>
                </a:lnTo>
                <a:lnTo>
                  <a:pt x="5878" y="1718"/>
                </a:lnTo>
                <a:lnTo>
                  <a:pt x="5878" y="1718"/>
                </a:lnTo>
                <a:lnTo>
                  <a:pt x="5878" y="1718"/>
                </a:lnTo>
                <a:lnTo>
                  <a:pt x="5878" y="1718"/>
                </a:lnTo>
                <a:lnTo>
                  <a:pt x="5877" y="1718"/>
                </a:lnTo>
                <a:lnTo>
                  <a:pt x="5875" y="1718"/>
                </a:lnTo>
                <a:lnTo>
                  <a:pt x="5873" y="1718"/>
                </a:lnTo>
                <a:lnTo>
                  <a:pt x="5870" y="1718"/>
                </a:lnTo>
                <a:lnTo>
                  <a:pt x="5867" y="1718"/>
                </a:lnTo>
                <a:lnTo>
                  <a:pt x="5863" y="1718"/>
                </a:lnTo>
                <a:lnTo>
                  <a:pt x="5858" y="1718"/>
                </a:lnTo>
                <a:lnTo>
                  <a:pt x="5853" y="1719"/>
                </a:lnTo>
                <a:lnTo>
                  <a:pt x="5848" y="1719"/>
                </a:lnTo>
                <a:lnTo>
                  <a:pt x="5842" y="1719"/>
                </a:lnTo>
                <a:lnTo>
                  <a:pt x="5836" y="1719"/>
                </a:lnTo>
                <a:lnTo>
                  <a:pt x="5829" y="1719"/>
                </a:lnTo>
                <a:lnTo>
                  <a:pt x="5822" y="1720"/>
                </a:lnTo>
                <a:lnTo>
                  <a:pt x="5814" y="1720"/>
                </a:lnTo>
                <a:lnTo>
                  <a:pt x="5807" y="1720"/>
                </a:lnTo>
                <a:lnTo>
                  <a:pt x="5798" y="1720"/>
                </a:lnTo>
                <a:lnTo>
                  <a:pt x="5790" y="1721"/>
                </a:lnTo>
                <a:lnTo>
                  <a:pt x="5781" y="1721"/>
                </a:lnTo>
                <a:lnTo>
                  <a:pt x="5772" y="1721"/>
                </a:lnTo>
                <a:lnTo>
                  <a:pt x="5762" y="1721"/>
                </a:lnTo>
                <a:lnTo>
                  <a:pt x="5753" y="1722"/>
                </a:lnTo>
                <a:lnTo>
                  <a:pt x="5743" y="1722"/>
                </a:lnTo>
                <a:lnTo>
                  <a:pt x="5733" y="1722"/>
                </a:lnTo>
                <a:lnTo>
                  <a:pt x="5722" y="1723"/>
                </a:lnTo>
                <a:lnTo>
                  <a:pt x="5712" y="1723"/>
                </a:lnTo>
                <a:lnTo>
                  <a:pt x="5701" y="1723"/>
                </a:lnTo>
                <a:lnTo>
                  <a:pt x="5690" y="1724"/>
                </a:lnTo>
                <a:lnTo>
                  <a:pt x="5680" y="1724"/>
                </a:lnTo>
                <a:lnTo>
                  <a:pt x="5669" y="1724"/>
                </a:lnTo>
                <a:lnTo>
                  <a:pt x="5658" y="1725"/>
                </a:lnTo>
                <a:lnTo>
                  <a:pt x="5647" y="1725"/>
                </a:lnTo>
                <a:lnTo>
                  <a:pt x="5636" y="1725"/>
                </a:lnTo>
                <a:lnTo>
                  <a:pt x="5624" y="1726"/>
                </a:lnTo>
                <a:lnTo>
                  <a:pt x="5613" y="1726"/>
                </a:lnTo>
                <a:lnTo>
                  <a:pt x="5602" y="1726"/>
                </a:lnTo>
                <a:lnTo>
                  <a:pt x="5591" y="1727"/>
                </a:lnTo>
                <a:lnTo>
                  <a:pt x="5580" y="1727"/>
                </a:lnTo>
                <a:lnTo>
                  <a:pt x="5569" y="1727"/>
                </a:lnTo>
                <a:lnTo>
                  <a:pt x="5559" y="1727"/>
                </a:lnTo>
                <a:lnTo>
                  <a:pt x="5548" y="1728"/>
                </a:lnTo>
                <a:lnTo>
                  <a:pt x="5538" y="1728"/>
                </a:lnTo>
                <a:lnTo>
                  <a:pt x="5527" y="1728"/>
                </a:lnTo>
                <a:lnTo>
                  <a:pt x="5517" y="1729"/>
                </a:lnTo>
                <a:lnTo>
                  <a:pt x="5507" y="1729"/>
                </a:lnTo>
                <a:lnTo>
                  <a:pt x="5498" y="1729"/>
                </a:lnTo>
                <a:lnTo>
                  <a:pt x="5488" y="1730"/>
                </a:lnTo>
                <a:lnTo>
                  <a:pt x="5479" y="1730"/>
                </a:lnTo>
                <a:lnTo>
                  <a:pt x="5470" y="1730"/>
                </a:lnTo>
                <a:lnTo>
                  <a:pt x="5462" y="1730"/>
                </a:lnTo>
                <a:lnTo>
                  <a:pt x="5453" y="1731"/>
                </a:lnTo>
                <a:lnTo>
                  <a:pt x="5445" y="1731"/>
                </a:lnTo>
                <a:lnTo>
                  <a:pt x="5438" y="1731"/>
                </a:lnTo>
                <a:lnTo>
                  <a:pt x="5431" y="1731"/>
                </a:lnTo>
                <a:lnTo>
                  <a:pt x="5424" y="1732"/>
                </a:lnTo>
                <a:lnTo>
                  <a:pt x="5418" y="1732"/>
                </a:lnTo>
                <a:lnTo>
                  <a:pt x="5412" y="1732"/>
                </a:lnTo>
                <a:lnTo>
                  <a:pt x="5406" y="1732"/>
                </a:lnTo>
                <a:lnTo>
                  <a:pt x="5402" y="1732"/>
                </a:lnTo>
                <a:lnTo>
                  <a:pt x="5397" y="1732"/>
                </a:lnTo>
                <a:lnTo>
                  <a:pt x="5393" y="1732"/>
                </a:lnTo>
                <a:lnTo>
                  <a:pt x="5390" y="1733"/>
                </a:lnTo>
                <a:lnTo>
                  <a:pt x="5387" y="1733"/>
                </a:lnTo>
                <a:lnTo>
                  <a:pt x="5385" y="1733"/>
                </a:lnTo>
                <a:lnTo>
                  <a:pt x="5383" y="1733"/>
                </a:lnTo>
                <a:lnTo>
                  <a:pt x="5382" y="1733"/>
                </a:lnTo>
                <a:lnTo>
                  <a:pt x="5382" y="1733"/>
                </a:lnTo>
                <a:lnTo>
                  <a:pt x="5382" y="1733"/>
                </a:lnTo>
                <a:lnTo>
                  <a:pt x="5382" y="1733"/>
                </a:lnTo>
                <a:lnTo>
                  <a:pt x="5382" y="1733"/>
                </a:lnTo>
                <a:lnTo>
                  <a:pt x="5382" y="1732"/>
                </a:lnTo>
                <a:lnTo>
                  <a:pt x="5381" y="1732"/>
                </a:lnTo>
                <a:lnTo>
                  <a:pt x="5381" y="1731"/>
                </a:lnTo>
                <a:lnTo>
                  <a:pt x="5380" y="1730"/>
                </a:lnTo>
                <a:lnTo>
                  <a:pt x="5379" y="1729"/>
                </a:lnTo>
                <a:lnTo>
                  <a:pt x="5378" y="1728"/>
                </a:lnTo>
                <a:lnTo>
                  <a:pt x="5377" y="1727"/>
                </a:lnTo>
                <a:lnTo>
                  <a:pt x="5376" y="1726"/>
                </a:lnTo>
                <a:lnTo>
                  <a:pt x="5375" y="1725"/>
                </a:lnTo>
                <a:lnTo>
                  <a:pt x="5374" y="1723"/>
                </a:lnTo>
                <a:lnTo>
                  <a:pt x="5373" y="1721"/>
                </a:lnTo>
                <a:lnTo>
                  <a:pt x="5371" y="1720"/>
                </a:lnTo>
                <a:lnTo>
                  <a:pt x="5370" y="1718"/>
                </a:lnTo>
                <a:lnTo>
                  <a:pt x="5368" y="1716"/>
                </a:lnTo>
                <a:lnTo>
                  <a:pt x="5366" y="1714"/>
                </a:lnTo>
                <a:lnTo>
                  <a:pt x="5365" y="1711"/>
                </a:lnTo>
                <a:lnTo>
                  <a:pt x="5363" y="1709"/>
                </a:lnTo>
                <a:lnTo>
                  <a:pt x="5361" y="1707"/>
                </a:lnTo>
                <a:lnTo>
                  <a:pt x="5359" y="1704"/>
                </a:lnTo>
                <a:lnTo>
                  <a:pt x="5357" y="1701"/>
                </a:lnTo>
                <a:lnTo>
                  <a:pt x="5354" y="1698"/>
                </a:lnTo>
                <a:lnTo>
                  <a:pt x="5352" y="1696"/>
                </a:lnTo>
                <a:lnTo>
                  <a:pt x="5350" y="1693"/>
                </a:lnTo>
                <a:lnTo>
                  <a:pt x="5348" y="1689"/>
                </a:lnTo>
                <a:lnTo>
                  <a:pt x="5345" y="1686"/>
                </a:lnTo>
                <a:lnTo>
                  <a:pt x="5343" y="1683"/>
                </a:lnTo>
                <a:lnTo>
                  <a:pt x="5340" y="1679"/>
                </a:lnTo>
                <a:lnTo>
                  <a:pt x="5337" y="1676"/>
                </a:lnTo>
                <a:lnTo>
                  <a:pt x="5335" y="1672"/>
                </a:lnTo>
                <a:lnTo>
                  <a:pt x="5332" y="1668"/>
                </a:lnTo>
                <a:lnTo>
                  <a:pt x="5329" y="1665"/>
                </a:lnTo>
                <a:lnTo>
                  <a:pt x="5326" y="1661"/>
                </a:lnTo>
                <a:lnTo>
                  <a:pt x="5323" y="1657"/>
                </a:lnTo>
                <a:lnTo>
                  <a:pt x="5320" y="1652"/>
                </a:lnTo>
                <a:lnTo>
                  <a:pt x="5317" y="1648"/>
                </a:lnTo>
                <a:lnTo>
                  <a:pt x="5314" y="1644"/>
                </a:lnTo>
                <a:lnTo>
                  <a:pt x="5311" y="1640"/>
                </a:lnTo>
                <a:lnTo>
                  <a:pt x="5308" y="1635"/>
                </a:lnTo>
                <a:lnTo>
                  <a:pt x="5305" y="1631"/>
                </a:lnTo>
                <a:lnTo>
                  <a:pt x="5302" y="1626"/>
                </a:lnTo>
                <a:lnTo>
                  <a:pt x="5299" y="1621"/>
                </a:lnTo>
                <a:lnTo>
                  <a:pt x="5295" y="1616"/>
                </a:lnTo>
                <a:lnTo>
                  <a:pt x="5292" y="1611"/>
                </a:lnTo>
                <a:lnTo>
                  <a:pt x="5289" y="1607"/>
                </a:lnTo>
                <a:lnTo>
                  <a:pt x="5286" y="1601"/>
                </a:lnTo>
                <a:lnTo>
                  <a:pt x="5282" y="1596"/>
                </a:lnTo>
                <a:lnTo>
                  <a:pt x="5279" y="1591"/>
                </a:lnTo>
                <a:lnTo>
                  <a:pt x="5275" y="1586"/>
                </a:lnTo>
                <a:lnTo>
                  <a:pt x="5272" y="1581"/>
                </a:lnTo>
                <a:lnTo>
                  <a:pt x="5269" y="1575"/>
                </a:lnTo>
                <a:lnTo>
                  <a:pt x="5265" y="1570"/>
                </a:lnTo>
                <a:lnTo>
                  <a:pt x="5262" y="1564"/>
                </a:lnTo>
                <a:lnTo>
                  <a:pt x="5258" y="1558"/>
                </a:lnTo>
                <a:lnTo>
                  <a:pt x="5255" y="1553"/>
                </a:lnTo>
                <a:lnTo>
                  <a:pt x="5252" y="1547"/>
                </a:lnTo>
                <a:lnTo>
                  <a:pt x="5248" y="1541"/>
                </a:lnTo>
                <a:lnTo>
                  <a:pt x="5245" y="1535"/>
                </a:lnTo>
                <a:lnTo>
                  <a:pt x="5241" y="1529"/>
                </a:lnTo>
                <a:lnTo>
                  <a:pt x="5238" y="1523"/>
                </a:lnTo>
                <a:lnTo>
                  <a:pt x="5234" y="1517"/>
                </a:lnTo>
                <a:lnTo>
                  <a:pt x="5231" y="1511"/>
                </a:lnTo>
                <a:lnTo>
                  <a:pt x="5228" y="1505"/>
                </a:lnTo>
                <a:lnTo>
                  <a:pt x="5224" y="1499"/>
                </a:lnTo>
                <a:lnTo>
                  <a:pt x="5221" y="1493"/>
                </a:lnTo>
                <a:lnTo>
                  <a:pt x="5218" y="1486"/>
                </a:lnTo>
                <a:lnTo>
                  <a:pt x="5214" y="1480"/>
                </a:lnTo>
                <a:lnTo>
                  <a:pt x="5211" y="1474"/>
                </a:lnTo>
                <a:lnTo>
                  <a:pt x="5208" y="1467"/>
                </a:lnTo>
                <a:lnTo>
                  <a:pt x="5205" y="1461"/>
                </a:lnTo>
                <a:lnTo>
                  <a:pt x="5201" y="1454"/>
                </a:lnTo>
                <a:lnTo>
                  <a:pt x="5198" y="1447"/>
                </a:lnTo>
                <a:lnTo>
                  <a:pt x="5195" y="1441"/>
                </a:lnTo>
                <a:lnTo>
                  <a:pt x="5192" y="1434"/>
                </a:lnTo>
                <a:lnTo>
                  <a:pt x="5189" y="1427"/>
                </a:lnTo>
                <a:lnTo>
                  <a:pt x="5186" y="1421"/>
                </a:lnTo>
                <a:lnTo>
                  <a:pt x="5183" y="1414"/>
                </a:lnTo>
                <a:lnTo>
                  <a:pt x="5180" y="1407"/>
                </a:lnTo>
                <a:lnTo>
                  <a:pt x="5177" y="1400"/>
                </a:lnTo>
                <a:lnTo>
                  <a:pt x="5174" y="1393"/>
                </a:lnTo>
                <a:lnTo>
                  <a:pt x="5171" y="1386"/>
                </a:lnTo>
                <a:lnTo>
                  <a:pt x="5169" y="1380"/>
                </a:lnTo>
                <a:lnTo>
                  <a:pt x="5166" y="1373"/>
                </a:lnTo>
                <a:lnTo>
                  <a:pt x="5163" y="1366"/>
                </a:lnTo>
                <a:lnTo>
                  <a:pt x="5161" y="1359"/>
                </a:lnTo>
                <a:lnTo>
                  <a:pt x="5158" y="1352"/>
                </a:lnTo>
                <a:lnTo>
                  <a:pt x="5156" y="1344"/>
                </a:lnTo>
                <a:lnTo>
                  <a:pt x="5153" y="1337"/>
                </a:lnTo>
                <a:lnTo>
                  <a:pt x="5151" y="1330"/>
                </a:lnTo>
                <a:lnTo>
                  <a:pt x="5149" y="1323"/>
                </a:lnTo>
                <a:lnTo>
                  <a:pt x="5147" y="1316"/>
                </a:lnTo>
                <a:lnTo>
                  <a:pt x="5145" y="1309"/>
                </a:lnTo>
                <a:lnTo>
                  <a:pt x="5142" y="1302"/>
                </a:lnTo>
                <a:lnTo>
                  <a:pt x="5141" y="1295"/>
                </a:lnTo>
                <a:lnTo>
                  <a:pt x="5139" y="1287"/>
                </a:lnTo>
                <a:lnTo>
                  <a:pt x="5137" y="1280"/>
                </a:lnTo>
                <a:lnTo>
                  <a:pt x="5135" y="1273"/>
                </a:lnTo>
                <a:lnTo>
                  <a:pt x="5134" y="1266"/>
                </a:lnTo>
                <a:lnTo>
                  <a:pt x="5132" y="1259"/>
                </a:lnTo>
                <a:lnTo>
                  <a:pt x="5131" y="1251"/>
                </a:lnTo>
                <a:lnTo>
                  <a:pt x="5129" y="1244"/>
                </a:lnTo>
                <a:lnTo>
                  <a:pt x="5128" y="1237"/>
                </a:lnTo>
                <a:lnTo>
                  <a:pt x="5127" y="1230"/>
                </a:lnTo>
                <a:lnTo>
                  <a:pt x="5126" y="1222"/>
                </a:lnTo>
                <a:lnTo>
                  <a:pt x="5125" y="1215"/>
                </a:lnTo>
                <a:lnTo>
                  <a:pt x="5124" y="1208"/>
                </a:lnTo>
                <a:lnTo>
                  <a:pt x="5123" y="1201"/>
                </a:lnTo>
                <a:lnTo>
                  <a:pt x="5123" y="1194"/>
                </a:lnTo>
                <a:lnTo>
                  <a:pt x="5122" y="1186"/>
                </a:lnTo>
                <a:lnTo>
                  <a:pt x="5122" y="1179"/>
                </a:lnTo>
                <a:lnTo>
                  <a:pt x="5122" y="1172"/>
                </a:lnTo>
                <a:lnTo>
                  <a:pt x="5121" y="1165"/>
                </a:lnTo>
                <a:lnTo>
                  <a:pt x="5121" y="1158"/>
                </a:lnTo>
                <a:lnTo>
                  <a:pt x="5121" y="1151"/>
                </a:lnTo>
                <a:lnTo>
                  <a:pt x="5122" y="1144"/>
                </a:lnTo>
                <a:lnTo>
                  <a:pt x="5122" y="1136"/>
                </a:lnTo>
                <a:lnTo>
                  <a:pt x="5122" y="1129"/>
                </a:lnTo>
                <a:lnTo>
                  <a:pt x="5123" y="1122"/>
                </a:lnTo>
                <a:lnTo>
                  <a:pt x="5124" y="1115"/>
                </a:lnTo>
                <a:lnTo>
                  <a:pt x="5125" y="1108"/>
                </a:lnTo>
                <a:lnTo>
                  <a:pt x="5125" y="1101"/>
                </a:lnTo>
                <a:lnTo>
                  <a:pt x="5127" y="1094"/>
                </a:lnTo>
                <a:lnTo>
                  <a:pt x="5128" y="1087"/>
                </a:lnTo>
                <a:lnTo>
                  <a:pt x="5129" y="1080"/>
                </a:lnTo>
                <a:lnTo>
                  <a:pt x="5131" y="1074"/>
                </a:lnTo>
                <a:lnTo>
                  <a:pt x="5132" y="1067"/>
                </a:lnTo>
                <a:lnTo>
                  <a:pt x="5134" y="1060"/>
                </a:lnTo>
                <a:lnTo>
                  <a:pt x="5136" y="1053"/>
                </a:lnTo>
                <a:lnTo>
                  <a:pt x="5138" y="1046"/>
                </a:lnTo>
                <a:lnTo>
                  <a:pt x="5141" y="1040"/>
                </a:lnTo>
                <a:lnTo>
                  <a:pt x="5143" y="1033"/>
                </a:lnTo>
                <a:lnTo>
                  <a:pt x="5146" y="1026"/>
                </a:lnTo>
                <a:lnTo>
                  <a:pt x="5148" y="1020"/>
                </a:lnTo>
                <a:lnTo>
                  <a:pt x="5151" y="1013"/>
                </a:lnTo>
                <a:lnTo>
                  <a:pt x="5155" y="1007"/>
                </a:lnTo>
                <a:lnTo>
                  <a:pt x="5158" y="1000"/>
                </a:lnTo>
                <a:lnTo>
                  <a:pt x="5161" y="994"/>
                </a:lnTo>
                <a:lnTo>
                  <a:pt x="5165" y="988"/>
                </a:lnTo>
                <a:lnTo>
                  <a:pt x="5169" y="981"/>
                </a:lnTo>
                <a:lnTo>
                  <a:pt x="5173" y="975"/>
                </a:lnTo>
                <a:lnTo>
                  <a:pt x="5177" y="969"/>
                </a:lnTo>
                <a:lnTo>
                  <a:pt x="5181" y="963"/>
                </a:lnTo>
                <a:lnTo>
                  <a:pt x="5185" y="957"/>
                </a:lnTo>
                <a:lnTo>
                  <a:pt x="5190" y="950"/>
                </a:lnTo>
                <a:lnTo>
                  <a:pt x="5195" y="944"/>
                </a:lnTo>
                <a:lnTo>
                  <a:pt x="5200" y="939"/>
                </a:lnTo>
                <a:lnTo>
                  <a:pt x="5205" y="933"/>
                </a:lnTo>
                <a:lnTo>
                  <a:pt x="5211" y="927"/>
                </a:lnTo>
                <a:lnTo>
                  <a:pt x="5211" y="927"/>
                </a:lnTo>
                <a:lnTo>
                  <a:pt x="5215" y="922"/>
                </a:lnTo>
                <a:lnTo>
                  <a:pt x="5220" y="917"/>
                </a:lnTo>
                <a:lnTo>
                  <a:pt x="5225" y="912"/>
                </a:lnTo>
                <a:lnTo>
                  <a:pt x="5229" y="908"/>
                </a:lnTo>
                <a:lnTo>
                  <a:pt x="5234" y="903"/>
                </a:lnTo>
                <a:lnTo>
                  <a:pt x="5238" y="898"/>
                </a:lnTo>
                <a:lnTo>
                  <a:pt x="5242" y="893"/>
                </a:lnTo>
                <a:lnTo>
                  <a:pt x="5246" y="888"/>
                </a:lnTo>
                <a:lnTo>
                  <a:pt x="5250" y="883"/>
                </a:lnTo>
                <a:lnTo>
                  <a:pt x="5254" y="878"/>
                </a:lnTo>
                <a:lnTo>
                  <a:pt x="5258" y="874"/>
                </a:lnTo>
                <a:lnTo>
                  <a:pt x="5262" y="869"/>
                </a:lnTo>
                <a:lnTo>
                  <a:pt x="5266" y="864"/>
                </a:lnTo>
                <a:lnTo>
                  <a:pt x="5270" y="859"/>
                </a:lnTo>
                <a:lnTo>
                  <a:pt x="5273" y="854"/>
                </a:lnTo>
                <a:lnTo>
                  <a:pt x="5277" y="849"/>
                </a:lnTo>
                <a:lnTo>
                  <a:pt x="5280" y="844"/>
                </a:lnTo>
                <a:lnTo>
                  <a:pt x="5284" y="839"/>
                </a:lnTo>
                <a:lnTo>
                  <a:pt x="5287" y="834"/>
                </a:lnTo>
                <a:lnTo>
                  <a:pt x="5290" y="829"/>
                </a:lnTo>
                <a:lnTo>
                  <a:pt x="5293" y="824"/>
                </a:lnTo>
                <a:lnTo>
                  <a:pt x="5296" y="819"/>
                </a:lnTo>
                <a:lnTo>
                  <a:pt x="5299" y="815"/>
                </a:lnTo>
                <a:lnTo>
                  <a:pt x="5302" y="810"/>
                </a:lnTo>
                <a:lnTo>
                  <a:pt x="5305" y="805"/>
                </a:lnTo>
                <a:lnTo>
                  <a:pt x="5308" y="800"/>
                </a:lnTo>
                <a:lnTo>
                  <a:pt x="5311" y="795"/>
                </a:lnTo>
                <a:lnTo>
                  <a:pt x="5313" y="790"/>
                </a:lnTo>
                <a:lnTo>
                  <a:pt x="5316" y="785"/>
                </a:lnTo>
                <a:lnTo>
                  <a:pt x="5318" y="779"/>
                </a:lnTo>
                <a:lnTo>
                  <a:pt x="5321" y="774"/>
                </a:lnTo>
                <a:lnTo>
                  <a:pt x="5323" y="769"/>
                </a:lnTo>
                <a:lnTo>
                  <a:pt x="5325" y="764"/>
                </a:lnTo>
                <a:lnTo>
                  <a:pt x="5327" y="759"/>
                </a:lnTo>
                <a:lnTo>
                  <a:pt x="5329" y="754"/>
                </a:lnTo>
                <a:lnTo>
                  <a:pt x="5331" y="749"/>
                </a:lnTo>
                <a:lnTo>
                  <a:pt x="5333" y="744"/>
                </a:lnTo>
                <a:lnTo>
                  <a:pt x="5335" y="739"/>
                </a:lnTo>
                <a:lnTo>
                  <a:pt x="5337" y="734"/>
                </a:lnTo>
                <a:lnTo>
                  <a:pt x="5338" y="729"/>
                </a:lnTo>
                <a:lnTo>
                  <a:pt x="5340" y="723"/>
                </a:lnTo>
                <a:lnTo>
                  <a:pt x="5342" y="718"/>
                </a:lnTo>
                <a:lnTo>
                  <a:pt x="5343" y="713"/>
                </a:lnTo>
                <a:lnTo>
                  <a:pt x="5344" y="708"/>
                </a:lnTo>
                <a:lnTo>
                  <a:pt x="5346" y="703"/>
                </a:lnTo>
                <a:lnTo>
                  <a:pt x="5347" y="697"/>
                </a:lnTo>
                <a:lnTo>
                  <a:pt x="5348" y="692"/>
                </a:lnTo>
                <a:lnTo>
                  <a:pt x="5349" y="687"/>
                </a:lnTo>
                <a:lnTo>
                  <a:pt x="5350" y="682"/>
                </a:lnTo>
                <a:lnTo>
                  <a:pt x="5351" y="676"/>
                </a:lnTo>
                <a:lnTo>
                  <a:pt x="5352" y="671"/>
                </a:lnTo>
                <a:lnTo>
                  <a:pt x="5353" y="666"/>
                </a:lnTo>
                <a:lnTo>
                  <a:pt x="5353" y="661"/>
                </a:lnTo>
                <a:lnTo>
                  <a:pt x="5354" y="655"/>
                </a:lnTo>
                <a:lnTo>
                  <a:pt x="5355" y="650"/>
                </a:lnTo>
                <a:lnTo>
                  <a:pt x="5355" y="645"/>
                </a:lnTo>
                <a:lnTo>
                  <a:pt x="5356" y="639"/>
                </a:lnTo>
                <a:lnTo>
                  <a:pt x="5356" y="634"/>
                </a:lnTo>
                <a:lnTo>
                  <a:pt x="5356" y="628"/>
                </a:lnTo>
                <a:lnTo>
                  <a:pt x="5356" y="623"/>
                </a:lnTo>
                <a:lnTo>
                  <a:pt x="5356" y="618"/>
                </a:lnTo>
                <a:lnTo>
                  <a:pt x="5356" y="612"/>
                </a:lnTo>
                <a:lnTo>
                  <a:pt x="5356" y="607"/>
                </a:lnTo>
                <a:lnTo>
                  <a:pt x="5356" y="601"/>
                </a:lnTo>
                <a:lnTo>
                  <a:pt x="5356" y="596"/>
                </a:lnTo>
                <a:lnTo>
                  <a:pt x="5356" y="590"/>
                </a:lnTo>
                <a:lnTo>
                  <a:pt x="5355" y="585"/>
                </a:lnTo>
                <a:lnTo>
                  <a:pt x="5355" y="579"/>
                </a:lnTo>
                <a:lnTo>
                  <a:pt x="5355" y="574"/>
                </a:lnTo>
                <a:lnTo>
                  <a:pt x="5354" y="568"/>
                </a:lnTo>
                <a:lnTo>
                  <a:pt x="5353" y="562"/>
                </a:lnTo>
                <a:lnTo>
                  <a:pt x="5353" y="557"/>
                </a:lnTo>
                <a:lnTo>
                  <a:pt x="5352" y="551"/>
                </a:lnTo>
                <a:lnTo>
                  <a:pt x="5351" y="546"/>
                </a:lnTo>
                <a:lnTo>
                  <a:pt x="5350" y="540"/>
                </a:lnTo>
                <a:lnTo>
                  <a:pt x="5349" y="534"/>
                </a:lnTo>
                <a:lnTo>
                  <a:pt x="5348" y="529"/>
                </a:lnTo>
                <a:lnTo>
                  <a:pt x="5347" y="523"/>
                </a:lnTo>
                <a:lnTo>
                  <a:pt x="5346" y="517"/>
                </a:lnTo>
                <a:lnTo>
                  <a:pt x="5344" y="511"/>
                </a:lnTo>
                <a:lnTo>
                  <a:pt x="5343" y="506"/>
                </a:lnTo>
                <a:lnTo>
                  <a:pt x="5342" y="500"/>
                </a:lnTo>
                <a:lnTo>
                  <a:pt x="5340" y="494"/>
                </a:lnTo>
                <a:lnTo>
                  <a:pt x="5338" y="488"/>
                </a:lnTo>
                <a:lnTo>
                  <a:pt x="5337" y="482"/>
                </a:lnTo>
                <a:lnTo>
                  <a:pt x="5335" y="477"/>
                </a:lnTo>
                <a:lnTo>
                  <a:pt x="5333" y="471"/>
                </a:lnTo>
                <a:lnTo>
                  <a:pt x="5331" y="465"/>
                </a:lnTo>
                <a:lnTo>
                  <a:pt x="5329" y="459"/>
                </a:lnTo>
                <a:lnTo>
                  <a:pt x="5327" y="453"/>
                </a:lnTo>
                <a:lnTo>
                  <a:pt x="5325" y="447"/>
                </a:lnTo>
                <a:lnTo>
                  <a:pt x="5323" y="441"/>
                </a:lnTo>
                <a:lnTo>
                  <a:pt x="5321" y="435"/>
                </a:lnTo>
                <a:lnTo>
                  <a:pt x="5319" y="429"/>
                </a:lnTo>
                <a:lnTo>
                  <a:pt x="5316" y="423"/>
                </a:lnTo>
                <a:lnTo>
                  <a:pt x="5314" y="417"/>
                </a:lnTo>
                <a:lnTo>
                  <a:pt x="5311" y="411"/>
                </a:lnTo>
                <a:lnTo>
                  <a:pt x="5309" y="405"/>
                </a:lnTo>
                <a:lnTo>
                  <a:pt x="5306" y="399"/>
                </a:lnTo>
                <a:lnTo>
                  <a:pt x="5303" y="392"/>
                </a:lnTo>
                <a:lnTo>
                  <a:pt x="5300" y="386"/>
                </a:lnTo>
                <a:lnTo>
                  <a:pt x="5298" y="380"/>
                </a:lnTo>
                <a:lnTo>
                  <a:pt x="5295" y="374"/>
                </a:lnTo>
                <a:lnTo>
                  <a:pt x="5292" y="368"/>
                </a:lnTo>
                <a:lnTo>
                  <a:pt x="5288" y="361"/>
                </a:lnTo>
                <a:lnTo>
                  <a:pt x="5285" y="355"/>
                </a:lnTo>
                <a:lnTo>
                  <a:pt x="5282" y="349"/>
                </a:lnTo>
                <a:lnTo>
                  <a:pt x="5279" y="343"/>
                </a:lnTo>
                <a:lnTo>
                  <a:pt x="5275" y="336"/>
                </a:lnTo>
                <a:lnTo>
                  <a:pt x="5272" y="330"/>
                </a:lnTo>
                <a:lnTo>
                  <a:pt x="5268" y="324"/>
                </a:lnTo>
                <a:lnTo>
                  <a:pt x="5265" y="317"/>
                </a:lnTo>
                <a:lnTo>
                  <a:pt x="5261" y="311"/>
                </a:lnTo>
                <a:lnTo>
                  <a:pt x="5257" y="304"/>
                </a:lnTo>
                <a:lnTo>
                  <a:pt x="5254" y="298"/>
                </a:lnTo>
                <a:lnTo>
                  <a:pt x="5250" y="291"/>
                </a:lnTo>
                <a:lnTo>
                  <a:pt x="5246" y="285"/>
                </a:lnTo>
                <a:lnTo>
                  <a:pt x="5242" y="278"/>
                </a:lnTo>
                <a:lnTo>
                  <a:pt x="5238" y="272"/>
                </a:lnTo>
                <a:lnTo>
                  <a:pt x="5234" y="265"/>
                </a:lnTo>
                <a:lnTo>
                  <a:pt x="5229" y="258"/>
                </a:lnTo>
                <a:lnTo>
                  <a:pt x="5225" y="252"/>
                </a:lnTo>
                <a:lnTo>
                  <a:pt x="5221" y="245"/>
                </a:lnTo>
                <a:lnTo>
                  <a:pt x="5216" y="238"/>
                </a:lnTo>
                <a:lnTo>
                  <a:pt x="5212" y="232"/>
                </a:lnTo>
                <a:lnTo>
                  <a:pt x="5207" y="225"/>
                </a:lnTo>
                <a:lnTo>
                  <a:pt x="5203" y="218"/>
                </a:lnTo>
                <a:lnTo>
                  <a:pt x="5198" y="211"/>
                </a:lnTo>
                <a:lnTo>
                  <a:pt x="5193" y="204"/>
                </a:lnTo>
                <a:lnTo>
                  <a:pt x="5188" y="198"/>
                </a:lnTo>
                <a:lnTo>
                  <a:pt x="5183" y="191"/>
                </a:lnTo>
                <a:lnTo>
                  <a:pt x="5178" y="184"/>
                </a:lnTo>
                <a:lnTo>
                  <a:pt x="5173" y="177"/>
                </a:lnTo>
                <a:lnTo>
                  <a:pt x="5168" y="170"/>
                </a:lnTo>
                <a:lnTo>
                  <a:pt x="5163" y="163"/>
                </a:lnTo>
                <a:lnTo>
                  <a:pt x="5158" y="156"/>
                </a:lnTo>
                <a:lnTo>
                  <a:pt x="5153" y="149"/>
                </a:lnTo>
                <a:lnTo>
                  <a:pt x="5147" y="142"/>
                </a:lnTo>
                <a:lnTo>
                  <a:pt x="5142" y="135"/>
                </a:lnTo>
                <a:lnTo>
                  <a:pt x="5136" y="128"/>
                </a:lnTo>
                <a:lnTo>
                  <a:pt x="5131" y="120"/>
                </a:lnTo>
                <a:lnTo>
                  <a:pt x="5125" y="113"/>
                </a:lnTo>
                <a:lnTo>
                  <a:pt x="5119" y="106"/>
                </a:lnTo>
                <a:lnTo>
                  <a:pt x="5113" y="99"/>
                </a:lnTo>
                <a:lnTo>
                  <a:pt x="5108" y="91"/>
                </a:lnTo>
                <a:lnTo>
                  <a:pt x="5102" y="84"/>
                </a:lnTo>
                <a:lnTo>
                  <a:pt x="5096" y="77"/>
                </a:lnTo>
                <a:lnTo>
                  <a:pt x="5090" y="70"/>
                </a:lnTo>
                <a:lnTo>
                  <a:pt x="5083" y="62"/>
                </a:lnTo>
                <a:lnTo>
                  <a:pt x="5077" y="55"/>
                </a:lnTo>
                <a:lnTo>
                  <a:pt x="5077" y="55"/>
                </a:lnTo>
                <a:lnTo>
                  <a:pt x="5083" y="63"/>
                </a:lnTo>
                <a:lnTo>
                  <a:pt x="5088" y="71"/>
                </a:lnTo>
                <a:lnTo>
                  <a:pt x="5093" y="79"/>
                </a:lnTo>
                <a:lnTo>
                  <a:pt x="5099" y="88"/>
                </a:lnTo>
                <a:lnTo>
                  <a:pt x="5104" y="96"/>
                </a:lnTo>
                <a:lnTo>
                  <a:pt x="5109" y="104"/>
                </a:lnTo>
                <a:lnTo>
                  <a:pt x="5113" y="112"/>
                </a:lnTo>
                <a:lnTo>
                  <a:pt x="5118" y="120"/>
                </a:lnTo>
                <a:lnTo>
                  <a:pt x="5123" y="128"/>
                </a:lnTo>
                <a:lnTo>
                  <a:pt x="5127" y="136"/>
                </a:lnTo>
                <a:lnTo>
                  <a:pt x="5132" y="144"/>
                </a:lnTo>
                <a:lnTo>
                  <a:pt x="5136" y="152"/>
                </a:lnTo>
                <a:lnTo>
                  <a:pt x="5140" y="159"/>
                </a:lnTo>
                <a:lnTo>
                  <a:pt x="5144" y="167"/>
                </a:lnTo>
                <a:lnTo>
                  <a:pt x="5148" y="175"/>
                </a:lnTo>
                <a:lnTo>
                  <a:pt x="5152" y="183"/>
                </a:lnTo>
                <a:lnTo>
                  <a:pt x="5156" y="190"/>
                </a:lnTo>
                <a:lnTo>
                  <a:pt x="5160" y="198"/>
                </a:lnTo>
                <a:lnTo>
                  <a:pt x="5163" y="205"/>
                </a:lnTo>
                <a:lnTo>
                  <a:pt x="5167" y="213"/>
                </a:lnTo>
                <a:lnTo>
                  <a:pt x="5170" y="220"/>
                </a:lnTo>
                <a:lnTo>
                  <a:pt x="5173" y="228"/>
                </a:lnTo>
                <a:lnTo>
                  <a:pt x="5176" y="235"/>
                </a:lnTo>
                <a:lnTo>
                  <a:pt x="5179" y="243"/>
                </a:lnTo>
                <a:lnTo>
                  <a:pt x="5182" y="250"/>
                </a:lnTo>
                <a:lnTo>
                  <a:pt x="5185" y="257"/>
                </a:lnTo>
                <a:lnTo>
                  <a:pt x="5188" y="265"/>
                </a:lnTo>
                <a:lnTo>
                  <a:pt x="5191" y="272"/>
                </a:lnTo>
                <a:lnTo>
                  <a:pt x="5194" y="279"/>
                </a:lnTo>
                <a:lnTo>
                  <a:pt x="5196" y="286"/>
                </a:lnTo>
                <a:lnTo>
                  <a:pt x="5198" y="293"/>
                </a:lnTo>
                <a:lnTo>
                  <a:pt x="5201" y="300"/>
                </a:lnTo>
                <a:lnTo>
                  <a:pt x="5203" y="307"/>
                </a:lnTo>
                <a:lnTo>
                  <a:pt x="5205" y="315"/>
                </a:lnTo>
                <a:lnTo>
                  <a:pt x="5207" y="322"/>
                </a:lnTo>
                <a:lnTo>
                  <a:pt x="5209" y="328"/>
                </a:lnTo>
                <a:lnTo>
                  <a:pt x="5211" y="335"/>
                </a:lnTo>
                <a:lnTo>
                  <a:pt x="5213" y="342"/>
                </a:lnTo>
                <a:lnTo>
                  <a:pt x="5215" y="349"/>
                </a:lnTo>
                <a:lnTo>
                  <a:pt x="5217" y="356"/>
                </a:lnTo>
                <a:lnTo>
                  <a:pt x="5218" y="363"/>
                </a:lnTo>
                <a:lnTo>
                  <a:pt x="5220" y="370"/>
                </a:lnTo>
                <a:lnTo>
                  <a:pt x="5221" y="376"/>
                </a:lnTo>
                <a:lnTo>
                  <a:pt x="5223" y="383"/>
                </a:lnTo>
                <a:lnTo>
                  <a:pt x="5224" y="390"/>
                </a:lnTo>
                <a:lnTo>
                  <a:pt x="5225" y="396"/>
                </a:lnTo>
                <a:lnTo>
                  <a:pt x="5226" y="403"/>
                </a:lnTo>
                <a:lnTo>
                  <a:pt x="5227" y="410"/>
                </a:lnTo>
                <a:lnTo>
                  <a:pt x="5228" y="416"/>
                </a:lnTo>
                <a:lnTo>
                  <a:pt x="5229" y="423"/>
                </a:lnTo>
                <a:lnTo>
                  <a:pt x="5230" y="429"/>
                </a:lnTo>
                <a:lnTo>
                  <a:pt x="5231" y="436"/>
                </a:lnTo>
                <a:lnTo>
                  <a:pt x="5231" y="442"/>
                </a:lnTo>
                <a:lnTo>
                  <a:pt x="5232" y="449"/>
                </a:lnTo>
                <a:lnTo>
                  <a:pt x="5233" y="455"/>
                </a:lnTo>
                <a:lnTo>
                  <a:pt x="5233" y="461"/>
                </a:lnTo>
                <a:lnTo>
                  <a:pt x="5234" y="468"/>
                </a:lnTo>
                <a:lnTo>
                  <a:pt x="5234" y="474"/>
                </a:lnTo>
                <a:lnTo>
                  <a:pt x="5234" y="480"/>
                </a:lnTo>
                <a:lnTo>
                  <a:pt x="5235" y="487"/>
                </a:lnTo>
                <a:lnTo>
                  <a:pt x="5235" y="493"/>
                </a:lnTo>
                <a:lnTo>
                  <a:pt x="5235" y="499"/>
                </a:lnTo>
                <a:lnTo>
                  <a:pt x="5235" y="505"/>
                </a:lnTo>
                <a:lnTo>
                  <a:pt x="5235" y="511"/>
                </a:lnTo>
                <a:lnTo>
                  <a:pt x="5235" y="517"/>
                </a:lnTo>
                <a:lnTo>
                  <a:pt x="5235" y="524"/>
                </a:lnTo>
                <a:lnTo>
                  <a:pt x="5235" y="530"/>
                </a:lnTo>
                <a:lnTo>
                  <a:pt x="5234" y="536"/>
                </a:lnTo>
                <a:lnTo>
                  <a:pt x="5234" y="542"/>
                </a:lnTo>
                <a:lnTo>
                  <a:pt x="5234" y="548"/>
                </a:lnTo>
                <a:lnTo>
                  <a:pt x="5233" y="554"/>
                </a:lnTo>
                <a:lnTo>
                  <a:pt x="5233" y="560"/>
                </a:lnTo>
                <a:lnTo>
                  <a:pt x="5232" y="566"/>
                </a:lnTo>
                <a:lnTo>
                  <a:pt x="5232" y="572"/>
                </a:lnTo>
                <a:lnTo>
                  <a:pt x="5231" y="578"/>
                </a:lnTo>
                <a:lnTo>
                  <a:pt x="5231" y="584"/>
                </a:lnTo>
                <a:lnTo>
                  <a:pt x="5230" y="589"/>
                </a:lnTo>
                <a:lnTo>
                  <a:pt x="5229" y="595"/>
                </a:lnTo>
                <a:lnTo>
                  <a:pt x="5228" y="601"/>
                </a:lnTo>
                <a:lnTo>
                  <a:pt x="5227" y="607"/>
                </a:lnTo>
                <a:lnTo>
                  <a:pt x="5227" y="613"/>
                </a:lnTo>
                <a:lnTo>
                  <a:pt x="5226" y="619"/>
                </a:lnTo>
                <a:lnTo>
                  <a:pt x="5225" y="624"/>
                </a:lnTo>
                <a:lnTo>
                  <a:pt x="5224" y="630"/>
                </a:lnTo>
                <a:lnTo>
                  <a:pt x="5223" y="636"/>
                </a:lnTo>
                <a:lnTo>
                  <a:pt x="5221" y="642"/>
                </a:lnTo>
                <a:lnTo>
                  <a:pt x="5220" y="647"/>
                </a:lnTo>
                <a:lnTo>
                  <a:pt x="5219" y="653"/>
                </a:lnTo>
                <a:lnTo>
                  <a:pt x="5218" y="659"/>
                </a:lnTo>
                <a:lnTo>
                  <a:pt x="5217" y="664"/>
                </a:lnTo>
                <a:lnTo>
                  <a:pt x="5215" y="670"/>
                </a:lnTo>
                <a:lnTo>
                  <a:pt x="5214" y="676"/>
                </a:lnTo>
                <a:lnTo>
                  <a:pt x="5213" y="681"/>
                </a:lnTo>
                <a:lnTo>
                  <a:pt x="5211" y="687"/>
                </a:lnTo>
                <a:lnTo>
                  <a:pt x="5210" y="692"/>
                </a:lnTo>
                <a:lnTo>
                  <a:pt x="5208" y="698"/>
                </a:lnTo>
                <a:lnTo>
                  <a:pt x="5207" y="703"/>
                </a:lnTo>
                <a:lnTo>
                  <a:pt x="5205" y="709"/>
                </a:lnTo>
                <a:lnTo>
                  <a:pt x="5204" y="714"/>
                </a:lnTo>
                <a:lnTo>
                  <a:pt x="5202" y="720"/>
                </a:lnTo>
                <a:lnTo>
                  <a:pt x="5201" y="725"/>
                </a:lnTo>
                <a:lnTo>
                  <a:pt x="5199" y="731"/>
                </a:lnTo>
                <a:lnTo>
                  <a:pt x="5197" y="736"/>
                </a:lnTo>
                <a:lnTo>
                  <a:pt x="5196" y="742"/>
                </a:lnTo>
                <a:lnTo>
                  <a:pt x="5194" y="747"/>
                </a:lnTo>
                <a:lnTo>
                  <a:pt x="5192" y="753"/>
                </a:lnTo>
                <a:lnTo>
                  <a:pt x="5191" y="758"/>
                </a:lnTo>
                <a:lnTo>
                  <a:pt x="5189" y="764"/>
                </a:lnTo>
                <a:lnTo>
                  <a:pt x="5187" y="769"/>
                </a:lnTo>
                <a:lnTo>
                  <a:pt x="5185" y="774"/>
                </a:lnTo>
                <a:lnTo>
                  <a:pt x="5183" y="780"/>
                </a:lnTo>
                <a:lnTo>
                  <a:pt x="5181" y="785"/>
                </a:lnTo>
                <a:lnTo>
                  <a:pt x="5180" y="791"/>
                </a:lnTo>
                <a:lnTo>
                  <a:pt x="5178" y="796"/>
                </a:lnTo>
                <a:lnTo>
                  <a:pt x="5176" y="801"/>
                </a:lnTo>
                <a:lnTo>
                  <a:pt x="5174" y="807"/>
                </a:lnTo>
                <a:lnTo>
                  <a:pt x="5172" y="812"/>
                </a:lnTo>
                <a:lnTo>
                  <a:pt x="5170" y="817"/>
                </a:lnTo>
                <a:lnTo>
                  <a:pt x="5168" y="823"/>
                </a:lnTo>
                <a:lnTo>
                  <a:pt x="5166" y="828"/>
                </a:lnTo>
                <a:lnTo>
                  <a:pt x="5164" y="833"/>
                </a:lnTo>
                <a:lnTo>
                  <a:pt x="5162" y="839"/>
                </a:lnTo>
                <a:lnTo>
                  <a:pt x="5160" y="844"/>
                </a:lnTo>
                <a:lnTo>
                  <a:pt x="5158" y="849"/>
                </a:lnTo>
                <a:lnTo>
                  <a:pt x="5156" y="855"/>
                </a:lnTo>
                <a:lnTo>
                  <a:pt x="5154" y="860"/>
                </a:lnTo>
                <a:lnTo>
                  <a:pt x="5152" y="865"/>
                </a:lnTo>
                <a:lnTo>
                  <a:pt x="5150" y="870"/>
                </a:lnTo>
                <a:lnTo>
                  <a:pt x="5148" y="876"/>
                </a:lnTo>
                <a:lnTo>
                  <a:pt x="5146" y="881"/>
                </a:lnTo>
                <a:lnTo>
                  <a:pt x="5144" y="886"/>
                </a:lnTo>
                <a:lnTo>
                  <a:pt x="5142" y="892"/>
                </a:lnTo>
                <a:lnTo>
                  <a:pt x="5140" y="897"/>
                </a:lnTo>
                <a:lnTo>
                  <a:pt x="5138" y="902"/>
                </a:lnTo>
                <a:lnTo>
                  <a:pt x="5136" y="907"/>
                </a:lnTo>
                <a:lnTo>
                  <a:pt x="5134" y="913"/>
                </a:lnTo>
                <a:lnTo>
                  <a:pt x="5132" y="918"/>
                </a:lnTo>
                <a:lnTo>
                  <a:pt x="5130" y="923"/>
                </a:lnTo>
                <a:lnTo>
                  <a:pt x="5128" y="928"/>
                </a:lnTo>
                <a:lnTo>
                  <a:pt x="5126" y="934"/>
                </a:lnTo>
                <a:lnTo>
                  <a:pt x="5124" y="939"/>
                </a:lnTo>
                <a:lnTo>
                  <a:pt x="5122" y="944"/>
                </a:lnTo>
                <a:lnTo>
                  <a:pt x="5120" y="949"/>
                </a:lnTo>
                <a:lnTo>
                  <a:pt x="5118" y="955"/>
                </a:lnTo>
                <a:lnTo>
                  <a:pt x="5116" y="960"/>
                </a:lnTo>
                <a:lnTo>
                  <a:pt x="5115" y="965"/>
                </a:lnTo>
                <a:lnTo>
                  <a:pt x="5113" y="971"/>
                </a:lnTo>
                <a:lnTo>
                  <a:pt x="5111" y="976"/>
                </a:lnTo>
                <a:lnTo>
                  <a:pt x="5109" y="981"/>
                </a:lnTo>
                <a:lnTo>
                  <a:pt x="5107" y="986"/>
                </a:lnTo>
                <a:lnTo>
                  <a:pt x="5105" y="992"/>
                </a:lnTo>
                <a:lnTo>
                  <a:pt x="5103" y="997"/>
                </a:lnTo>
                <a:lnTo>
                  <a:pt x="5102" y="1002"/>
                </a:lnTo>
                <a:lnTo>
                  <a:pt x="5100" y="1008"/>
                </a:lnTo>
                <a:lnTo>
                  <a:pt x="5098" y="1013"/>
                </a:lnTo>
                <a:lnTo>
                  <a:pt x="5096" y="1018"/>
                </a:lnTo>
                <a:lnTo>
                  <a:pt x="5095" y="1023"/>
                </a:lnTo>
                <a:lnTo>
                  <a:pt x="5093" y="1029"/>
                </a:lnTo>
                <a:lnTo>
                  <a:pt x="5091" y="1034"/>
                </a:lnTo>
                <a:lnTo>
                  <a:pt x="5089" y="1039"/>
                </a:lnTo>
                <a:lnTo>
                  <a:pt x="5088" y="1045"/>
                </a:lnTo>
                <a:lnTo>
                  <a:pt x="5086" y="1050"/>
                </a:lnTo>
                <a:lnTo>
                  <a:pt x="5085" y="1055"/>
                </a:lnTo>
                <a:lnTo>
                  <a:pt x="5083" y="1061"/>
                </a:lnTo>
                <a:lnTo>
                  <a:pt x="5082" y="1066"/>
                </a:lnTo>
                <a:lnTo>
                  <a:pt x="5080" y="1072"/>
                </a:lnTo>
                <a:lnTo>
                  <a:pt x="5079" y="1077"/>
                </a:lnTo>
                <a:lnTo>
                  <a:pt x="5077" y="1082"/>
                </a:lnTo>
                <a:lnTo>
                  <a:pt x="5077" y="1082"/>
                </a:lnTo>
                <a:lnTo>
                  <a:pt x="5075" y="1092"/>
                </a:lnTo>
                <a:lnTo>
                  <a:pt x="5072" y="1102"/>
                </a:lnTo>
                <a:lnTo>
                  <a:pt x="5070" y="1113"/>
                </a:lnTo>
                <a:lnTo>
                  <a:pt x="5068" y="1123"/>
                </a:lnTo>
                <a:lnTo>
                  <a:pt x="5066" y="1133"/>
                </a:lnTo>
                <a:lnTo>
                  <a:pt x="5064" y="1143"/>
                </a:lnTo>
                <a:lnTo>
                  <a:pt x="5062" y="1153"/>
                </a:lnTo>
                <a:lnTo>
                  <a:pt x="5060" y="1163"/>
                </a:lnTo>
                <a:lnTo>
                  <a:pt x="5058" y="1173"/>
                </a:lnTo>
                <a:lnTo>
                  <a:pt x="5057" y="1183"/>
                </a:lnTo>
                <a:lnTo>
                  <a:pt x="5055" y="1194"/>
                </a:lnTo>
                <a:lnTo>
                  <a:pt x="5054" y="1204"/>
                </a:lnTo>
                <a:lnTo>
                  <a:pt x="5052" y="1214"/>
                </a:lnTo>
                <a:lnTo>
                  <a:pt x="5051" y="1224"/>
                </a:lnTo>
                <a:lnTo>
                  <a:pt x="5050" y="1234"/>
                </a:lnTo>
                <a:lnTo>
                  <a:pt x="5049" y="1244"/>
                </a:lnTo>
                <a:lnTo>
                  <a:pt x="5048" y="1254"/>
                </a:lnTo>
                <a:lnTo>
                  <a:pt x="5047" y="1264"/>
                </a:lnTo>
                <a:lnTo>
                  <a:pt x="5046" y="1275"/>
                </a:lnTo>
                <a:lnTo>
                  <a:pt x="5046" y="1285"/>
                </a:lnTo>
                <a:lnTo>
                  <a:pt x="5045" y="1295"/>
                </a:lnTo>
                <a:lnTo>
                  <a:pt x="5044" y="1305"/>
                </a:lnTo>
                <a:lnTo>
                  <a:pt x="5044" y="1314"/>
                </a:lnTo>
                <a:lnTo>
                  <a:pt x="5043" y="1324"/>
                </a:lnTo>
                <a:lnTo>
                  <a:pt x="5043" y="1334"/>
                </a:lnTo>
                <a:lnTo>
                  <a:pt x="5042" y="1344"/>
                </a:lnTo>
                <a:lnTo>
                  <a:pt x="5042" y="1354"/>
                </a:lnTo>
                <a:lnTo>
                  <a:pt x="5042" y="1363"/>
                </a:lnTo>
                <a:lnTo>
                  <a:pt x="5042" y="1373"/>
                </a:lnTo>
                <a:lnTo>
                  <a:pt x="5042" y="1383"/>
                </a:lnTo>
                <a:lnTo>
                  <a:pt x="5042" y="1392"/>
                </a:lnTo>
                <a:lnTo>
                  <a:pt x="5042" y="1402"/>
                </a:lnTo>
                <a:lnTo>
                  <a:pt x="5042" y="1411"/>
                </a:lnTo>
                <a:lnTo>
                  <a:pt x="5042" y="1420"/>
                </a:lnTo>
                <a:lnTo>
                  <a:pt x="5042" y="1430"/>
                </a:lnTo>
                <a:lnTo>
                  <a:pt x="5042" y="1439"/>
                </a:lnTo>
                <a:lnTo>
                  <a:pt x="5043" y="1448"/>
                </a:lnTo>
                <a:lnTo>
                  <a:pt x="5043" y="1457"/>
                </a:lnTo>
                <a:lnTo>
                  <a:pt x="5043" y="1466"/>
                </a:lnTo>
                <a:lnTo>
                  <a:pt x="5044" y="1475"/>
                </a:lnTo>
                <a:lnTo>
                  <a:pt x="5044" y="1483"/>
                </a:lnTo>
                <a:lnTo>
                  <a:pt x="5045" y="1492"/>
                </a:lnTo>
                <a:lnTo>
                  <a:pt x="5045" y="1500"/>
                </a:lnTo>
                <a:lnTo>
                  <a:pt x="5046" y="1509"/>
                </a:lnTo>
                <a:lnTo>
                  <a:pt x="5046" y="1517"/>
                </a:lnTo>
                <a:lnTo>
                  <a:pt x="5047" y="1525"/>
                </a:lnTo>
                <a:lnTo>
                  <a:pt x="5047" y="1534"/>
                </a:lnTo>
                <a:lnTo>
                  <a:pt x="5048" y="1542"/>
                </a:lnTo>
                <a:lnTo>
                  <a:pt x="5049" y="1549"/>
                </a:lnTo>
                <a:lnTo>
                  <a:pt x="5049" y="1557"/>
                </a:lnTo>
                <a:lnTo>
                  <a:pt x="5050" y="1565"/>
                </a:lnTo>
                <a:lnTo>
                  <a:pt x="5051" y="1572"/>
                </a:lnTo>
                <a:lnTo>
                  <a:pt x="5052" y="1580"/>
                </a:lnTo>
                <a:lnTo>
                  <a:pt x="5052" y="1587"/>
                </a:lnTo>
                <a:lnTo>
                  <a:pt x="5053" y="1594"/>
                </a:lnTo>
                <a:lnTo>
                  <a:pt x="5054" y="1601"/>
                </a:lnTo>
                <a:lnTo>
                  <a:pt x="5055" y="1608"/>
                </a:lnTo>
                <a:lnTo>
                  <a:pt x="5056" y="1614"/>
                </a:lnTo>
                <a:lnTo>
                  <a:pt x="5056" y="1621"/>
                </a:lnTo>
                <a:lnTo>
                  <a:pt x="5057" y="1627"/>
                </a:lnTo>
                <a:lnTo>
                  <a:pt x="5058" y="1634"/>
                </a:lnTo>
                <a:lnTo>
                  <a:pt x="5059" y="1640"/>
                </a:lnTo>
                <a:lnTo>
                  <a:pt x="5060" y="1646"/>
                </a:lnTo>
                <a:lnTo>
                  <a:pt x="5060" y="1651"/>
                </a:lnTo>
                <a:lnTo>
                  <a:pt x="5061" y="1657"/>
                </a:lnTo>
                <a:lnTo>
                  <a:pt x="5062" y="1662"/>
                </a:lnTo>
                <a:lnTo>
                  <a:pt x="5063" y="1668"/>
                </a:lnTo>
                <a:lnTo>
                  <a:pt x="5064" y="1673"/>
                </a:lnTo>
                <a:lnTo>
                  <a:pt x="5064" y="1677"/>
                </a:lnTo>
                <a:lnTo>
                  <a:pt x="5065" y="1682"/>
                </a:lnTo>
                <a:lnTo>
                  <a:pt x="5066" y="1687"/>
                </a:lnTo>
                <a:lnTo>
                  <a:pt x="5067" y="1691"/>
                </a:lnTo>
                <a:lnTo>
                  <a:pt x="5067" y="1695"/>
                </a:lnTo>
                <a:lnTo>
                  <a:pt x="5068" y="1699"/>
                </a:lnTo>
                <a:lnTo>
                  <a:pt x="5069" y="1703"/>
                </a:lnTo>
                <a:lnTo>
                  <a:pt x="5069" y="1706"/>
                </a:lnTo>
                <a:lnTo>
                  <a:pt x="5070" y="1710"/>
                </a:lnTo>
                <a:lnTo>
                  <a:pt x="5070" y="1713"/>
                </a:lnTo>
                <a:lnTo>
                  <a:pt x="5071" y="1716"/>
                </a:lnTo>
                <a:lnTo>
                  <a:pt x="5071" y="1718"/>
                </a:lnTo>
                <a:lnTo>
                  <a:pt x="5072" y="1721"/>
                </a:lnTo>
                <a:lnTo>
                  <a:pt x="5072" y="1723"/>
                </a:lnTo>
                <a:lnTo>
                  <a:pt x="5073" y="1725"/>
                </a:lnTo>
                <a:lnTo>
                  <a:pt x="5073" y="1727"/>
                </a:lnTo>
                <a:lnTo>
                  <a:pt x="5073" y="1728"/>
                </a:lnTo>
                <a:lnTo>
                  <a:pt x="5074" y="1730"/>
                </a:lnTo>
                <a:lnTo>
                  <a:pt x="5074" y="1731"/>
                </a:lnTo>
                <a:lnTo>
                  <a:pt x="5074" y="1732"/>
                </a:lnTo>
                <a:lnTo>
                  <a:pt x="5074" y="1732"/>
                </a:lnTo>
                <a:lnTo>
                  <a:pt x="5074" y="1733"/>
                </a:lnTo>
                <a:lnTo>
                  <a:pt x="5074" y="1733"/>
                </a:lnTo>
                <a:lnTo>
                  <a:pt x="5074" y="1733"/>
                </a:lnTo>
                <a:lnTo>
                  <a:pt x="5074" y="1733"/>
                </a:lnTo>
                <a:lnTo>
                  <a:pt x="5074" y="1732"/>
                </a:lnTo>
                <a:lnTo>
                  <a:pt x="5074" y="1731"/>
                </a:lnTo>
                <a:lnTo>
                  <a:pt x="5074" y="1730"/>
                </a:lnTo>
                <a:lnTo>
                  <a:pt x="5073" y="1729"/>
                </a:lnTo>
                <a:lnTo>
                  <a:pt x="5073" y="1727"/>
                </a:lnTo>
                <a:lnTo>
                  <a:pt x="5073" y="1725"/>
                </a:lnTo>
                <a:lnTo>
                  <a:pt x="5072" y="1723"/>
                </a:lnTo>
                <a:lnTo>
                  <a:pt x="5072" y="1720"/>
                </a:lnTo>
                <a:lnTo>
                  <a:pt x="5071" y="1717"/>
                </a:lnTo>
                <a:lnTo>
                  <a:pt x="5070" y="1714"/>
                </a:lnTo>
                <a:lnTo>
                  <a:pt x="5069" y="1711"/>
                </a:lnTo>
                <a:lnTo>
                  <a:pt x="5069" y="1707"/>
                </a:lnTo>
                <a:lnTo>
                  <a:pt x="5068" y="1703"/>
                </a:lnTo>
                <a:lnTo>
                  <a:pt x="5067" y="1699"/>
                </a:lnTo>
                <a:lnTo>
                  <a:pt x="5066" y="1694"/>
                </a:lnTo>
                <a:lnTo>
                  <a:pt x="5065" y="1690"/>
                </a:lnTo>
                <a:lnTo>
                  <a:pt x="5064" y="1685"/>
                </a:lnTo>
                <a:lnTo>
                  <a:pt x="5062" y="1680"/>
                </a:lnTo>
                <a:lnTo>
                  <a:pt x="5061" y="1674"/>
                </a:lnTo>
                <a:lnTo>
                  <a:pt x="5060" y="1669"/>
                </a:lnTo>
                <a:lnTo>
                  <a:pt x="5058" y="1663"/>
                </a:lnTo>
                <a:lnTo>
                  <a:pt x="5057" y="1657"/>
                </a:lnTo>
                <a:lnTo>
                  <a:pt x="5056" y="1650"/>
                </a:lnTo>
                <a:lnTo>
                  <a:pt x="5054" y="1644"/>
                </a:lnTo>
                <a:lnTo>
                  <a:pt x="5053" y="1637"/>
                </a:lnTo>
                <a:lnTo>
                  <a:pt x="5051" y="1631"/>
                </a:lnTo>
                <a:lnTo>
                  <a:pt x="5049" y="1624"/>
                </a:lnTo>
                <a:lnTo>
                  <a:pt x="5048" y="1617"/>
                </a:lnTo>
                <a:lnTo>
                  <a:pt x="5046" y="1609"/>
                </a:lnTo>
                <a:lnTo>
                  <a:pt x="5044" y="1602"/>
                </a:lnTo>
                <a:lnTo>
                  <a:pt x="5042" y="1594"/>
                </a:lnTo>
                <a:lnTo>
                  <a:pt x="5041" y="1586"/>
                </a:lnTo>
                <a:lnTo>
                  <a:pt x="5039" y="1579"/>
                </a:lnTo>
                <a:lnTo>
                  <a:pt x="5037" y="1570"/>
                </a:lnTo>
                <a:lnTo>
                  <a:pt x="5035" y="1562"/>
                </a:lnTo>
                <a:lnTo>
                  <a:pt x="5033" y="1554"/>
                </a:lnTo>
                <a:lnTo>
                  <a:pt x="5031" y="1545"/>
                </a:lnTo>
                <a:lnTo>
                  <a:pt x="5029" y="1537"/>
                </a:lnTo>
                <a:lnTo>
                  <a:pt x="5027" y="1528"/>
                </a:lnTo>
                <a:lnTo>
                  <a:pt x="5024" y="1520"/>
                </a:lnTo>
                <a:lnTo>
                  <a:pt x="5022" y="1511"/>
                </a:lnTo>
                <a:lnTo>
                  <a:pt x="5020" y="1502"/>
                </a:lnTo>
                <a:lnTo>
                  <a:pt x="5018" y="1493"/>
                </a:lnTo>
                <a:lnTo>
                  <a:pt x="5015" y="1483"/>
                </a:lnTo>
                <a:lnTo>
                  <a:pt x="5013" y="1474"/>
                </a:lnTo>
                <a:lnTo>
                  <a:pt x="5011" y="1465"/>
                </a:lnTo>
                <a:lnTo>
                  <a:pt x="5009" y="1456"/>
                </a:lnTo>
                <a:lnTo>
                  <a:pt x="5006" y="1446"/>
                </a:lnTo>
                <a:lnTo>
                  <a:pt x="5004" y="1437"/>
                </a:lnTo>
                <a:lnTo>
                  <a:pt x="5001" y="1427"/>
                </a:lnTo>
                <a:lnTo>
                  <a:pt x="4999" y="1418"/>
                </a:lnTo>
                <a:lnTo>
                  <a:pt x="4996" y="1408"/>
                </a:lnTo>
                <a:lnTo>
                  <a:pt x="4994" y="1398"/>
                </a:lnTo>
                <a:lnTo>
                  <a:pt x="4991" y="1389"/>
                </a:lnTo>
                <a:lnTo>
                  <a:pt x="4989" y="1379"/>
                </a:lnTo>
                <a:lnTo>
                  <a:pt x="4986" y="1369"/>
                </a:lnTo>
                <a:lnTo>
                  <a:pt x="4984" y="1360"/>
                </a:lnTo>
                <a:lnTo>
                  <a:pt x="4981" y="1350"/>
                </a:lnTo>
                <a:lnTo>
                  <a:pt x="4978" y="1340"/>
                </a:lnTo>
                <a:lnTo>
                  <a:pt x="4976" y="1331"/>
                </a:lnTo>
                <a:lnTo>
                  <a:pt x="4973" y="1321"/>
                </a:lnTo>
                <a:lnTo>
                  <a:pt x="4971" y="1311"/>
                </a:lnTo>
                <a:lnTo>
                  <a:pt x="4968" y="1302"/>
                </a:lnTo>
                <a:lnTo>
                  <a:pt x="4965" y="1292"/>
                </a:lnTo>
                <a:lnTo>
                  <a:pt x="4963" y="1283"/>
                </a:lnTo>
                <a:lnTo>
                  <a:pt x="4960" y="1273"/>
                </a:lnTo>
                <a:lnTo>
                  <a:pt x="4957" y="1264"/>
                </a:lnTo>
                <a:lnTo>
                  <a:pt x="4955" y="1254"/>
                </a:lnTo>
                <a:lnTo>
                  <a:pt x="4952" y="1245"/>
                </a:lnTo>
                <a:lnTo>
                  <a:pt x="4949" y="1235"/>
                </a:lnTo>
                <a:lnTo>
                  <a:pt x="4946" y="1226"/>
                </a:lnTo>
                <a:lnTo>
                  <a:pt x="4944" y="1217"/>
                </a:lnTo>
                <a:lnTo>
                  <a:pt x="4941" y="1208"/>
                </a:lnTo>
                <a:lnTo>
                  <a:pt x="4938" y="1199"/>
                </a:lnTo>
                <a:lnTo>
                  <a:pt x="4936" y="1190"/>
                </a:lnTo>
                <a:lnTo>
                  <a:pt x="4933" y="1181"/>
                </a:lnTo>
                <a:lnTo>
                  <a:pt x="4930" y="1173"/>
                </a:lnTo>
                <a:lnTo>
                  <a:pt x="4927" y="1164"/>
                </a:lnTo>
                <a:lnTo>
                  <a:pt x="4925" y="1156"/>
                </a:lnTo>
                <a:lnTo>
                  <a:pt x="4922" y="1147"/>
                </a:lnTo>
                <a:lnTo>
                  <a:pt x="4919" y="1139"/>
                </a:lnTo>
                <a:lnTo>
                  <a:pt x="4917" y="1131"/>
                </a:lnTo>
                <a:lnTo>
                  <a:pt x="4914" y="1123"/>
                </a:lnTo>
                <a:lnTo>
                  <a:pt x="4911" y="1115"/>
                </a:lnTo>
                <a:lnTo>
                  <a:pt x="4909" y="1107"/>
                </a:lnTo>
                <a:lnTo>
                  <a:pt x="4906" y="1100"/>
                </a:lnTo>
                <a:lnTo>
                  <a:pt x="4903" y="1093"/>
                </a:lnTo>
                <a:lnTo>
                  <a:pt x="4901" y="1085"/>
                </a:lnTo>
                <a:lnTo>
                  <a:pt x="4898" y="1078"/>
                </a:lnTo>
                <a:lnTo>
                  <a:pt x="4896" y="1071"/>
                </a:lnTo>
                <a:lnTo>
                  <a:pt x="4893" y="1065"/>
                </a:lnTo>
                <a:lnTo>
                  <a:pt x="4891" y="1058"/>
                </a:lnTo>
                <a:lnTo>
                  <a:pt x="4888" y="1052"/>
                </a:lnTo>
                <a:lnTo>
                  <a:pt x="4886" y="1046"/>
                </a:lnTo>
                <a:lnTo>
                  <a:pt x="4883" y="1040"/>
                </a:lnTo>
                <a:lnTo>
                  <a:pt x="4881" y="1035"/>
                </a:lnTo>
                <a:lnTo>
                  <a:pt x="4878" y="1029"/>
                </a:lnTo>
                <a:lnTo>
                  <a:pt x="4876" y="1024"/>
                </a:lnTo>
                <a:lnTo>
                  <a:pt x="4873" y="1019"/>
                </a:lnTo>
                <a:lnTo>
                  <a:pt x="4871" y="1014"/>
                </a:lnTo>
                <a:lnTo>
                  <a:pt x="4869" y="1010"/>
                </a:lnTo>
                <a:lnTo>
                  <a:pt x="4866" y="1005"/>
                </a:lnTo>
                <a:lnTo>
                  <a:pt x="4864" y="1001"/>
                </a:lnTo>
                <a:lnTo>
                  <a:pt x="4862" y="998"/>
                </a:lnTo>
                <a:lnTo>
                  <a:pt x="4859" y="994"/>
                </a:lnTo>
                <a:lnTo>
                  <a:pt x="4857" y="991"/>
                </a:lnTo>
                <a:lnTo>
                  <a:pt x="4855" y="988"/>
                </a:lnTo>
                <a:lnTo>
                  <a:pt x="4855" y="988"/>
                </a:lnTo>
                <a:lnTo>
                  <a:pt x="4851" y="977"/>
                </a:lnTo>
                <a:lnTo>
                  <a:pt x="4847" y="966"/>
                </a:lnTo>
                <a:lnTo>
                  <a:pt x="4843" y="956"/>
                </a:lnTo>
                <a:lnTo>
                  <a:pt x="4839" y="945"/>
                </a:lnTo>
                <a:lnTo>
                  <a:pt x="4835" y="935"/>
                </a:lnTo>
                <a:lnTo>
                  <a:pt x="4831" y="925"/>
                </a:lnTo>
                <a:lnTo>
                  <a:pt x="4827" y="915"/>
                </a:lnTo>
                <a:lnTo>
                  <a:pt x="4823" y="905"/>
                </a:lnTo>
                <a:lnTo>
                  <a:pt x="4819" y="895"/>
                </a:lnTo>
                <a:lnTo>
                  <a:pt x="4815" y="886"/>
                </a:lnTo>
                <a:lnTo>
                  <a:pt x="4811" y="876"/>
                </a:lnTo>
                <a:lnTo>
                  <a:pt x="4807" y="867"/>
                </a:lnTo>
                <a:lnTo>
                  <a:pt x="4803" y="858"/>
                </a:lnTo>
                <a:lnTo>
                  <a:pt x="4799" y="849"/>
                </a:lnTo>
                <a:lnTo>
                  <a:pt x="4795" y="840"/>
                </a:lnTo>
                <a:lnTo>
                  <a:pt x="4791" y="831"/>
                </a:lnTo>
                <a:lnTo>
                  <a:pt x="4788" y="822"/>
                </a:lnTo>
                <a:lnTo>
                  <a:pt x="4784" y="814"/>
                </a:lnTo>
                <a:lnTo>
                  <a:pt x="4780" y="806"/>
                </a:lnTo>
                <a:lnTo>
                  <a:pt x="4776" y="797"/>
                </a:lnTo>
                <a:lnTo>
                  <a:pt x="4773" y="789"/>
                </a:lnTo>
                <a:lnTo>
                  <a:pt x="4769" y="781"/>
                </a:lnTo>
                <a:lnTo>
                  <a:pt x="4765" y="773"/>
                </a:lnTo>
                <a:lnTo>
                  <a:pt x="4761" y="766"/>
                </a:lnTo>
                <a:lnTo>
                  <a:pt x="4758" y="758"/>
                </a:lnTo>
                <a:lnTo>
                  <a:pt x="4754" y="751"/>
                </a:lnTo>
                <a:lnTo>
                  <a:pt x="4750" y="743"/>
                </a:lnTo>
                <a:lnTo>
                  <a:pt x="4747" y="736"/>
                </a:lnTo>
                <a:lnTo>
                  <a:pt x="4743" y="729"/>
                </a:lnTo>
                <a:lnTo>
                  <a:pt x="4740" y="722"/>
                </a:lnTo>
                <a:lnTo>
                  <a:pt x="4736" y="715"/>
                </a:lnTo>
                <a:lnTo>
                  <a:pt x="4732" y="708"/>
                </a:lnTo>
                <a:lnTo>
                  <a:pt x="4729" y="702"/>
                </a:lnTo>
                <a:lnTo>
                  <a:pt x="4725" y="695"/>
                </a:lnTo>
                <a:lnTo>
                  <a:pt x="4722" y="689"/>
                </a:lnTo>
                <a:lnTo>
                  <a:pt x="4718" y="682"/>
                </a:lnTo>
                <a:lnTo>
                  <a:pt x="4715" y="676"/>
                </a:lnTo>
                <a:lnTo>
                  <a:pt x="4711" y="670"/>
                </a:lnTo>
                <a:lnTo>
                  <a:pt x="4708" y="664"/>
                </a:lnTo>
                <a:lnTo>
                  <a:pt x="4704" y="658"/>
                </a:lnTo>
                <a:lnTo>
                  <a:pt x="4701" y="652"/>
                </a:lnTo>
                <a:lnTo>
                  <a:pt x="4698" y="647"/>
                </a:lnTo>
                <a:lnTo>
                  <a:pt x="4694" y="641"/>
                </a:lnTo>
                <a:lnTo>
                  <a:pt x="4691" y="636"/>
                </a:lnTo>
                <a:lnTo>
                  <a:pt x="4687" y="630"/>
                </a:lnTo>
                <a:lnTo>
                  <a:pt x="4684" y="625"/>
                </a:lnTo>
                <a:lnTo>
                  <a:pt x="4681" y="620"/>
                </a:lnTo>
                <a:lnTo>
                  <a:pt x="4677" y="615"/>
                </a:lnTo>
                <a:lnTo>
                  <a:pt x="4674" y="610"/>
                </a:lnTo>
                <a:lnTo>
                  <a:pt x="4671" y="605"/>
                </a:lnTo>
                <a:lnTo>
                  <a:pt x="4668" y="600"/>
                </a:lnTo>
                <a:lnTo>
                  <a:pt x="4664" y="596"/>
                </a:lnTo>
                <a:lnTo>
                  <a:pt x="4661" y="591"/>
                </a:lnTo>
                <a:lnTo>
                  <a:pt x="4658" y="586"/>
                </a:lnTo>
                <a:lnTo>
                  <a:pt x="4654" y="582"/>
                </a:lnTo>
                <a:lnTo>
                  <a:pt x="4651" y="578"/>
                </a:lnTo>
                <a:lnTo>
                  <a:pt x="4648" y="574"/>
                </a:lnTo>
                <a:lnTo>
                  <a:pt x="4645" y="569"/>
                </a:lnTo>
                <a:lnTo>
                  <a:pt x="4642" y="565"/>
                </a:lnTo>
                <a:lnTo>
                  <a:pt x="4638" y="561"/>
                </a:lnTo>
                <a:lnTo>
                  <a:pt x="4635" y="558"/>
                </a:lnTo>
                <a:lnTo>
                  <a:pt x="4632" y="554"/>
                </a:lnTo>
                <a:lnTo>
                  <a:pt x="4629" y="550"/>
                </a:lnTo>
                <a:lnTo>
                  <a:pt x="4626" y="546"/>
                </a:lnTo>
                <a:lnTo>
                  <a:pt x="4623" y="543"/>
                </a:lnTo>
                <a:lnTo>
                  <a:pt x="4620" y="539"/>
                </a:lnTo>
                <a:lnTo>
                  <a:pt x="4617" y="536"/>
                </a:lnTo>
                <a:lnTo>
                  <a:pt x="4613" y="533"/>
                </a:lnTo>
                <a:lnTo>
                  <a:pt x="4610" y="529"/>
                </a:lnTo>
                <a:lnTo>
                  <a:pt x="4607" y="526"/>
                </a:lnTo>
                <a:lnTo>
                  <a:pt x="4604" y="523"/>
                </a:lnTo>
                <a:lnTo>
                  <a:pt x="4601" y="520"/>
                </a:lnTo>
                <a:lnTo>
                  <a:pt x="4598" y="517"/>
                </a:lnTo>
                <a:lnTo>
                  <a:pt x="4595" y="514"/>
                </a:lnTo>
                <a:lnTo>
                  <a:pt x="4592" y="511"/>
                </a:lnTo>
                <a:lnTo>
                  <a:pt x="4589" y="509"/>
                </a:lnTo>
                <a:lnTo>
                  <a:pt x="4586" y="506"/>
                </a:lnTo>
                <a:lnTo>
                  <a:pt x="4583" y="503"/>
                </a:lnTo>
                <a:lnTo>
                  <a:pt x="4580" y="501"/>
                </a:lnTo>
                <a:lnTo>
                  <a:pt x="4577" y="498"/>
                </a:lnTo>
                <a:lnTo>
                  <a:pt x="4574" y="496"/>
                </a:lnTo>
                <a:lnTo>
                  <a:pt x="4571" y="494"/>
                </a:lnTo>
                <a:lnTo>
                  <a:pt x="4568" y="491"/>
                </a:lnTo>
                <a:lnTo>
                  <a:pt x="4565" y="489"/>
                </a:lnTo>
                <a:lnTo>
                  <a:pt x="4562" y="487"/>
                </a:lnTo>
                <a:lnTo>
                  <a:pt x="4560" y="485"/>
                </a:lnTo>
                <a:lnTo>
                  <a:pt x="4557" y="483"/>
                </a:lnTo>
                <a:lnTo>
                  <a:pt x="4554" y="481"/>
                </a:lnTo>
                <a:lnTo>
                  <a:pt x="4551" y="479"/>
                </a:lnTo>
                <a:lnTo>
                  <a:pt x="4548" y="477"/>
                </a:lnTo>
                <a:lnTo>
                  <a:pt x="4545" y="475"/>
                </a:lnTo>
                <a:lnTo>
                  <a:pt x="4542" y="473"/>
                </a:lnTo>
                <a:lnTo>
                  <a:pt x="4539" y="471"/>
                </a:lnTo>
                <a:lnTo>
                  <a:pt x="4537" y="470"/>
                </a:lnTo>
                <a:lnTo>
                  <a:pt x="4534" y="468"/>
                </a:lnTo>
                <a:lnTo>
                  <a:pt x="4531" y="466"/>
                </a:lnTo>
                <a:lnTo>
                  <a:pt x="4528" y="465"/>
                </a:lnTo>
                <a:lnTo>
                  <a:pt x="4525" y="463"/>
                </a:lnTo>
                <a:lnTo>
                  <a:pt x="4522" y="462"/>
                </a:lnTo>
                <a:lnTo>
                  <a:pt x="4520" y="460"/>
                </a:lnTo>
                <a:lnTo>
                  <a:pt x="4517" y="459"/>
                </a:lnTo>
                <a:lnTo>
                  <a:pt x="4514" y="457"/>
                </a:lnTo>
                <a:lnTo>
                  <a:pt x="4511" y="456"/>
                </a:lnTo>
                <a:lnTo>
                  <a:pt x="4508" y="455"/>
                </a:lnTo>
                <a:lnTo>
                  <a:pt x="4506" y="454"/>
                </a:lnTo>
                <a:lnTo>
                  <a:pt x="4503" y="452"/>
                </a:lnTo>
                <a:lnTo>
                  <a:pt x="4500" y="451"/>
                </a:lnTo>
                <a:lnTo>
                  <a:pt x="4497" y="450"/>
                </a:lnTo>
                <a:lnTo>
                  <a:pt x="4495" y="449"/>
                </a:lnTo>
                <a:lnTo>
                  <a:pt x="4492" y="448"/>
                </a:lnTo>
                <a:lnTo>
                  <a:pt x="4489" y="447"/>
                </a:lnTo>
                <a:lnTo>
                  <a:pt x="4486" y="446"/>
                </a:lnTo>
                <a:lnTo>
                  <a:pt x="4484" y="445"/>
                </a:lnTo>
                <a:lnTo>
                  <a:pt x="4481" y="444"/>
                </a:lnTo>
                <a:lnTo>
                  <a:pt x="4478" y="443"/>
                </a:lnTo>
                <a:lnTo>
                  <a:pt x="4476" y="442"/>
                </a:lnTo>
                <a:lnTo>
                  <a:pt x="4473" y="441"/>
                </a:lnTo>
                <a:lnTo>
                  <a:pt x="4470" y="440"/>
                </a:lnTo>
                <a:lnTo>
                  <a:pt x="4467" y="439"/>
                </a:lnTo>
                <a:lnTo>
                  <a:pt x="4465" y="438"/>
                </a:lnTo>
                <a:lnTo>
                  <a:pt x="4462" y="437"/>
                </a:lnTo>
                <a:lnTo>
                  <a:pt x="4459" y="437"/>
                </a:lnTo>
                <a:lnTo>
                  <a:pt x="4457" y="436"/>
                </a:lnTo>
                <a:lnTo>
                  <a:pt x="4454" y="435"/>
                </a:lnTo>
                <a:lnTo>
                  <a:pt x="4451" y="434"/>
                </a:lnTo>
                <a:lnTo>
                  <a:pt x="4449" y="433"/>
                </a:lnTo>
                <a:lnTo>
                  <a:pt x="4446" y="433"/>
                </a:lnTo>
                <a:lnTo>
                  <a:pt x="4443" y="432"/>
                </a:lnTo>
                <a:lnTo>
                  <a:pt x="4441" y="431"/>
                </a:lnTo>
                <a:lnTo>
                  <a:pt x="4438" y="430"/>
                </a:lnTo>
                <a:lnTo>
                  <a:pt x="4435" y="430"/>
                </a:lnTo>
                <a:lnTo>
                  <a:pt x="4433" y="429"/>
                </a:lnTo>
                <a:lnTo>
                  <a:pt x="4430" y="428"/>
                </a:lnTo>
                <a:lnTo>
                  <a:pt x="4427" y="428"/>
                </a:lnTo>
                <a:lnTo>
                  <a:pt x="4425" y="427"/>
                </a:lnTo>
                <a:lnTo>
                  <a:pt x="4422" y="426"/>
                </a:lnTo>
                <a:lnTo>
                  <a:pt x="4420" y="426"/>
                </a:lnTo>
                <a:lnTo>
                  <a:pt x="4417" y="425"/>
                </a:lnTo>
                <a:lnTo>
                  <a:pt x="4414" y="424"/>
                </a:lnTo>
                <a:lnTo>
                  <a:pt x="4412" y="423"/>
                </a:lnTo>
                <a:lnTo>
                  <a:pt x="4409" y="423"/>
                </a:lnTo>
                <a:lnTo>
                  <a:pt x="4406" y="422"/>
                </a:lnTo>
                <a:lnTo>
                  <a:pt x="4404" y="421"/>
                </a:lnTo>
                <a:lnTo>
                  <a:pt x="4401" y="421"/>
                </a:lnTo>
                <a:lnTo>
                  <a:pt x="4398" y="420"/>
                </a:lnTo>
                <a:lnTo>
                  <a:pt x="4396" y="419"/>
                </a:lnTo>
                <a:lnTo>
                  <a:pt x="4393" y="418"/>
                </a:lnTo>
                <a:lnTo>
                  <a:pt x="4391" y="418"/>
                </a:lnTo>
                <a:lnTo>
                  <a:pt x="4388" y="417"/>
                </a:lnTo>
                <a:lnTo>
                  <a:pt x="4385" y="416"/>
                </a:lnTo>
                <a:lnTo>
                  <a:pt x="4383" y="415"/>
                </a:lnTo>
                <a:lnTo>
                  <a:pt x="4380" y="414"/>
                </a:lnTo>
                <a:lnTo>
                  <a:pt x="4377" y="414"/>
                </a:lnTo>
                <a:lnTo>
                  <a:pt x="4375" y="413"/>
                </a:lnTo>
                <a:lnTo>
                  <a:pt x="4372" y="412"/>
                </a:lnTo>
                <a:lnTo>
                  <a:pt x="4370" y="411"/>
                </a:lnTo>
                <a:lnTo>
                  <a:pt x="4367" y="410"/>
                </a:lnTo>
                <a:lnTo>
                  <a:pt x="4364" y="409"/>
                </a:lnTo>
                <a:lnTo>
                  <a:pt x="4362" y="408"/>
                </a:lnTo>
                <a:lnTo>
                  <a:pt x="4359" y="407"/>
                </a:lnTo>
                <a:lnTo>
                  <a:pt x="4356" y="406"/>
                </a:lnTo>
                <a:lnTo>
                  <a:pt x="4354" y="405"/>
                </a:lnTo>
                <a:lnTo>
                  <a:pt x="4351" y="404"/>
                </a:lnTo>
                <a:lnTo>
                  <a:pt x="4349" y="403"/>
                </a:lnTo>
                <a:lnTo>
                  <a:pt x="4346" y="402"/>
                </a:lnTo>
                <a:lnTo>
                  <a:pt x="4343" y="401"/>
                </a:lnTo>
                <a:lnTo>
                  <a:pt x="4341" y="399"/>
                </a:lnTo>
                <a:lnTo>
                  <a:pt x="4338" y="398"/>
                </a:lnTo>
                <a:lnTo>
                  <a:pt x="4335" y="397"/>
                </a:lnTo>
                <a:lnTo>
                  <a:pt x="4333" y="396"/>
                </a:lnTo>
                <a:lnTo>
                  <a:pt x="4330" y="394"/>
                </a:lnTo>
                <a:lnTo>
                  <a:pt x="4327" y="393"/>
                </a:lnTo>
                <a:lnTo>
                  <a:pt x="4325" y="392"/>
                </a:lnTo>
                <a:lnTo>
                  <a:pt x="4322" y="390"/>
                </a:lnTo>
                <a:lnTo>
                  <a:pt x="4319" y="389"/>
                </a:lnTo>
                <a:lnTo>
                  <a:pt x="4317" y="387"/>
                </a:lnTo>
                <a:lnTo>
                  <a:pt x="4314" y="386"/>
                </a:lnTo>
                <a:lnTo>
                  <a:pt x="4312" y="384"/>
                </a:lnTo>
                <a:lnTo>
                  <a:pt x="4309" y="382"/>
                </a:lnTo>
                <a:lnTo>
                  <a:pt x="4306" y="381"/>
                </a:lnTo>
                <a:lnTo>
                  <a:pt x="4303" y="379"/>
                </a:lnTo>
                <a:lnTo>
                  <a:pt x="4301" y="377"/>
                </a:lnTo>
                <a:lnTo>
                  <a:pt x="4298" y="375"/>
                </a:lnTo>
                <a:lnTo>
                  <a:pt x="4295" y="373"/>
                </a:lnTo>
                <a:lnTo>
                  <a:pt x="4293" y="371"/>
                </a:lnTo>
                <a:lnTo>
                  <a:pt x="4290" y="369"/>
                </a:lnTo>
                <a:lnTo>
                  <a:pt x="4287" y="367"/>
                </a:lnTo>
                <a:lnTo>
                  <a:pt x="4285" y="365"/>
                </a:lnTo>
                <a:lnTo>
                  <a:pt x="4282" y="363"/>
                </a:lnTo>
                <a:lnTo>
                  <a:pt x="4279" y="361"/>
                </a:lnTo>
                <a:lnTo>
                  <a:pt x="4277" y="358"/>
                </a:lnTo>
                <a:lnTo>
                  <a:pt x="4274" y="356"/>
                </a:lnTo>
                <a:lnTo>
                  <a:pt x="4271" y="354"/>
                </a:lnTo>
                <a:lnTo>
                  <a:pt x="4268" y="351"/>
                </a:lnTo>
                <a:lnTo>
                  <a:pt x="4266" y="349"/>
                </a:lnTo>
                <a:lnTo>
                  <a:pt x="4263" y="346"/>
                </a:lnTo>
                <a:lnTo>
                  <a:pt x="4260" y="343"/>
                </a:lnTo>
                <a:lnTo>
                  <a:pt x="4257" y="341"/>
                </a:lnTo>
                <a:lnTo>
                  <a:pt x="4255" y="338"/>
                </a:lnTo>
                <a:lnTo>
                  <a:pt x="4252" y="335"/>
                </a:lnTo>
                <a:lnTo>
                  <a:pt x="4249" y="332"/>
                </a:lnTo>
                <a:lnTo>
                  <a:pt x="4246" y="329"/>
                </a:lnTo>
                <a:lnTo>
                  <a:pt x="4243" y="326"/>
                </a:lnTo>
                <a:lnTo>
                  <a:pt x="4241" y="323"/>
                </a:lnTo>
                <a:lnTo>
                  <a:pt x="4238" y="320"/>
                </a:lnTo>
                <a:lnTo>
                  <a:pt x="4235" y="316"/>
                </a:lnTo>
                <a:lnTo>
                  <a:pt x="4232" y="313"/>
                </a:lnTo>
                <a:lnTo>
                  <a:pt x="4229" y="309"/>
                </a:lnTo>
                <a:lnTo>
                  <a:pt x="4227" y="306"/>
                </a:lnTo>
                <a:lnTo>
                  <a:pt x="4224" y="302"/>
                </a:lnTo>
                <a:lnTo>
                  <a:pt x="4221" y="299"/>
                </a:lnTo>
                <a:lnTo>
                  <a:pt x="4221" y="299"/>
                </a:lnTo>
                <a:lnTo>
                  <a:pt x="4233" y="302"/>
                </a:lnTo>
                <a:lnTo>
                  <a:pt x="4244" y="306"/>
                </a:lnTo>
                <a:lnTo>
                  <a:pt x="4255" y="310"/>
                </a:lnTo>
                <a:lnTo>
                  <a:pt x="4267" y="314"/>
                </a:lnTo>
                <a:lnTo>
                  <a:pt x="4278" y="318"/>
                </a:lnTo>
                <a:lnTo>
                  <a:pt x="4289" y="322"/>
                </a:lnTo>
                <a:lnTo>
                  <a:pt x="4300" y="326"/>
                </a:lnTo>
                <a:lnTo>
                  <a:pt x="4310" y="330"/>
                </a:lnTo>
                <a:lnTo>
                  <a:pt x="4321" y="334"/>
                </a:lnTo>
                <a:lnTo>
                  <a:pt x="4331" y="338"/>
                </a:lnTo>
                <a:lnTo>
                  <a:pt x="4342" y="342"/>
                </a:lnTo>
                <a:lnTo>
                  <a:pt x="4352" y="346"/>
                </a:lnTo>
                <a:lnTo>
                  <a:pt x="4362" y="350"/>
                </a:lnTo>
                <a:lnTo>
                  <a:pt x="4372" y="354"/>
                </a:lnTo>
                <a:lnTo>
                  <a:pt x="4382" y="358"/>
                </a:lnTo>
                <a:lnTo>
                  <a:pt x="4392" y="362"/>
                </a:lnTo>
                <a:lnTo>
                  <a:pt x="4401" y="366"/>
                </a:lnTo>
                <a:lnTo>
                  <a:pt x="4411" y="370"/>
                </a:lnTo>
                <a:lnTo>
                  <a:pt x="4420" y="373"/>
                </a:lnTo>
                <a:lnTo>
                  <a:pt x="4429" y="377"/>
                </a:lnTo>
                <a:lnTo>
                  <a:pt x="4438" y="381"/>
                </a:lnTo>
                <a:lnTo>
                  <a:pt x="4447" y="385"/>
                </a:lnTo>
                <a:lnTo>
                  <a:pt x="4456" y="389"/>
                </a:lnTo>
                <a:lnTo>
                  <a:pt x="4465" y="393"/>
                </a:lnTo>
                <a:lnTo>
                  <a:pt x="4474" y="397"/>
                </a:lnTo>
                <a:lnTo>
                  <a:pt x="4482" y="401"/>
                </a:lnTo>
                <a:lnTo>
                  <a:pt x="4491" y="405"/>
                </a:lnTo>
                <a:lnTo>
                  <a:pt x="4499" y="409"/>
                </a:lnTo>
                <a:lnTo>
                  <a:pt x="4507" y="413"/>
                </a:lnTo>
                <a:lnTo>
                  <a:pt x="4515" y="417"/>
                </a:lnTo>
                <a:lnTo>
                  <a:pt x="4523" y="421"/>
                </a:lnTo>
                <a:lnTo>
                  <a:pt x="4531" y="425"/>
                </a:lnTo>
                <a:lnTo>
                  <a:pt x="4539" y="429"/>
                </a:lnTo>
                <a:lnTo>
                  <a:pt x="4547" y="433"/>
                </a:lnTo>
                <a:lnTo>
                  <a:pt x="4554" y="436"/>
                </a:lnTo>
                <a:lnTo>
                  <a:pt x="4562" y="440"/>
                </a:lnTo>
                <a:lnTo>
                  <a:pt x="4569" y="444"/>
                </a:lnTo>
                <a:lnTo>
                  <a:pt x="4576" y="448"/>
                </a:lnTo>
                <a:lnTo>
                  <a:pt x="4583" y="452"/>
                </a:lnTo>
                <a:lnTo>
                  <a:pt x="4590" y="456"/>
                </a:lnTo>
                <a:lnTo>
                  <a:pt x="4597" y="460"/>
                </a:lnTo>
                <a:lnTo>
                  <a:pt x="4604" y="464"/>
                </a:lnTo>
                <a:lnTo>
                  <a:pt x="4611" y="468"/>
                </a:lnTo>
                <a:lnTo>
                  <a:pt x="4617" y="472"/>
                </a:lnTo>
                <a:lnTo>
                  <a:pt x="4624" y="476"/>
                </a:lnTo>
                <a:lnTo>
                  <a:pt x="4630" y="480"/>
                </a:lnTo>
                <a:lnTo>
                  <a:pt x="4637" y="483"/>
                </a:lnTo>
                <a:lnTo>
                  <a:pt x="4643" y="487"/>
                </a:lnTo>
                <a:lnTo>
                  <a:pt x="4649" y="491"/>
                </a:lnTo>
                <a:lnTo>
                  <a:pt x="4655" y="495"/>
                </a:lnTo>
                <a:lnTo>
                  <a:pt x="4661" y="499"/>
                </a:lnTo>
                <a:lnTo>
                  <a:pt x="4667" y="503"/>
                </a:lnTo>
                <a:lnTo>
                  <a:pt x="4672" y="507"/>
                </a:lnTo>
                <a:lnTo>
                  <a:pt x="4678" y="511"/>
                </a:lnTo>
                <a:lnTo>
                  <a:pt x="4683" y="515"/>
                </a:lnTo>
                <a:lnTo>
                  <a:pt x="4689" y="519"/>
                </a:lnTo>
                <a:lnTo>
                  <a:pt x="4694" y="523"/>
                </a:lnTo>
                <a:lnTo>
                  <a:pt x="4699" y="526"/>
                </a:lnTo>
                <a:lnTo>
                  <a:pt x="4705" y="530"/>
                </a:lnTo>
                <a:lnTo>
                  <a:pt x="4710" y="534"/>
                </a:lnTo>
                <a:lnTo>
                  <a:pt x="4715" y="538"/>
                </a:lnTo>
                <a:lnTo>
                  <a:pt x="4719" y="542"/>
                </a:lnTo>
                <a:lnTo>
                  <a:pt x="4724" y="546"/>
                </a:lnTo>
                <a:lnTo>
                  <a:pt x="4729" y="550"/>
                </a:lnTo>
                <a:lnTo>
                  <a:pt x="4733" y="554"/>
                </a:lnTo>
                <a:lnTo>
                  <a:pt x="4738" y="557"/>
                </a:lnTo>
                <a:lnTo>
                  <a:pt x="4742" y="561"/>
                </a:lnTo>
                <a:lnTo>
                  <a:pt x="4747" y="565"/>
                </a:lnTo>
                <a:lnTo>
                  <a:pt x="4751" y="569"/>
                </a:lnTo>
                <a:lnTo>
                  <a:pt x="4755" y="573"/>
                </a:lnTo>
                <a:lnTo>
                  <a:pt x="4759" y="577"/>
                </a:lnTo>
                <a:lnTo>
                  <a:pt x="4763" y="581"/>
                </a:lnTo>
                <a:lnTo>
                  <a:pt x="4767" y="585"/>
                </a:lnTo>
                <a:lnTo>
                  <a:pt x="4771" y="588"/>
                </a:lnTo>
                <a:lnTo>
                  <a:pt x="4775" y="592"/>
                </a:lnTo>
                <a:lnTo>
                  <a:pt x="4778" y="596"/>
                </a:lnTo>
                <a:lnTo>
                  <a:pt x="4782" y="600"/>
                </a:lnTo>
                <a:lnTo>
                  <a:pt x="4785" y="604"/>
                </a:lnTo>
                <a:lnTo>
                  <a:pt x="4789" y="608"/>
                </a:lnTo>
                <a:lnTo>
                  <a:pt x="4792" y="612"/>
                </a:lnTo>
                <a:lnTo>
                  <a:pt x="4795" y="615"/>
                </a:lnTo>
                <a:lnTo>
                  <a:pt x="4798" y="619"/>
                </a:lnTo>
                <a:lnTo>
                  <a:pt x="4801" y="623"/>
                </a:lnTo>
                <a:lnTo>
                  <a:pt x="4804" y="627"/>
                </a:lnTo>
                <a:lnTo>
                  <a:pt x="4807" y="631"/>
                </a:lnTo>
                <a:lnTo>
                  <a:pt x="4810" y="635"/>
                </a:lnTo>
                <a:lnTo>
                  <a:pt x="4813" y="638"/>
                </a:lnTo>
                <a:lnTo>
                  <a:pt x="4816" y="642"/>
                </a:lnTo>
                <a:lnTo>
                  <a:pt x="4818" y="646"/>
                </a:lnTo>
                <a:lnTo>
                  <a:pt x="4821" y="650"/>
                </a:lnTo>
                <a:lnTo>
                  <a:pt x="4823" y="654"/>
                </a:lnTo>
                <a:lnTo>
                  <a:pt x="4826" y="657"/>
                </a:lnTo>
                <a:lnTo>
                  <a:pt x="4828" y="661"/>
                </a:lnTo>
                <a:lnTo>
                  <a:pt x="4830" y="665"/>
                </a:lnTo>
                <a:lnTo>
                  <a:pt x="4833" y="669"/>
                </a:lnTo>
                <a:lnTo>
                  <a:pt x="4835" y="673"/>
                </a:lnTo>
                <a:lnTo>
                  <a:pt x="4837" y="676"/>
                </a:lnTo>
                <a:lnTo>
                  <a:pt x="4839" y="680"/>
                </a:lnTo>
                <a:lnTo>
                  <a:pt x="4841" y="684"/>
                </a:lnTo>
                <a:lnTo>
                  <a:pt x="4843" y="688"/>
                </a:lnTo>
                <a:lnTo>
                  <a:pt x="4844" y="692"/>
                </a:lnTo>
                <a:lnTo>
                  <a:pt x="4846" y="695"/>
                </a:lnTo>
                <a:lnTo>
                  <a:pt x="4848" y="699"/>
                </a:lnTo>
                <a:lnTo>
                  <a:pt x="4849" y="703"/>
                </a:lnTo>
                <a:lnTo>
                  <a:pt x="4851" y="707"/>
                </a:lnTo>
                <a:lnTo>
                  <a:pt x="4852" y="710"/>
                </a:lnTo>
                <a:lnTo>
                  <a:pt x="4854" y="714"/>
                </a:lnTo>
                <a:lnTo>
                  <a:pt x="4855" y="718"/>
                </a:lnTo>
                <a:lnTo>
                  <a:pt x="4857" y="722"/>
                </a:lnTo>
                <a:lnTo>
                  <a:pt x="4858" y="725"/>
                </a:lnTo>
                <a:lnTo>
                  <a:pt x="4859" y="729"/>
                </a:lnTo>
                <a:lnTo>
                  <a:pt x="4860" y="733"/>
                </a:lnTo>
                <a:lnTo>
                  <a:pt x="4861" y="737"/>
                </a:lnTo>
                <a:lnTo>
                  <a:pt x="4862" y="740"/>
                </a:lnTo>
                <a:lnTo>
                  <a:pt x="4863" y="744"/>
                </a:lnTo>
                <a:lnTo>
                  <a:pt x="4864" y="748"/>
                </a:lnTo>
                <a:lnTo>
                  <a:pt x="4865" y="752"/>
                </a:lnTo>
                <a:lnTo>
                  <a:pt x="4865" y="755"/>
                </a:lnTo>
                <a:lnTo>
                  <a:pt x="4866" y="759"/>
                </a:lnTo>
                <a:lnTo>
                  <a:pt x="4867" y="763"/>
                </a:lnTo>
                <a:lnTo>
                  <a:pt x="4867" y="766"/>
                </a:lnTo>
                <a:lnTo>
                  <a:pt x="4868" y="770"/>
                </a:lnTo>
                <a:lnTo>
                  <a:pt x="4869" y="774"/>
                </a:lnTo>
                <a:lnTo>
                  <a:pt x="4869" y="778"/>
                </a:lnTo>
                <a:lnTo>
                  <a:pt x="4869" y="781"/>
                </a:lnTo>
                <a:lnTo>
                  <a:pt x="4870" y="785"/>
                </a:lnTo>
                <a:lnTo>
                  <a:pt x="4870" y="789"/>
                </a:lnTo>
                <a:lnTo>
                  <a:pt x="4870" y="792"/>
                </a:lnTo>
                <a:lnTo>
                  <a:pt x="4871" y="796"/>
                </a:lnTo>
                <a:lnTo>
                  <a:pt x="4871" y="800"/>
                </a:lnTo>
                <a:lnTo>
                  <a:pt x="4871" y="803"/>
                </a:lnTo>
                <a:lnTo>
                  <a:pt x="4871" y="807"/>
                </a:lnTo>
                <a:lnTo>
                  <a:pt x="4871" y="811"/>
                </a:lnTo>
                <a:lnTo>
                  <a:pt x="4871" y="814"/>
                </a:lnTo>
                <a:lnTo>
                  <a:pt x="4871" y="818"/>
                </a:lnTo>
                <a:lnTo>
                  <a:pt x="4871" y="822"/>
                </a:lnTo>
                <a:lnTo>
                  <a:pt x="4871" y="825"/>
                </a:lnTo>
                <a:lnTo>
                  <a:pt x="4870" y="829"/>
                </a:lnTo>
                <a:lnTo>
                  <a:pt x="4870" y="832"/>
                </a:lnTo>
                <a:lnTo>
                  <a:pt x="4870" y="836"/>
                </a:lnTo>
                <a:lnTo>
                  <a:pt x="4870" y="840"/>
                </a:lnTo>
                <a:lnTo>
                  <a:pt x="4869" y="843"/>
                </a:lnTo>
                <a:lnTo>
                  <a:pt x="4869" y="847"/>
                </a:lnTo>
                <a:lnTo>
                  <a:pt x="4868" y="851"/>
                </a:lnTo>
                <a:lnTo>
                  <a:pt x="4868" y="854"/>
                </a:lnTo>
                <a:lnTo>
                  <a:pt x="4867" y="858"/>
                </a:lnTo>
                <a:lnTo>
                  <a:pt x="4867" y="861"/>
                </a:lnTo>
                <a:lnTo>
                  <a:pt x="4866" y="865"/>
                </a:lnTo>
                <a:lnTo>
                  <a:pt x="4866" y="868"/>
                </a:lnTo>
                <a:lnTo>
                  <a:pt x="4865" y="872"/>
                </a:lnTo>
                <a:lnTo>
                  <a:pt x="4864" y="876"/>
                </a:lnTo>
                <a:lnTo>
                  <a:pt x="4864" y="879"/>
                </a:lnTo>
                <a:lnTo>
                  <a:pt x="4863" y="883"/>
                </a:lnTo>
                <a:lnTo>
                  <a:pt x="4862" y="886"/>
                </a:lnTo>
                <a:lnTo>
                  <a:pt x="4861" y="890"/>
                </a:lnTo>
                <a:lnTo>
                  <a:pt x="4860" y="893"/>
                </a:lnTo>
                <a:lnTo>
                  <a:pt x="4860" y="897"/>
                </a:lnTo>
                <a:lnTo>
                  <a:pt x="4859" y="900"/>
                </a:lnTo>
                <a:lnTo>
                  <a:pt x="4858" y="904"/>
                </a:lnTo>
                <a:lnTo>
                  <a:pt x="4857" y="907"/>
                </a:lnTo>
                <a:lnTo>
                  <a:pt x="4856" y="911"/>
                </a:lnTo>
                <a:lnTo>
                  <a:pt x="4855" y="915"/>
                </a:lnTo>
                <a:lnTo>
                  <a:pt x="4854" y="918"/>
                </a:lnTo>
                <a:lnTo>
                  <a:pt x="4853" y="922"/>
                </a:lnTo>
                <a:lnTo>
                  <a:pt x="4852" y="925"/>
                </a:lnTo>
                <a:lnTo>
                  <a:pt x="4850" y="928"/>
                </a:lnTo>
                <a:lnTo>
                  <a:pt x="4849" y="932"/>
                </a:lnTo>
                <a:lnTo>
                  <a:pt x="4848" y="935"/>
                </a:lnTo>
                <a:lnTo>
                  <a:pt x="4847" y="939"/>
                </a:lnTo>
                <a:lnTo>
                  <a:pt x="4846" y="942"/>
                </a:lnTo>
                <a:lnTo>
                  <a:pt x="4845" y="946"/>
                </a:lnTo>
                <a:lnTo>
                  <a:pt x="4843" y="949"/>
                </a:lnTo>
                <a:lnTo>
                  <a:pt x="4842" y="953"/>
                </a:lnTo>
                <a:lnTo>
                  <a:pt x="4841" y="956"/>
                </a:lnTo>
                <a:lnTo>
                  <a:pt x="4839" y="960"/>
                </a:lnTo>
                <a:lnTo>
                  <a:pt x="4838" y="963"/>
                </a:lnTo>
                <a:lnTo>
                  <a:pt x="4837" y="966"/>
                </a:lnTo>
                <a:lnTo>
                  <a:pt x="4835" y="970"/>
                </a:lnTo>
                <a:lnTo>
                  <a:pt x="4834" y="973"/>
                </a:lnTo>
                <a:lnTo>
                  <a:pt x="4833" y="977"/>
                </a:lnTo>
                <a:lnTo>
                  <a:pt x="4831" y="980"/>
                </a:lnTo>
                <a:lnTo>
                  <a:pt x="4830" y="984"/>
                </a:lnTo>
                <a:lnTo>
                  <a:pt x="4828" y="987"/>
                </a:lnTo>
                <a:lnTo>
                  <a:pt x="4827" y="990"/>
                </a:lnTo>
                <a:lnTo>
                  <a:pt x="4826" y="994"/>
                </a:lnTo>
                <a:lnTo>
                  <a:pt x="4824" y="997"/>
                </a:lnTo>
                <a:lnTo>
                  <a:pt x="4823" y="1000"/>
                </a:lnTo>
                <a:lnTo>
                  <a:pt x="4821" y="1004"/>
                </a:lnTo>
                <a:lnTo>
                  <a:pt x="4820" y="1007"/>
                </a:lnTo>
                <a:lnTo>
                  <a:pt x="4818" y="1010"/>
                </a:lnTo>
                <a:lnTo>
                  <a:pt x="4817" y="1014"/>
                </a:lnTo>
                <a:lnTo>
                  <a:pt x="4815" y="1017"/>
                </a:lnTo>
                <a:lnTo>
                  <a:pt x="4814" y="1020"/>
                </a:lnTo>
                <a:lnTo>
                  <a:pt x="4812" y="1024"/>
                </a:lnTo>
                <a:lnTo>
                  <a:pt x="4811" y="1027"/>
                </a:lnTo>
                <a:lnTo>
                  <a:pt x="4809" y="1030"/>
                </a:lnTo>
                <a:lnTo>
                  <a:pt x="4808" y="1034"/>
                </a:lnTo>
                <a:lnTo>
                  <a:pt x="4806" y="1037"/>
                </a:lnTo>
                <a:lnTo>
                  <a:pt x="4804" y="1040"/>
                </a:lnTo>
                <a:lnTo>
                  <a:pt x="4803" y="1043"/>
                </a:lnTo>
                <a:lnTo>
                  <a:pt x="4801" y="1047"/>
                </a:lnTo>
                <a:lnTo>
                  <a:pt x="4800" y="1050"/>
                </a:lnTo>
                <a:lnTo>
                  <a:pt x="4798" y="1053"/>
                </a:lnTo>
                <a:lnTo>
                  <a:pt x="4797" y="1057"/>
                </a:lnTo>
                <a:lnTo>
                  <a:pt x="4795" y="1060"/>
                </a:lnTo>
                <a:lnTo>
                  <a:pt x="4794" y="1063"/>
                </a:lnTo>
                <a:lnTo>
                  <a:pt x="4792" y="1066"/>
                </a:lnTo>
                <a:lnTo>
                  <a:pt x="4791" y="1069"/>
                </a:lnTo>
                <a:lnTo>
                  <a:pt x="4789" y="1073"/>
                </a:lnTo>
                <a:lnTo>
                  <a:pt x="4788" y="1076"/>
                </a:lnTo>
                <a:lnTo>
                  <a:pt x="4786" y="1079"/>
                </a:lnTo>
                <a:lnTo>
                  <a:pt x="4784" y="1082"/>
                </a:lnTo>
                <a:lnTo>
                  <a:pt x="4783" y="1085"/>
                </a:lnTo>
                <a:lnTo>
                  <a:pt x="4781" y="1089"/>
                </a:lnTo>
                <a:lnTo>
                  <a:pt x="4780" y="1092"/>
                </a:lnTo>
                <a:lnTo>
                  <a:pt x="4778" y="1095"/>
                </a:lnTo>
                <a:lnTo>
                  <a:pt x="4777" y="1098"/>
                </a:lnTo>
                <a:lnTo>
                  <a:pt x="4776" y="1101"/>
                </a:lnTo>
                <a:lnTo>
                  <a:pt x="4774" y="1104"/>
                </a:lnTo>
                <a:lnTo>
                  <a:pt x="4773" y="1107"/>
                </a:lnTo>
                <a:lnTo>
                  <a:pt x="4771" y="1111"/>
                </a:lnTo>
                <a:lnTo>
                  <a:pt x="4770" y="1114"/>
                </a:lnTo>
                <a:lnTo>
                  <a:pt x="4768" y="1117"/>
                </a:lnTo>
                <a:lnTo>
                  <a:pt x="4767" y="1120"/>
                </a:lnTo>
                <a:lnTo>
                  <a:pt x="4766" y="1123"/>
                </a:lnTo>
                <a:lnTo>
                  <a:pt x="4764" y="1126"/>
                </a:lnTo>
                <a:lnTo>
                  <a:pt x="4763" y="1129"/>
                </a:lnTo>
                <a:lnTo>
                  <a:pt x="4762" y="1132"/>
                </a:lnTo>
                <a:lnTo>
                  <a:pt x="4760" y="1135"/>
                </a:lnTo>
                <a:lnTo>
                  <a:pt x="4759" y="1138"/>
                </a:lnTo>
                <a:lnTo>
                  <a:pt x="4758" y="1141"/>
                </a:lnTo>
                <a:lnTo>
                  <a:pt x="4756" y="1144"/>
                </a:lnTo>
                <a:lnTo>
                  <a:pt x="4755" y="1147"/>
                </a:lnTo>
                <a:lnTo>
                  <a:pt x="4754" y="1151"/>
                </a:lnTo>
                <a:lnTo>
                  <a:pt x="4753" y="1154"/>
                </a:lnTo>
                <a:lnTo>
                  <a:pt x="4751" y="1157"/>
                </a:lnTo>
                <a:lnTo>
                  <a:pt x="4750" y="1160"/>
                </a:lnTo>
                <a:lnTo>
                  <a:pt x="4749" y="1163"/>
                </a:lnTo>
                <a:lnTo>
                  <a:pt x="4748" y="1166"/>
                </a:lnTo>
                <a:lnTo>
                  <a:pt x="4747" y="1168"/>
                </a:lnTo>
                <a:lnTo>
                  <a:pt x="4746" y="1171"/>
                </a:lnTo>
                <a:lnTo>
                  <a:pt x="4745" y="1174"/>
                </a:lnTo>
                <a:lnTo>
                  <a:pt x="4744" y="1177"/>
                </a:lnTo>
                <a:lnTo>
                  <a:pt x="4743" y="1180"/>
                </a:lnTo>
                <a:lnTo>
                  <a:pt x="4742" y="1183"/>
                </a:lnTo>
                <a:lnTo>
                  <a:pt x="4741" y="1186"/>
                </a:lnTo>
                <a:lnTo>
                  <a:pt x="4740" y="1189"/>
                </a:lnTo>
                <a:lnTo>
                  <a:pt x="4739" y="1192"/>
                </a:lnTo>
                <a:lnTo>
                  <a:pt x="4738" y="1195"/>
                </a:lnTo>
                <a:lnTo>
                  <a:pt x="4737" y="1198"/>
                </a:lnTo>
                <a:lnTo>
                  <a:pt x="4737" y="1201"/>
                </a:lnTo>
                <a:lnTo>
                  <a:pt x="4736" y="1204"/>
                </a:lnTo>
                <a:lnTo>
                  <a:pt x="4735" y="1206"/>
                </a:lnTo>
                <a:lnTo>
                  <a:pt x="4734" y="1209"/>
                </a:lnTo>
                <a:lnTo>
                  <a:pt x="4734" y="1212"/>
                </a:lnTo>
                <a:lnTo>
                  <a:pt x="4733" y="1215"/>
                </a:lnTo>
                <a:lnTo>
                  <a:pt x="4733" y="1218"/>
                </a:lnTo>
                <a:lnTo>
                  <a:pt x="4733" y="1218"/>
                </a:lnTo>
                <a:lnTo>
                  <a:pt x="4731" y="1228"/>
                </a:lnTo>
                <a:lnTo>
                  <a:pt x="4728" y="1238"/>
                </a:lnTo>
                <a:lnTo>
                  <a:pt x="4726" y="1248"/>
                </a:lnTo>
                <a:lnTo>
                  <a:pt x="4724" y="1258"/>
                </a:lnTo>
                <a:lnTo>
                  <a:pt x="4722" y="1268"/>
                </a:lnTo>
                <a:lnTo>
                  <a:pt x="4720" y="1279"/>
                </a:lnTo>
                <a:lnTo>
                  <a:pt x="4718" y="1289"/>
                </a:lnTo>
                <a:lnTo>
                  <a:pt x="4715" y="1299"/>
                </a:lnTo>
                <a:lnTo>
                  <a:pt x="4713" y="1309"/>
                </a:lnTo>
                <a:lnTo>
                  <a:pt x="4711" y="1320"/>
                </a:lnTo>
                <a:lnTo>
                  <a:pt x="4709" y="1330"/>
                </a:lnTo>
                <a:lnTo>
                  <a:pt x="4707" y="1340"/>
                </a:lnTo>
                <a:lnTo>
                  <a:pt x="4704" y="1350"/>
                </a:lnTo>
                <a:lnTo>
                  <a:pt x="4702" y="1360"/>
                </a:lnTo>
                <a:lnTo>
                  <a:pt x="4700" y="1370"/>
                </a:lnTo>
                <a:lnTo>
                  <a:pt x="4698" y="1380"/>
                </a:lnTo>
                <a:lnTo>
                  <a:pt x="4695" y="1390"/>
                </a:lnTo>
                <a:lnTo>
                  <a:pt x="4693" y="1400"/>
                </a:lnTo>
                <a:lnTo>
                  <a:pt x="4691" y="1410"/>
                </a:lnTo>
                <a:lnTo>
                  <a:pt x="4689" y="1420"/>
                </a:lnTo>
                <a:lnTo>
                  <a:pt x="4686" y="1430"/>
                </a:lnTo>
                <a:lnTo>
                  <a:pt x="4684" y="1440"/>
                </a:lnTo>
                <a:lnTo>
                  <a:pt x="4682" y="1449"/>
                </a:lnTo>
                <a:lnTo>
                  <a:pt x="4680" y="1459"/>
                </a:lnTo>
                <a:lnTo>
                  <a:pt x="4677" y="1468"/>
                </a:lnTo>
                <a:lnTo>
                  <a:pt x="4675" y="1478"/>
                </a:lnTo>
                <a:lnTo>
                  <a:pt x="4673" y="1487"/>
                </a:lnTo>
                <a:lnTo>
                  <a:pt x="4671" y="1496"/>
                </a:lnTo>
                <a:lnTo>
                  <a:pt x="4669" y="1505"/>
                </a:lnTo>
                <a:lnTo>
                  <a:pt x="4667" y="1514"/>
                </a:lnTo>
                <a:lnTo>
                  <a:pt x="4665" y="1523"/>
                </a:lnTo>
                <a:lnTo>
                  <a:pt x="4662" y="1532"/>
                </a:lnTo>
                <a:lnTo>
                  <a:pt x="4660" y="1541"/>
                </a:lnTo>
                <a:lnTo>
                  <a:pt x="4658" y="1549"/>
                </a:lnTo>
                <a:lnTo>
                  <a:pt x="4656" y="1558"/>
                </a:lnTo>
                <a:lnTo>
                  <a:pt x="4654" y="1566"/>
                </a:lnTo>
                <a:lnTo>
                  <a:pt x="4652" y="1574"/>
                </a:lnTo>
                <a:lnTo>
                  <a:pt x="4650" y="1582"/>
                </a:lnTo>
                <a:lnTo>
                  <a:pt x="4649" y="1590"/>
                </a:lnTo>
                <a:lnTo>
                  <a:pt x="4647" y="1598"/>
                </a:lnTo>
                <a:lnTo>
                  <a:pt x="4645" y="1605"/>
                </a:lnTo>
                <a:lnTo>
                  <a:pt x="4643" y="1613"/>
                </a:lnTo>
                <a:lnTo>
                  <a:pt x="4641" y="1620"/>
                </a:lnTo>
                <a:lnTo>
                  <a:pt x="4640" y="1627"/>
                </a:lnTo>
                <a:lnTo>
                  <a:pt x="4638" y="1634"/>
                </a:lnTo>
                <a:lnTo>
                  <a:pt x="4636" y="1640"/>
                </a:lnTo>
                <a:lnTo>
                  <a:pt x="4635" y="1647"/>
                </a:lnTo>
                <a:lnTo>
                  <a:pt x="4633" y="1653"/>
                </a:lnTo>
                <a:lnTo>
                  <a:pt x="4632" y="1659"/>
                </a:lnTo>
                <a:lnTo>
                  <a:pt x="4630" y="1665"/>
                </a:lnTo>
                <a:lnTo>
                  <a:pt x="4629" y="1671"/>
                </a:lnTo>
                <a:lnTo>
                  <a:pt x="4627" y="1676"/>
                </a:lnTo>
                <a:lnTo>
                  <a:pt x="4626" y="1681"/>
                </a:lnTo>
                <a:lnTo>
                  <a:pt x="4625" y="1686"/>
                </a:lnTo>
                <a:lnTo>
                  <a:pt x="4624" y="1691"/>
                </a:lnTo>
                <a:lnTo>
                  <a:pt x="4622" y="1696"/>
                </a:lnTo>
                <a:lnTo>
                  <a:pt x="4621" y="1700"/>
                </a:lnTo>
                <a:lnTo>
                  <a:pt x="4620" y="1704"/>
                </a:lnTo>
                <a:lnTo>
                  <a:pt x="4619" y="1708"/>
                </a:lnTo>
                <a:lnTo>
                  <a:pt x="4619" y="1711"/>
                </a:lnTo>
                <a:lnTo>
                  <a:pt x="4618" y="1715"/>
                </a:lnTo>
                <a:lnTo>
                  <a:pt x="4617" y="1718"/>
                </a:lnTo>
                <a:lnTo>
                  <a:pt x="4616" y="1721"/>
                </a:lnTo>
                <a:lnTo>
                  <a:pt x="4616" y="1723"/>
                </a:lnTo>
                <a:lnTo>
                  <a:pt x="4615" y="1725"/>
                </a:lnTo>
                <a:lnTo>
                  <a:pt x="4615" y="1727"/>
                </a:lnTo>
                <a:lnTo>
                  <a:pt x="4614" y="1729"/>
                </a:lnTo>
                <a:lnTo>
                  <a:pt x="4614" y="1730"/>
                </a:lnTo>
                <a:lnTo>
                  <a:pt x="4613" y="1731"/>
                </a:lnTo>
                <a:lnTo>
                  <a:pt x="4613" y="1732"/>
                </a:lnTo>
                <a:lnTo>
                  <a:pt x="4613" y="1733"/>
                </a:lnTo>
                <a:lnTo>
                  <a:pt x="4613" y="1733"/>
                </a:lnTo>
                <a:lnTo>
                  <a:pt x="4613" y="1733"/>
                </a:lnTo>
                <a:lnTo>
                  <a:pt x="4613" y="1733"/>
                </a:lnTo>
                <a:lnTo>
                  <a:pt x="4612" y="1733"/>
                </a:lnTo>
                <a:lnTo>
                  <a:pt x="4610" y="1733"/>
                </a:lnTo>
                <a:lnTo>
                  <a:pt x="4608" y="1733"/>
                </a:lnTo>
                <a:lnTo>
                  <a:pt x="4605" y="1733"/>
                </a:lnTo>
                <a:lnTo>
                  <a:pt x="4601" y="1733"/>
                </a:lnTo>
                <a:lnTo>
                  <a:pt x="4597" y="1733"/>
                </a:lnTo>
                <a:lnTo>
                  <a:pt x="4593" y="1733"/>
                </a:lnTo>
                <a:lnTo>
                  <a:pt x="4588" y="1733"/>
                </a:lnTo>
                <a:lnTo>
                  <a:pt x="4582" y="1733"/>
                </a:lnTo>
                <a:lnTo>
                  <a:pt x="4576" y="1733"/>
                </a:lnTo>
                <a:lnTo>
                  <a:pt x="4569" y="1733"/>
                </a:lnTo>
                <a:lnTo>
                  <a:pt x="4562" y="1733"/>
                </a:lnTo>
                <a:lnTo>
                  <a:pt x="4555" y="1733"/>
                </a:lnTo>
                <a:lnTo>
                  <a:pt x="4547" y="1733"/>
                </a:lnTo>
                <a:lnTo>
                  <a:pt x="4539" y="1733"/>
                </a:lnTo>
                <a:lnTo>
                  <a:pt x="4530" y="1733"/>
                </a:lnTo>
                <a:lnTo>
                  <a:pt x="4522" y="1733"/>
                </a:lnTo>
                <a:lnTo>
                  <a:pt x="4513" y="1733"/>
                </a:lnTo>
                <a:lnTo>
                  <a:pt x="4503" y="1733"/>
                </a:lnTo>
                <a:lnTo>
                  <a:pt x="4494" y="1733"/>
                </a:lnTo>
                <a:lnTo>
                  <a:pt x="4484" y="1733"/>
                </a:lnTo>
                <a:lnTo>
                  <a:pt x="4474" y="1733"/>
                </a:lnTo>
                <a:lnTo>
                  <a:pt x="4463" y="1733"/>
                </a:lnTo>
                <a:lnTo>
                  <a:pt x="4453" y="1733"/>
                </a:lnTo>
                <a:lnTo>
                  <a:pt x="4442" y="1733"/>
                </a:lnTo>
                <a:lnTo>
                  <a:pt x="4432" y="1733"/>
                </a:lnTo>
                <a:lnTo>
                  <a:pt x="4421" y="1733"/>
                </a:lnTo>
                <a:lnTo>
                  <a:pt x="4410" y="1733"/>
                </a:lnTo>
                <a:lnTo>
                  <a:pt x="4399" y="1733"/>
                </a:lnTo>
                <a:lnTo>
                  <a:pt x="4388" y="1733"/>
                </a:lnTo>
                <a:lnTo>
                  <a:pt x="4377" y="1733"/>
                </a:lnTo>
                <a:lnTo>
                  <a:pt x="4366" y="1733"/>
                </a:lnTo>
                <a:lnTo>
                  <a:pt x="4355" y="1733"/>
                </a:lnTo>
                <a:lnTo>
                  <a:pt x="4344" y="1733"/>
                </a:lnTo>
                <a:lnTo>
                  <a:pt x="4333" y="1733"/>
                </a:lnTo>
                <a:lnTo>
                  <a:pt x="4323" y="1733"/>
                </a:lnTo>
                <a:lnTo>
                  <a:pt x="4312" y="1733"/>
                </a:lnTo>
                <a:lnTo>
                  <a:pt x="4302" y="1733"/>
                </a:lnTo>
                <a:lnTo>
                  <a:pt x="4291" y="1733"/>
                </a:lnTo>
                <a:lnTo>
                  <a:pt x="4281" y="1733"/>
                </a:lnTo>
                <a:lnTo>
                  <a:pt x="4271" y="1733"/>
                </a:lnTo>
                <a:lnTo>
                  <a:pt x="4262" y="1733"/>
                </a:lnTo>
                <a:lnTo>
                  <a:pt x="4252" y="1733"/>
                </a:lnTo>
                <a:lnTo>
                  <a:pt x="4243" y="1733"/>
                </a:lnTo>
                <a:lnTo>
                  <a:pt x="4234" y="1733"/>
                </a:lnTo>
                <a:lnTo>
                  <a:pt x="4226" y="1733"/>
                </a:lnTo>
                <a:lnTo>
                  <a:pt x="4218" y="1733"/>
                </a:lnTo>
                <a:lnTo>
                  <a:pt x="4210" y="1733"/>
                </a:lnTo>
                <a:lnTo>
                  <a:pt x="4203" y="1733"/>
                </a:lnTo>
                <a:lnTo>
                  <a:pt x="4196" y="1733"/>
                </a:lnTo>
                <a:lnTo>
                  <a:pt x="4189" y="1733"/>
                </a:lnTo>
                <a:lnTo>
                  <a:pt x="4183" y="1733"/>
                </a:lnTo>
                <a:lnTo>
                  <a:pt x="4177" y="1733"/>
                </a:lnTo>
                <a:lnTo>
                  <a:pt x="4172" y="1733"/>
                </a:lnTo>
                <a:lnTo>
                  <a:pt x="4168" y="1733"/>
                </a:lnTo>
                <a:lnTo>
                  <a:pt x="4164" y="1733"/>
                </a:lnTo>
                <a:lnTo>
                  <a:pt x="4160" y="1733"/>
                </a:lnTo>
                <a:lnTo>
                  <a:pt x="4157" y="1733"/>
                </a:lnTo>
                <a:lnTo>
                  <a:pt x="4155" y="1733"/>
                </a:lnTo>
                <a:lnTo>
                  <a:pt x="4153" y="1733"/>
                </a:lnTo>
                <a:lnTo>
                  <a:pt x="4152" y="1733"/>
                </a:lnTo>
                <a:lnTo>
                  <a:pt x="4152" y="1733"/>
                </a:lnTo>
                <a:lnTo>
                  <a:pt x="4152" y="1733"/>
                </a:lnTo>
                <a:lnTo>
                  <a:pt x="4152" y="1733"/>
                </a:lnTo>
                <a:lnTo>
                  <a:pt x="4152" y="1732"/>
                </a:lnTo>
                <a:lnTo>
                  <a:pt x="4152" y="1731"/>
                </a:lnTo>
                <a:lnTo>
                  <a:pt x="4153" y="1730"/>
                </a:lnTo>
                <a:lnTo>
                  <a:pt x="4153" y="1729"/>
                </a:lnTo>
                <a:lnTo>
                  <a:pt x="4154" y="1728"/>
                </a:lnTo>
                <a:lnTo>
                  <a:pt x="4154" y="1726"/>
                </a:lnTo>
                <a:lnTo>
                  <a:pt x="4155" y="1724"/>
                </a:lnTo>
                <a:lnTo>
                  <a:pt x="4156" y="1721"/>
                </a:lnTo>
                <a:lnTo>
                  <a:pt x="4157" y="1719"/>
                </a:lnTo>
                <a:lnTo>
                  <a:pt x="4158" y="1716"/>
                </a:lnTo>
                <a:lnTo>
                  <a:pt x="4159" y="1713"/>
                </a:lnTo>
                <a:lnTo>
                  <a:pt x="4160" y="1710"/>
                </a:lnTo>
                <a:lnTo>
                  <a:pt x="4161" y="1706"/>
                </a:lnTo>
                <a:lnTo>
                  <a:pt x="4162" y="1702"/>
                </a:lnTo>
                <a:lnTo>
                  <a:pt x="4164" y="1698"/>
                </a:lnTo>
                <a:lnTo>
                  <a:pt x="4165" y="1694"/>
                </a:lnTo>
                <a:lnTo>
                  <a:pt x="4167" y="1689"/>
                </a:lnTo>
                <a:lnTo>
                  <a:pt x="4168" y="1685"/>
                </a:lnTo>
                <a:lnTo>
                  <a:pt x="4170" y="1680"/>
                </a:lnTo>
                <a:lnTo>
                  <a:pt x="4172" y="1675"/>
                </a:lnTo>
                <a:lnTo>
                  <a:pt x="4173" y="1670"/>
                </a:lnTo>
                <a:lnTo>
                  <a:pt x="4175" y="1664"/>
                </a:lnTo>
                <a:lnTo>
                  <a:pt x="4177" y="1658"/>
                </a:lnTo>
                <a:lnTo>
                  <a:pt x="4179" y="1652"/>
                </a:lnTo>
                <a:lnTo>
                  <a:pt x="4181" y="1646"/>
                </a:lnTo>
                <a:lnTo>
                  <a:pt x="4183" y="1640"/>
                </a:lnTo>
                <a:lnTo>
                  <a:pt x="4185" y="1634"/>
                </a:lnTo>
                <a:lnTo>
                  <a:pt x="4188" y="1627"/>
                </a:lnTo>
                <a:lnTo>
                  <a:pt x="4190" y="1620"/>
                </a:lnTo>
                <a:lnTo>
                  <a:pt x="4192" y="1614"/>
                </a:lnTo>
                <a:lnTo>
                  <a:pt x="4195" y="1606"/>
                </a:lnTo>
                <a:lnTo>
                  <a:pt x="4197" y="1599"/>
                </a:lnTo>
                <a:lnTo>
                  <a:pt x="4199" y="1592"/>
                </a:lnTo>
                <a:lnTo>
                  <a:pt x="4202" y="1584"/>
                </a:lnTo>
                <a:lnTo>
                  <a:pt x="4204" y="1577"/>
                </a:lnTo>
                <a:lnTo>
                  <a:pt x="4207" y="1569"/>
                </a:lnTo>
                <a:lnTo>
                  <a:pt x="4210" y="1561"/>
                </a:lnTo>
                <a:lnTo>
                  <a:pt x="4212" y="1553"/>
                </a:lnTo>
                <a:lnTo>
                  <a:pt x="4215" y="1545"/>
                </a:lnTo>
                <a:lnTo>
                  <a:pt x="4218" y="1537"/>
                </a:lnTo>
                <a:lnTo>
                  <a:pt x="4221" y="1528"/>
                </a:lnTo>
                <a:lnTo>
                  <a:pt x="4223" y="1520"/>
                </a:lnTo>
                <a:lnTo>
                  <a:pt x="4226" y="1511"/>
                </a:lnTo>
                <a:lnTo>
                  <a:pt x="4229" y="1502"/>
                </a:lnTo>
                <a:lnTo>
                  <a:pt x="4232" y="1494"/>
                </a:lnTo>
                <a:lnTo>
                  <a:pt x="4235" y="1485"/>
                </a:lnTo>
                <a:lnTo>
                  <a:pt x="4238" y="1476"/>
                </a:lnTo>
                <a:lnTo>
                  <a:pt x="4241" y="1467"/>
                </a:lnTo>
                <a:lnTo>
                  <a:pt x="4244" y="1457"/>
                </a:lnTo>
                <a:lnTo>
                  <a:pt x="4247" y="1448"/>
                </a:lnTo>
                <a:lnTo>
                  <a:pt x="4250" y="1439"/>
                </a:lnTo>
                <a:lnTo>
                  <a:pt x="4253" y="1430"/>
                </a:lnTo>
                <a:lnTo>
                  <a:pt x="4256" y="1420"/>
                </a:lnTo>
                <a:lnTo>
                  <a:pt x="4259" y="1411"/>
                </a:lnTo>
                <a:lnTo>
                  <a:pt x="4262" y="1401"/>
                </a:lnTo>
                <a:lnTo>
                  <a:pt x="4265" y="1392"/>
                </a:lnTo>
                <a:lnTo>
                  <a:pt x="4268" y="1382"/>
                </a:lnTo>
                <a:lnTo>
                  <a:pt x="4271" y="1373"/>
                </a:lnTo>
                <a:lnTo>
                  <a:pt x="4274" y="1363"/>
                </a:lnTo>
                <a:lnTo>
                  <a:pt x="4277" y="1353"/>
                </a:lnTo>
                <a:lnTo>
                  <a:pt x="4281" y="1343"/>
                </a:lnTo>
                <a:lnTo>
                  <a:pt x="4284" y="1334"/>
                </a:lnTo>
                <a:lnTo>
                  <a:pt x="4287" y="1324"/>
                </a:lnTo>
                <a:lnTo>
                  <a:pt x="4290" y="1314"/>
                </a:lnTo>
                <a:lnTo>
                  <a:pt x="4293" y="1304"/>
                </a:lnTo>
                <a:lnTo>
                  <a:pt x="4296" y="1295"/>
                </a:lnTo>
                <a:lnTo>
                  <a:pt x="4299" y="1285"/>
                </a:lnTo>
                <a:lnTo>
                  <a:pt x="4302" y="1275"/>
                </a:lnTo>
                <a:lnTo>
                  <a:pt x="4305" y="1265"/>
                </a:lnTo>
                <a:lnTo>
                  <a:pt x="4308" y="1256"/>
                </a:lnTo>
                <a:lnTo>
                  <a:pt x="4311" y="1246"/>
                </a:lnTo>
                <a:lnTo>
                  <a:pt x="4314" y="1236"/>
                </a:lnTo>
                <a:lnTo>
                  <a:pt x="4317" y="1227"/>
                </a:lnTo>
                <a:lnTo>
                  <a:pt x="4320" y="1217"/>
                </a:lnTo>
                <a:lnTo>
                  <a:pt x="4323" y="1207"/>
                </a:lnTo>
                <a:lnTo>
                  <a:pt x="4326" y="1198"/>
                </a:lnTo>
                <a:lnTo>
                  <a:pt x="4329" y="1188"/>
                </a:lnTo>
                <a:lnTo>
                  <a:pt x="4332" y="1179"/>
                </a:lnTo>
                <a:lnTo>
                  <a:pt x="4334" y="1169"/>
                </a:lnTo>
                <a:lnTo>
                  <a:pt x="4337" y="1160"/>
                </a:lnTo>
                <a:lnTo>
                  <a:pt x="4340" y="1151"/>
                </a:lnTo>
                <a:lnTo>
                  <a:pt x="4343" y="1142"/>
                </a:lnTo>
                <a:lnTo>
                  <a:pt x="4345" y="1133"/>
                </a:lnTo>
                <a:lnTo>
                  <a:pt x="4348" y="1123"/>
                </a:lnTo>
                <a:lnTo>
                  <a:pt x="4351" y="1114"/>
                </a:lnTo>
                <a:lnTo>
                  <a:pt x="4353" y="1106"/>
                </a:lnTo>
                <a:lnTo>
                  <a:pt x="4356" y="1097"/>
                </a:lnTo>
                <a:lnTo>
                  <a:pt x="4358" y="1088"/>
                </a:lnTo>
                <a:lnTo>
                  <a:pt x="4361" y="1080"/>
                </a:lnTo>
                <a:lnTo>
                  <a:pt x="4363" y="1071"/>
                </a:lnTo>
                <a:lnTo>
                  <a:pt x="4365" y="1063"/>
                </a:lnTo>
                <a:lnTo>
                  <a:pt x="4368" y="1054"/>
                </a:lnTo>
                <a:lnTo>
                  <a:pt x="4370" y="1046"/>
                </a:lnTo>
                <a:lnTo>
                  <a:pt x="4372" y="1038"/>
                </a:lnTo>
                <a:lnTo>
                  <a:pt x="4374" y="1030"/>
                </a:lnTo>
                <a:lnTo>
                  <a:pt x="4376" y="1022"/>
                </a:lnTo>
                <a:lnTo>
                  <a:pt x="4378" y="1015"/>
                </a:lnTo>
                <a:lnTo>
                  <a:pt x="4380" y="1007"/>
                </a:lnTo>
                <a:lnTo>
                  <a:pt x="4382" y="1000"/>
                </a:lnTo>
                <a:lnTo>
                  <a:pt x="4384" y="993"/>
                </a:lnTo>
                <a:lnTo>
                  <a:pt x="4386" y="986"/>
                </a:lnTo>
                <a:lnTo>
                  <a:pt x="4387" y="979"/>
                </a:lnTo>
                <a:lnTo>
                  <a:pt x="4389" y="972"/>
                </a:lnTo>
                <a:lnTo>
                  <a:pt x="4391" y="965"/>
                </a:lnTo>
                <a:lnTo>
                  <a:pt x="4392" y="959"/>
                </a:lnTo>
                <a:lnTo>
                  <a:pt x="4393" y="953"/>
                </a:lnTo>
                <a:lnTo>
                  <a:pt x="4395" y="947"/>
                </a:lnTo>
                <a:lnTo>
                  <a:pt x="4396" y="941"/>
                </a:lnTo>
                <a:lnTo>
                  <a:pt x="4397" y="935"/>
                </a:lnTo>
                <a:lnTo>
                  <a:pt x="4398" y="930"/>
                </a:lnTo>
                <a:lnTo>
                  <a:pt x="4399" y="924"/>
                </a:lnTo>
                <a:lnTo>
                  <a:pt x="4400" y="919"/>
                </a:lnTo>
                <a:lnTo>
                  <a:pt x="4401" y="914"/>
                </a:lnTo>
                <a:lnTo>
                  <a:pt x="4402" y="910"/>
                </a:lnTo>
                <a:lnTo>
                  <a:pt x="4402" y="905"/>
                </a:lnTo>
                <a:lnTo>
                  <a:pt x="4403" y="901"/>
                </a:lnTo>
                <a:lnTo>
                  <a:pt x="4404" y="897"/>
                </a:lnTo>
                <a:lnTo>
                  <a:pt x="4404" y="893"/>
                </a:lnTo>
                <a:lnTo>
                  <a:pt x="4404" y="890"/>
                </a:lnTo>
                <a:lnTo>
                  <a:pt x="4404" y="886"/>
                </a:lnTo>
                <a:lnTo>
                  <a:pt x="4404" y="883"/>
                </a:lnTo>
                <a:lnTo>
                  <a:pt x="4404" y="880"/>
                </a:lnTo>
                <a:lnTo>
                  <a:pt x="4404" y="878"/>
                </a:lnTo>
                <a:lnTo>
                  <a:pt x="4404" y="875"/>
                </a:lnTo>
                <a:lnTo>
                  <a:pt x="4404" y="873"/>
                </a:lnTo>
                <a:lnTo>
                  <a:pt x="4403" y="872"/>
                </a:lnTo>
                <a:lnTo>
                  <a:pt x="4403" y="870"/>
                </a:lnTo>
                <a:lnTo>
                  <a:pt x="4402" y="869"/>
                </a:lnTo>
                <a:lnTo>
                  <a:pt x="4401" y="868"/>
                </a:lnTo>
                <a:lnTo>
                  <a:pt x="4401" y="867"/>
                </a:lnTo>
                <a:lnTo>
                  <a:pt x="4400" y="867"/>
                </a:lnTo>
                <a:lnTo>
                  <a:pt x="4399" y="866"/>
                </a:lnTo>
                <a:lnTo>
                  <a:pt x="4399" y="866"/>
                </a:lnTo>
                <a:lnTo>
                  <a:pt x="4398" y="866"/>
                </a:lnTo>
                <a:lnTo>
                  <a:pt x="4397" y="866"/>
                </a:lnTo>
                <a:lnTo>
                  <a:pt x="4397" y="866"/>
                </a:lnTo>
                <a:lnTo>
                  <a:pt x="4396" y="866"/>
                </a:lnTo>
                <a:lnTo>
                  <a:pt x="4396" y="866"/>
                </a:lnTo>
                <a:lnTo>
                  <a:pt x="4395" y="866"/>
                </a:lnTo>
                <a:lnTo>
                  <a:pt x="4395" y="866"/>
                </a:lnTo>
                <a:lnTo>
                  <a:pt x="4394" y="865"/>
                </a:lnTo>
                <a:lnTo>
                  <a:pt x="4394" y="865"/>
                </a:lnTo>
                <a:lnTo>
                  <a:pt x="4394" y="865"/>
                </a:lnTo>
                <a:lnTo>
                  <a:pt x="4393" y="865"/>
                </a:lnTo>
                <a:lnTo>
                  <a:pt x="4393" y="864"/>
                </a:lnTo>
                <a:lnTo>
                  <a:pt x="4393" y="864"/>
                </a:lnTo>
                <a:lnTo>
                  <a:pt x="4392" y="864"/>
                </a:lnTo>
                <a:lnTo>
                  <a:pt x="4392" y="863"/>
                </a:lnTo>
                <a:lnTo>
                  <a:pt x="4392" y="863"/>
                </a:lnTo>
                <a:lnTo>
                  <a:pt x="4392" y="862"/>
                </a:lnTo>
                <a:lnTo>
                  <a:pt x="4392" y="862"/>
                </a:lnTo>
                <a:lnTo>
                  <a:pt x="4391" y="861"/>
                </a:lnTo>
                <a:lnTo>
                  <a:pt x="4391" y="861"/>
                </a:lnTo>
                <a:lnTo>
                  <a:pt x="4391" y="860"/>
                </a:lnTo>
                <a:lnTo>
                  <a:pt x="4391" y="859"/>
                </a:lnTo>
                <a:lnTo>
                  <a:pt x="4391" y="859"/>
                </a:lnTo>
                <a:lnTo>
                  <a:pt x="4391" y="858"/>
                </a:lnTo>
                <a:lnTo>
                  <a:pt x="4391" y="857"/>
                </a:lnTo>
                <a:lnTo>
                  <a:pt x="4391" y="856"/>
                </a:lnTo>
                <a:lnTo>
                  <a:pt x="4391" y="856"/>
                </a:lnTo>
                <a:lnTo>
                  <a:pt x="4391" y="855"/>
                </a:lnTo>
                <a:lnTo>
                  <a:pt x="4391" y="854"/>
                </a:lnTo>
                <a:lnTo>
                  <a:pt x="4391" y="853"/>
                </a:lnTo>
                <a:lnTo>
                  <a:pt x="4391" y="852"/>
                </a:lnTo>
                <a:lnTo>
                  <a:pt x="4391" y="851"/>
                </a:lnTo>
                <a:lnTo>
                  <a:pt x="4391" y="850"/>
                </a:lnTo>
                <a:lnTo>
                  <a:pt x="4391" y="849"/>
                </a:lnTo>
                <a:lnTo>
                  <a:pt x="4391" y="848"/>
                </a:lnTo>
                <a:lnTo>
                  <a:pt x="4391" y="847"/>
                </a:lnTo>
                <a:lnTo>
                  <a:pt x="4391" y="846"/>
                </a:lnTo>
                <a:lnTo>
                  <a:pt x="4392" y="845"/>
                </a:lnTo>
                <a:lnTo>
                  <a:pt x="4392" y="844"/>
                </a:lnTo>
                <a:lnTo>
                  <a:pt x="4392" y="843"/>
                </a:lnTo>
                <a:lnTo>
                  <a:pt x="4392" y="841"/>
                </a:lnTo>
                <a:lnTo>
                  <a:pt x="4392" y="840"/>
                </a:lnTo>
                <a:lnTo>
                  <a:pt x="4392" y="839"/>
                </a:lnTo>
                <a:lnTo>
                  <a:pt x="4392" y="838"/>
                </a:lnTo>
                <a:lnTo>
                  <a:pt x="4392" y="836"/>
                </a:lnTo>
                <a:lnTo>
                  <a:pt x="4392" y="835"/>
                </a:lnTo>
                <a:lnTo>
                  <a:pt x="4393" y="833"/>
                </a:lnTo>
                <a:lnTo>
                  <a:pt x="4393" y="832"/>
                </a:lnTo>
                <a:lnTo>
                  <a:pt x="4393" y="831"/>
                </a:lnTo>
                <a:lnTo>
                  <a:pt x="4393" y="829"/>
                </a:lnTo>
                <a:lnTo>
                  <a:pt x="4393" y="828"/>
                </a:lnTo>
                <a:lnTo>
                  <a:pt x="4393" y="826"/>
                </a:lnTo>
                <a:lnTo>
                  <a:pt x="4393" y="824"/>
                </a:lnTo>
                <a:lnTo>
                  <a:pt x="4393" y="823"/>
                </a:lnTo>
                <a:lnTo>
                  <a:pt x="4393" y="821"/>
                </a:lnTo>
                <a:lnTo>
                  <a:pt x="4393" y="819"/>
                </a:lnTo>
                <a:lnTo>
                  <a:pt x="4393" y="818"/>
                </a:lnTo>
                <a:lnTo>
                  <a:pt x="4393" y="816"/>
                </a:lnTo>
                <a:lnTo>
                  <a:pt x="4393" y="814"/>
                </a:lnTo>
                <a:lnTo>
                  <a:pt x="4393" y="812"/>
                </a:lnTo>
                <a:lnTo>
                  <a:pt x="4393" y="810"/>
                </a:lnTo>
                <a:lnTo>
                  <a:pt x="4393" y="809"/>
                </a:lnTo>
                <a:lnTo>
                  <a:pt x="4393" y="807"/>
                </a:lnTo>
                <a:lnTo>
                  <a:pt x="4393" y="805"/>
                </a:lnTo>
                <a:lnTo>
                  <a:pt x="4393" y="803"/>
                </a:lnTo>
                <a:lnTo>
                  <a:pt x="4393" y="801"/>
                </a:lnTo>
                <a:lnTo>
                  <a:pt x="4393" y="799"/>
                </a:lnTo>
                <a:lnTo>
                  <a:pt x="4393" y="797"/>
                </a:lnTo>
                <a:lnTo>
                  <a:pt x="4393" y="794"/>
                </a:lnTo>
                <a:lnTo>
                  <a:pt x="4392" y="792"/>
                </a:lnTo>
                <a:lnTo>
                  <a:pt x="4392" y="790"/>
                </a:lnTo>
                <a:lnTo>
                  <a:pt x="4392" y="788"/>
                </a:lnTo>
                <a:lnTo>
                  <a:pt x="4392" y="786"/>
                </a:lnTo>
                <a:lnTo>
                  <a:pt x="4392" y="783"/>
                </a:lnTo>
                <a:lnTo>
                  <a:pt x="4391" y="781"/>
                </a:lnTo>
                <a:lnTo>
                  <a:pt x="4391" y="779"/>
                </a:lnTo>
                <a:lnTo>
                  <a:pt x="4391" y="776"/>
                </a:lnTo>
                <a:lnTo>
                  <a:pt x="4390" y="774"/>
                </a:lnTo>
                <a:lnTo>
                  <a:pt x="4390" y="772"/>
                </a:lnTo>
                <a:lnTo>
                  <a:pt x="4389" y="769"/>
                </a:lnTo>
                <a:lnTo>
                  <a:pt x="4389" y="767"/>
                </a:lnTo>
                <a:lnTo>
                  <a:pt x="4388" y="764"/>
                </a:lnTo>
                <a:lnTo>
                  <a:pt x="4388" y="761"/>
                </a:lnTo>
                <a:lnTo>
                  <a:pt x="4387" y="759"/>
                </a:lnTo>
                <a:lnTo>
                  <a:pt x="4387" y="756"/>
                </a:lnTo>
                <a:lnTo>
                  <a:pt x="4386" y="754"/>
                </a:lnTo>
                <a:lnTo>
                  <a:pt x="4385" y="751"/>
                </a:lnTo>
                <a:lnTo>
                  <a:pt x="4385" y="748"/>
                </a:lnTo>
                <a:lnTo>
                  <a:pt x="4384" y="745"/>
                </a:lnTo>
                <a:lnTo>
                  <a:pt x="4383" y="743"/>
                </a:lnTo>
                <a:lnTo>
                  <a:pt x="4382" y="740"/>
                </a:lnTo>
                <a:lnTo>
                  <a:pt x="4382" y="737"/>
                </a:lnTo>
                <a:lnTo>
                  <a:pt x="4381" y="734"/>
                </a:lnTo>
                <a:lnTo>
                  <a:pt x="4380" y="731"/>
                </a:lnTo>
                <a:lnTo>
                  <a:pt x="4379" y="728"/>
                </a:lnTo>
                <a:lnTo>
                  <a:pt x="4378" y="725"/>
                </a:lnTo>
                <a:lnTo>
                  <a:pt x="4377" y="722"/>
                </a:lnTo>
                <a:lnTo>
                  <a:pt x="4376" y="719"/>
                </a:lnTo>
                <a:lnTo>
                  <a:pt x="4375" y="716"/>
                </a:lnTo>
                <a:lnTo>
                  <a:pt x="4373" y="713"/>
                </a:lnTo>
                <a:lnTo>
                  <a:pt x="4372" y="709"/>
                </a:lnTo>
                <a:lnTo>
                  <a:pt x="4371" y="706"/>
                </a:lnTo>
                <a:lnTo>
                  <a:pt x="4369" y="703"/>
                </a:lnTo>
                <a:lnTo>
                  <a:pt x="4368" y="700"/>
                </a:lnTo>
                <a:lnTo>
                  <a:pt x="4367" y="696"/>
                </a:lnTo>
                <a:lnTo>
                  <a:pt x="4365" y="693"/>
                </a:lnTo>
                <a:lnTo>
                  <a:pt x="4364" y="690"/>
                </a:lnTo>
                <a:lnTo>
                  <a:pt x="4362" y="686"/>
                </a:lnTo>
                <a:lnTo>
                  <a:pt x="4360" y="683"/>
                </a:lnTo>
                <a:lnTo>
                  <a:pt x="4359" y="679"/>
                </a:lnTo>
                <a:lnTo>
                  <a:pt x="4357" y="676"/>
                </a:lnTo>
                <a:lnTo>
                  <a:pt x="4355" y="672"/>
                </a:lnTo>
                <a:lnTo>
                  <a:pt x="4353" y="669"/>
                </a:lnTo>
                <a:lnTo>
                  <a:pt x="4351" y="665"/>
                </a:lnTo>
                <a:lnTo>
                  <a:pt x="4349" y="661"/>
                </a:lnTo>
                <a:lnTo>
                  <a:pt x="4347" y="658"/>
                </a:lnTo>
                <a:lnTo>
                  <a:pt x="4345" y="654"/>
                </a:lnTo>
                <a:lnTo>
                  <a:pt x="4343" y="650"/>
                </a:lnTo>
                <a:lnTo>
                  <a:pt x="4341" y="646"/>
                </a:lnTo>
                <a:lnTo>
                  <a:pt x="4339" y="642"/>
                </a:lnTo>
                <a:lnTo>
                  <a:pt x="4336" y="639"/>
                </a:lnTo>
                <a:lnTo>
                  <a:pt x="4334" y="635"/>
                </a:lnTo>
                <a:lnTo>
                  <a:pt x="4331" y="631"/>
                </a:lnTo>
                <a:lnTo>
                  <a:pt x="4329" y="627"/>
                </a:lnTo>
                <a:lnTo>
                  <a:pt x="4326" y="623"/>
                </a:lnTo>
                <a:lnTo>
                  <a:pt x="4323" y="619"/>
                </a:lnTo>
                <a:lnTo>
                  <a:pt x="4321" y="615"/>
                </a:lnTo>
                <a:lnTo>
                  <a:pt x="4318" y="610"/>
                </a:lnTo>
                <a:lnTo>
                  <a:pt x="4315" y="606"/>
                </a:lnTo>
                <a:lnTo>
                  <a:pt x="4312" y="602"/>
                </a:lnTo>
                <a:lnTo>
                  <a:pt x="4309" y="598"/>
                </a:lnTo>
                <a:lnTo>
                  <a:pt x="4306" y="594"/>
                </a:lnTo>
                <a:lnTo>
                  <a:pt x="4303" y="589"/>
                </a:lnTo>
                <a:lnTo>
                  <a:pt x="4299" y="585"/>
                </a:lnTo>
                <a:lnTo>
                  <a:pt x="4296" y="581"/>
                </a:lnTo>
                <a:lnTo>
                  <a:pt x="4293" y="576"/>
                </a:lnTo>
                <a:lnTo>
                  <a:pt x="4289" y="572"/>
                </a:lnTo>
                <a:lnTo>
                  <a:pt x="4286" y="567"/>
                </a:lnTo>
                <a:lnTo>
                  <a:pt x="4282" y="563"/>
                </a:lnTo>
                <a:lnTo>
                  <a:pt x="4278" y="558"/>
                </a:lnTo>
                <a:lnTo>
                  <a:pt x="4275" y="553"/>
                </a:lnTo>
                <a:lnTo>
                  <a:pt x="4271" y="549"/>
                </a:lnTo>
                <a:lnTo>
                  <a:pt x="4267" y="544"/>
                </a:lnTo>
                <a:lnTo>
                  <a:pt x="4263" y="539"/>
                </a:lnTo>
                <a:lnTo>
                  <a:pt x="4259" y="535"/>
                </a:lnTo>
                <a:lnTo>
                  <a:pt x="4254" y="530"/>
                </a:lnTo>
                <a:lnTo>
                  <a:pt x="4250" y="525"/>
                </a:lnTo>
                <a:lnTo>
                  <a:pt x="4246" y="520"/>
                </a:lnTo>
                <a:lnTo>
                  <a:pt x="4241" y="515"/>
                </a:lnTo>
                <a:lnTo>
                  <a:pt x="4237" y="510"/>
                </a:lnTo>
                <a:lnTo>
                  <a:pt x="4232" y="506"/>
                </a:lnTo>
                <a:lnTo>
                  <a:pt x="4227" y="501"/>
                </a:lnTo>
                <a:lnTo>
                  <a:pt x="4223" y="495"/>
                </a:lnTo>
                <a:lnTo>
                  <a:pt x="4218" y="490"/>
                </a:lnTo>
                <a:lnTo>
                  <a:pt x="4213" y="485"/>
                </a:lnTo>
                <a:lnTo>
                  <a:pt x="4208" y="480"/>
                </a:lnTo>
                <a:lnTo>
                  <a:pt x="4202" y="475"/>
                </a:lnTo>
                <a:lnTo>
                  <a:pt x="4197" y="470"/>
                </a:lnTo>
                <a:lnTo>
                  <a:pt x="4192" y="464"/>
                </a:lnTo>
                <a:lnTo>
                  <a:pt x="4186" y="459"/>
                </a:lnTo>
                <a:lnTo>
                  <a:pt x="4181" y="454"/>
                </a:lnTo>
                <a:lnTo>
                  <a:pt x="4175" y="448"/>
                </a:lnTo>
                <a:lnTo>
                  <a:pt x="4169" y="443"/>
                </a:lnTo>
                <a:lnTo>
                  <a:pt x="4163" y="438"/>
                </a:lnTo>
                <a:lnTo>
                  <a:pt x="4157" y="432"/>
                </a:lnTo>
                <a:lnTo>
                  <a:pt x="4151" y="427"/>
                </a:lnTo>
                <a:lnTo>
                  <a:pt x="4145" y="421"/>
                </a:lnTo>
                <a:lnTo>
                  <a:pt x="4139" y="415"/>
                </a:lnTo>
                <a:lnTo>
                  <a:pt x="4133" y="410"/>
                </a:lnTo>
                <a:lnTo>
                  <a:pt x="4126" y="404"/>
                </a:lnTo>
                <a:lnTo>
                  <a:pt x="4120" y="398"/>
                </a:lnTo>
                <a:lnTo>
                  <a:pt x="4113" y="393"/>
                </a:lnTo>
                <a:lnTo>
                  <a:pt x="4106" y="387"/>
                </a:lnTo>
                <a:lnTo>
                  <a:pt x="4099" y="381"/>
                </a:lnTo>
                <a:lnTo>
                  <a:pt x="4092" y="375"/>
                </a:lnTo>
                <a:lnTo>
                  <a:pt x="4085" y="369"/>
                </a:lnTo>
                <a:lnTo>
                  <a:pt x="4078" y="363"/>
                </a:lnTo>
                <a:lnTo>
                  <a:pt x="4071" y="357"/>
                </a:lnTo>
                <a:lnTo>
                  <a:pt x="4063" y="351"/>
                </a:lnTo>
                <a:lnTo>
                  <a:pt x="4056" y="345"/>
                </a:lnTo>
                <a:lnTo>
                  <a:pt x="4048" y="339"/>
                </a:lnTo>
                <a:lnTo>
                  <a:pt x="4040" y="333"/>
                </a:lnTo>
                <a:lnTo>
                  <a:pt x="4032" y="327"/>
                </a:lnTo>
                <a:lnTo>
                  <a:pt x="4024" y="321"/>
                </a:lnTo>
                <a:lnTo>
                  <a:pt x="4016" y="314"/>
                </a:lnTo>
                <a:lnTo>
                  <a:pt x="4008" y="308"/>
                </a:lnTo>
                <a:lnTo>
                  <a:pt x="3999" y="302"/>
                </a:lnTo>
                <a:lnTo>
                  <a:pt x="3991" y="296"/>
                </a:lnTo>
                <a:lnTo>
                  <a:pt x="3982" y="289"/>
                </a:lnTo>
                <a:lnTo>
                  <a:pt x="3974" y="283"/>
                </a:lnTo>
                <a:lnTo>
                  <a:pt x="3965" y="276"/>
                </a:lnTo>
                <a:lnTo>
                  <a:pt x="3956" y="270"/>
                </a:lnTo>
                <a:lnTo>
                  <a:pt x="3947" y="263"/>
                </a:lnTo>
                <a:lnTo>
                  <a:pt x="3938" y="257"/>
                </a:lnTo>
                <a:lnTo>
                  <a:pt x="3928" y="250"/>
                </a:lnTo>
                <a:lnTo>
                  <a:pt x="3919" y="243"/>
                </a:lnTo>
                <a:lnTo>
                  <a:pt x="3909" y="236"/>
                </a:lnTo>
                <a:lnTo>
                  <a:pt x="3899" y="230"/>
                </a:lnTo>
                <a:lnTo>
                  <a:pt x="3890" y="223"/>
                </a:lnTo>
                <a:lnTo>
                  <a:pt x="3880" y="216"/>
                </a:lnTo>
                <a:lnTo>
                  <a:pt x="3870" y="209"/>
                </a:lnTo>
                <a:lnTo>
                  <a:pt x="3859" y="202"/>
                </a:lnTo>
                <a:lnTo>
                  <a:pt x="3849" y="195"/>
                </a:lnTo>
                <a:lnTo>
                  <a:pt x="3838" y="188"/>
                </a:lnTo>
                <a:lnTo>
                  <a:pt x="3828" y="181"/>
                </a:lnTo>
                <a:lnTo>
                  <a:pt x="3817" y="174"/>
                </a:lnTo>
                <a:lnTo>
                  <a:pt x="3806" y="167"/>
                </a:lnTo>
                <a:lnTo>
                  <a:pt x="3795" y="160"/>
                </a:lnTo>
                <a:lnTo>
                  <a:pt x="3784" y="153"/>
                </a:lnTo>
                <a:lnTo>
                  <a:pt x="3773" y="146"/>
                </a:lnTo>
                <a:lnTo>
                  <a:pt x="3761" y="138"/>
                </a:lnTo>
                <a:lnTo>
                  <a:pt x="3750" y="131"/>
                </a:lnTo>
                <a:lnTo>
                  <a:pt x="3738" y="124"/>
                </a:lnTo>
                <a:lnTo>
                  <a:pt x="3726" y="116"/>
                </a:lnTo>
                <a:lnTo>
                  <a:pt x="3714" y="109"/>
                </a:lnTo>
                <a:lnTo>
                  <a:pt x="3702" y="101"/>
                </a:lnTo>
                <a:lnTo>
                  <a:pt x="3690" y="94"/>
                </a:lnTo>
                <a:lnTo>
                  <a:pt x="3677" y="86"/>
                </a:lnTo>
                <a:lnTo>
                  <a:pt x="3665" y="79"/>
                </a:lnTo>
                <a:lnTo>
                  <a:pt x="3652" y="71"/>
                </a:lnTo>
                <a:lnTo>
                  <a:pt x="3639" y="63"/>
                </a:lnTo>
                <a:lnTo>
                  <a:pt x="3626" y="56"/>
                </a:lnTo>
                <a:lnTo>
                  <a:pt x="3613" y="48"/>
                </a:lnTo>
                <a:lnTo>
                  <a:pt x="3600" y="40"/>
                </a:lnTo>
                <a:lnTo>
                  <a:pt x="3586" y="32"/>
                </a:lnTo>
                <a:lnTo>
                  <a:pt x="3572" y="24"/>
                </a:lnTo>
                <a:lnTo>
                  <a:pt x="3559" y="16"/>
                </a:lnTo>
                <a:lnTo>
                  <a:pt x="3545" y="8"/>
                </a:lnTo>
                <a:lnTo>
                  <a:pt x="3531" y="0"/>
                </a:lnTo>
                <a:lnTo>
                  <a:pt x="3531" y="0"/>
                </a:lnTo>
                <a:lnTo>
                  <a:pt x="3541" y="7"/>
                </a:lnTo>
                <a:lnTo>
                  <a:pt x="3550" y="13"/>
                </a:lnTo>
                <a:lnTo>
                  <a:pt x="3560" y="19"/>
                </a:lnTo>
                <a:lnTo>
                  <a:pt x="3570" y="25"/>
                </a:lnTo>
                <a:lnTo>
                  <a:pt x="3580" y="32"/>
                </a:lnTo>
                <a:lnTo>
                  <a:pt x="3589" y="38"/>
                </a:lnTo>
                <a:lnTo>
                  <a:pt x="3599" y="44"/>
                </a:lnTo>
                <a:lnTo>
                  <a:pt x="3608" y="50"/>
                </a:lnTo>
                <a:lnTo>
                  <a:pt x="3617" y="56"/>
                </a:lnTo>
                <a:lnTo>
                  <a:pt x="3626" y="63"/>
                </a:lnTo>
                <a:lnTo>
                  <a:pt x="3635" y="69"/>
                </a:lnTo>
                <a:lnTo>
                  <a:pt x="3644" y="75"/>
                </a:lnTo>
                <a:lnTo>
                  <a:pt x="3653" y="81"/>
                </a:lnTo>
                <a:lnTo>
                  <a:pt x="3662" y="87"/>
                </a:lnTo>
                <a:lnTo>
                  <a:pt x="3671" y="94"/>
                </a:lnTo>
                <a:lnTo>
                  <a:pt x="3680" y="100"/>
                </a:lnTo>
                <a:lnTo>
                  <a:pt x="3688" y="106"/>
                </a:lnTo>
                <a:lnTo>
                  <a:pt x="3697" y="112"/>
                </a:lnTo>
                <a:lnTo>
                  <a:pt x="3705" y="118"/>
                </a:lnTo>
                <a:lnTo>
                  <a:pt x="3714" y="125"/>
                </a:lnTo>
                <a:lnTo>
                  <a:pt x="3722" y="131"/>
                </a:lnTo>
                <a:lnTo>
                  <a:pt x="3730" y="137"/>
                </a:lnTo>
                <a:lnTo>
                  <a:pt x="3738" y="143"/>
                </a:lnTo>
                <a:lnTo>
                  <a:pt x="3747" y="149"/>
                </a:lnTo>
                <a:lnTo>
                  <a:pt x="3755" y="156"/>
                </a:lnTo>
                <a:lnTo>
                  <a:pt x="3762" y="162"/>
                </a:lnTo>
                <a:lnTo>
                  <a:pt x="3770" y="168"/>
                </a:lnTo>
                <a:lnTo>
                  <a:pt x="3778" y="174"/>
                </a:lnTo>
                <a:lnTo>
                  <a:pt x="3786" y="180"/>
                </a:lnTo>
                <a:lnTo>
                  <a:pt x="3793" y="187"/>
                </a:lnTo>
                <a:lnTo>
                  <a:pt x="3801" y="193"/>
                </a:lnTo>
                <a:lnTo>
                  <a:pt x="3808" y="199"/>
                </a:lnTo>
                <a:lnTo>
                  <a:pt x="3816" y="205"/>
                </a:lnTo>
                <a:lnTo>
                  <a:pt x="3823" y="211"/>
                </a:lnTo>
                <a:lnTo>
                  <a:pt x="3830" y="217"/>
                </a:lnTo>
                <a:lnTo>
                  <a:pt x="3837" y="224"/>
                </a:lnTo>
                <a:lnTo>
                  <a:pt x="3845" y="230"/>
                </a:lnTo>
                <a:lnTo>
                  <a:pt x="3852" y="236"/>
                </a:lnTo>
                <a:lnTo>
                  <a:pt x="3858" y="242"/>
                </a:lnTo>
                <a:lnTo>
                  <a:pt x="3865" y="248"/>
                </a:lnTo>
                <a:lnTo>
                  <a:pt x="3872" y="254"/>
                </a:lnTo>
                <a:lnTo>
                  <a:pt x="3879" y="261"/>
                </a:lnTo>
                <a:lnTo>
                  <a:pt x="3885" y="267"/>
                </a:lnTo>
                <a:lnTo>
                  <a:pt x="3892" y="273"/>
                </a:lnTo>
                <a:lnTo>
                  <a:pt x="3899" y="279"/>
                </a:lnTo>
                <a:lnTo>
                  <a:pt x="3905" y="285"/>
                </a:lnTo>
                <a:lnTo>
                  <a:pt x="3911" y="291"/>
                </a:lnTo>
                <a:lnTo>
                  <a:pt x="3918" y="297"/>
                </a:lnTo>
                <a:lnTo>
                  <a:pt x="3924" y="304"/>
                </a:lnTo>
                <a:lnTo>
                  <a:pt x="3930" y="310"/>
                </a:lnTo>
                <a:lnTo>
                  <a:pt x="3936" y="316"/>
                </a:lnTo>
                <a:lnTo>
                  <a:pt x="3942" y="322"/>
                </a:lnTo>
                <a:lnTo>
                  <a:pt x="3948" y="328"/>
                </a:lnTo>
                <a:lnTo>
                  <a:pt x="3954" y="334"/>
                </a:lnTo>
                <a:lnTo>
                  <a:pt x="3960" y="340"/>
                </a:lnTo>
                <a:lnTo>
                  <a:pt x="3965" y="346"/>
                </a:lnTo>
                <a:lnTo>
                  <a:pt x="3971" y="353"/>
                </a:lnTo>
                <a:lnTo>
                  <a:pt x="3977" y="359"/>
                </a:lnTo>
                <a:lnTo>
                  <a:pt x="3982" y="365"/>
                </a:lnTo>
                <a:lnTo>
                  <a:pt x="3988" y="371"/>
                </a:lnTo>
                <a:lnTo>
                  <a:pt x="3993" y="377"/>
                </a:lnTo>
                <a:lnTo>
                  <a:pt x="3998" y="383"/>
                </a:lnTo>
                <a:lnTo>
                  <a:pt x="4004" y="389"/>
                </a:lnTo>
                <a:lnTo>
                  <a:pt x="4009" y="395"/>
                </a:lnTo>
                <a:lnTo>
                  <a:pt x="4014" y="401"/>
                </a:lnTo>
                <a:lnTo>
                  <a:pt x="4019" y="407"/>
                </a:lnTo>
                <a:lnTo>
                  <a:pt x="4024" y="413"/>
                </a:lnTo>
                <a:lnTo>
                  <a:pt x="4029" y="419"/>
                </a:lnTo>
                <a:lnTo>
                  <a:pt x="4034" y="425"/>
                </a:lnTo>
                <a:lnTo>
                  <a:pt x="4039" y="431"/>
                </a:lnTo>
                <a:lnTo>
                  <a:pt x="4043" y="437"/>
                </a:lnTo>
                <a:lnTo>
                  <a:pt x="4048" y="444"/>
                </a:lnTo>
                <a:lnTo>
                  <a:pt x="4053" y="450"/>
                </a:lnTo>
                <a:lnTo>
                  <a:pt x="4057" y="456"/>
                </a:lnTo>
                <a:lnTo>
                  <a:pt x="4062" y="462"/>
                </a:lnTo>
                <a:lnTo>
                  <a:pt x="4066" y="468"/>
                </a:lnTo>
                <a:lnTo>
                  <a:pt x="4070" y="474"/>
                </a:lnTo>
                <a:lnTo>
                  <a:pt x="4075" y="480"/>
                </a:lnTo>
                <a:lnTo>
                  <a:pt x="4079" y="486"/>
                </a:lnTo>
                <a:lnTo>
                  <a:pt x="4083" y="492"/>
                </a:lnTo>
                <a:lnTo>
                  <a:pt x="4087" y="498"/>
                </a:lnTo>
                <a:lnTo>
                  <a:pt x="4091" y="504"/>
                </a:lnTo>
                <a:lnTo>
                  <a:pt x="4095" y="510"/>
                </a:lnTo>
                <a:lnTo>
                  <a:pt x="4099" y="516"/>
                </a:lnTo>
                <a:lnTo>
                  <a:pt x="4103" y="521"/>
                </a:lnTo>
                <a:lnTo>
                  <a:pt x="4107" y="527"/>
                </a:lnTo>
                <a:lnTo>
                  <a:pt x="4110" y="533"/>
                </a:lnTo>
                <a:lnTo>
                  <a:pt x="4114" y="539"/>
                </a:lnTo>
                <a:lnTo>
                  <a:pt x="4118" y="545"/>
                </a:lnTo>
                <a:lnTo>
                  <a:pt x="4121" y="551"/>
                </a:lnTo>
                <a:lnTo>
                  <a:pt x="4125" y="557"/>
                </a:lnTo>
                <a:lnTo>
                  <a:pt x="4128" y="563"/>
                </a:lnTo>
                <a:lnTo>
                  <a:pt x="4132" y="569"/>
                </a:lnTo>
                <a:lnTo>
                  <a:pt x="4135" y="575"/>
                </a:lnTo>
                <a:lnTo>
                  <a:pt x="4138" y="581"/>
                </a:lnTo>
                <a:lnTo>
                  <a:pt x="4141" y="587"/>
                </a:lnTo>
                <a:lnTo>
                  <a:pt x="4145" y="593"/>
                </a:lnTo>
                <a:lnTo>
                  <a:pt x="4148" y="598"/>
                </a:lnTo>
                <a:lnTo>
                  <a:pt x="4151" y="604"/>
                </a:lnTo>
                <a:lnTo>
                  <a:pt x="4154" y="610"/>
                </a:lnTo>
                <a:lnTo>
                  <a:pt x="4157" y="616"/>
                </a:lnTo>
                <a:lnTo>
                  <a:pt x="4160" y="622"/>
                </a:lnTo>
                <a:lnTo>
                  <a:pt x="4162" y="628"/>
                </a:lnTo>
                <a:lnTo>
                  <a:pt x="4165" y="634"/>
                </a:lnTo>
                <a:lnTo>
                  <a:pt x="4168" y="639"/>
                </a:lnTo>
                <a:lnTo>
                  <a:pt x="4171" y="645"/>
                </a:lnTo>
                <a:lnTo>
                  <a:pt x="4173" y="651"/>
                </a:lnTo>
                <a:lnTo>
                  <a:pt x="4176" y="657"/>
                </a:lnTo>
                <a:lnTo>
                  <a:pt x="4178" y="663"/>
                </a:lnTo>
                <a:lnTo>
                  <a:pt x="4181" y="668"/>
                </a:lnTo>
                <a:lnTo>
                  <a:pt x="4183" y="674"/>
                </a:lnTo>
                <a:lnTo>
                  <a:pt x="4185" y="680"/>
                </a:lnTo>
                <a:lnTo>
                  <a:pt x="4188" y="686"/>
                </a:lnTo>
                <a:lnTo>
                  <a:pt x="4190" y="691"/>
                </a:lnTo>
                <a:lnTo>
                  <a:pt x="4192" y="697"/>
                </a:lnTo>
                <a:lnTo>
                  <a:pt x="4194" y="703"/>
                </a:lnTo>
                <a:lnTo>
                  <a:pt x="4196" y="709"/>
                </a:lnTo>
                <a:lnTo>
                  <a:pt x="4198" y="714"/>
                </a:lnTo>
                <a:lnTo>
                  <a:pt x="4200" y="720"/>
                </a:lnTo>
                <a:lnTo>
                  <a:pt x="4202" y="726"/>
                </a:lnTo>
                <a:lnTo>
                  <a:pt x="4204" y="732"/>
                </a:lnTo>
                <a:lnTo>
                  <a:pt x="4206" y="737"/>
                </a:lnTo>
                <a:lnTo>
                  <a:pt x="4208" y="743"/>
                </a:lnTo>
                <a:lnTo>
                  <a:pt x="4210" y="749"/>
                </a:lnTo>
                <a:lnTo>
                  <a:pt x="4211" y="754"/>
                </a:lnTo>
                <a:lnTo>
                  <a:pt x="4213" y="760"/>
                </a:lnTo>
                <a:lnTo>
                  <a:pt x="4214" y="766"/>
                </a:lnTo>
                <a:lnTo>
                  <a:pt x="4216" y="771"/>
                </a:lnTo>
                <a:lnTo>
                  <a:pt x="4217" y="777"/>
                </a:lnTo>
                <a:lnTo>
                  <a:pt x="4219" y="782"/>
                </a:lnTo>
                <a:lnTo>
                  <a:pt x="4220" y="788"/>
                </a:lnTo>
                <a:lnTo>
                  <a:pt x="4222" y="794"/>
                </a:lnTo>
                <a:lnTo>
                  <a:pt x="4223" y="799"/>
                </a:lnTo>
                <a:lnTo>
                  <a:pt x="4224" y="805"/>
                </a:lnTo>
                <a:lnTo>
                  <a:pt x="4225" y="810"/>
                </a:lnTo>
                <a:lnTo>
                  <a:pt x="4227" y="816"/>
                </a:lnTo>
                <a:lnTo>
                  <a:pt x="4228" y="822"/>
                </a:lnTo>
                <a:lnTo>
                  <a:pt x="4229" y="827"/>
                </a:lnTo>
                <a:lnTo>
                  <a:pt x="4230" y="833"/>
                </a:lnTo>
                <a:lnTo>
                  <a:pt x="4231" y="838"/>
                </a:lnTo>
                <a:lnTo>
                  <a:pt x="4232" y="844"/>
                </a:lnTo>
                <a:lnTo>
                  <a:pt x="4233" y="849"/>
                </a:lnTo>
                <a:lnTo>
                  <a:pt x="4234" y="855"/>
                </a:lnTo>
                <a:lnTo>
                  <a:pt x="4234" y="860"/>
                </a:lnTo>
                <a:lnTo>
                  <a:pt x="4235" y="866"/>
                </a:lnTo>
                <a:lnTo>
                  <a:pt x="4236" y="871"/>
                </a:lnTo>
                <a:lnTo>
                  <a:pt x="4237" y="877"/>
                </a:lnTo>
                <a:lnTo>
                  <a:pt x="4237" y="882"/>
                </a:lnTo>
                <a:lnTo>
                  <a:pt x="4238" y="887"/>
                </a:lnTo>
                <a:lnTo>
                  <a:pt x="4238" y="893"/>
                </a:lnTo>
                <a:lnTo>
                  <a:pt x="4239" y="898"/>
                </a:lnTo>
                <a:lnTo>
                  <a:pt x="4239" y="904"/>
                </a:lnTo>
                <a:lnTo>
                  <a:pt x="4240" y="909"/>
                </a:lnTo>
                <a:lnTo>
                  <a:pt x="4240" y="914"/>
                </a:lnTo>
                <a:lnTo>
                  <a:pt x="4241" y="920"/>
                </a:lnTo>
                <a:lnTo>
                  <a:pt x="4241" y="925"/>
                </a:lnTo>
                <a:lnTo>
                  <a:pt x="4241" y="930"/>
                </a:lnTo>
                <a:lnTo>
                  <a:pt x="4241" y="936"/>
                </a:lnTo>
                <a:lnTo>
                  <a:pt x="4242" y="941"/>
                </a:lnTo>
                <a:lnTo>
                  <a:pt x="4242" y="946"/>
                </a:lnTo>
                <a:lnTo>
                  <a:pt x="4242" y="952"/>
                </a:lnTo>
                <a:lnTo>
                  <a:pt x="4242" y="957"/>
                </a:lnTo>
                <a:lnTo>
                  <a:pt x="4242" y="962"/>
                </a:lnTo>
                <a:lnTo>
                  <a:pt x="4242" y="968"/>
                </a:lnTo>
                <a:lnTo>
                  <a:pt x="4242" y="973"/>
                </a:lnTo>
                <a:lnTo>
                  <a:pt x="4242" y="978"/>
                </a:lnTo>
                <a:lnTo>
                  <a:pt x="4242" y="983"/>
                </a:lnTo>
                <a:lnTo>
                  <a:pt x="4242" y="988"/>
                </a:lnTo>
                <a:lnTo>
                  <a:pt x="4242" y="994"/>
                </a:lnTo>
                <a:lnTo>
                  <a:pt x="4241" y="999"/>
                </a:lnTo>
                <a:lnTo>
                  <a:pt x="4241" y="1004"/>
                </a:lnTo>
                <a:lnTo>
                  <a:pt x="4241" y="1009"/>
                </a:lnTo>
                <a:lnTo>
                  <a:pt x="4241" y="1014"/>
                </a:lnTo>
                <a:lnTo>
                  <a:pt x="4240" y="1020"/>
                </a:lnTo>
                <a:lnTo>
                  <a:pt x="4240" y="1025"/>
                </a:lnTo>
                <a:lnTo>
                  <a:pt x="4240" y="1030"/>
                </a:lnTo>
                <a:lnTo>
                  <a:pt x="4239" y="1035"/>
                </a:lnTo>
                <a:lnTo>
                  <a:pt x="4239" y="1040"/>
                </a:lnTo>
                <a:lnTo>
                  <a:pt x="4238" y="1045"/>
                </a:lnTo>
                <a:lnTo>
                  <a:pt x="4238" y="1050"/>
                </a:lnTo>
                <a:lnTo>
                  <a:pt x="4237" y="1055"/>
                </a:lnTo>
                <a:lnTo>
                  <a:pt x="4236" y="1060"/>
                </a:lnTo>
                <a:lnTo>
                  <a:pt x="4236" y="1065"/>
                </a:lnTo>
                <a:lnTo>
                  <a:pt x="4235" y="1070"/>
                </a:lnTo>
                <a:lnTo>
                  <a:pt x="4234" y="1075"/>
                </a:lnTo>
                <a:lnTo>
                  <a:pt x="4234" y="1080"/>
                </a:lnTo>
                <a:lnTo>
                  <a:pt x="4233" y="1085"/>
                </a:lnTo>
                <a:lnTo>
                  <a:pt x="4232" y="1090"/>
                </a:lnTo>
                <a:lnTo>
                  <a:pt x="4231" y="1095"/>
                </a:lnTo>
                <a:lnTo>
                  <a:pt x="4230" y="1100"/>
                </a:lnTo>
                <a:lnTo>
                  <a:pt x="4230" y="1105"/>
                </a:lnTo>
                <a:lnTo>
                  <a:pt x="4229" y="1110"/>
                </a:lnTo>
                <a:lnTo>
                  <a:pt x="4228" y="1115"/>
                </a:lnTo>
                <a:lnTo>
                  <a:pt x="4227" y="1120"/>
                </a:lnTo>
                <a:lnTo>
                  <a:pt x="4226" y="1125"/>
                </a:lnTo>
                <a:lnTo>
                  <a:pt x="4225" y="1129"/>
                </a:lnTo>
                <a:lnTo>
                  <a:pt x="4224" y="1134"/>
                </a:lnTo>
                <a:lnTo>
                  <a:pt x="4223" y="1139"/>
                </a:lnTo>
                <a:lnTo>
                  <a:pt x="4222" y="1144"/>
                </a:lnTo>
                <a:lnTo>
                  <a:pt x="4220" y="1149"/>
                </a:lnTo>
                <a:lnTo>
                  <a:pt x="4219" y="1154"/>
                </a:lnTo>
                <a:lnTo>
                  <a:pt x="4218" y="1158"/>
                </a:lnTo>
                <a:lnTo>
                  <a:pt x="4217" y="1163"/>
                </a:lnTo>
                <a:lnTo>
                  <a:pt x="4216" y="1168"/>
                </a:lnTo>
                <a:lnTo>
                  <a:pt x="4214" y="1173"/>
                </a:lnTo>
                <a:lnTo>
                  <a:pt x="4213" y="1177"/>
                </a:lnTo>
                <a:lnTo>
                  <a:pt x="4212" y="1182"/>
                </a:lnTo>
                <a:lnTo>
                  <a:pt x="4210" y="1187"/>
                </a:lnTo>
                <a:lnTo>
                  <a:pt x="4209" y="1191"/>
                </a:lnTo>
                <a:lnTo>
                  <a:pt x="4208" y="1196"/>
                </a:lnTo>
                <a:lnTo>
                  <a:pt x="4206" y="1201"/>
                </a:lnTo>
                <a:lnTo>
                  <a:pt x="4205" y="1205"/>
                </a:lnTo>
                <a:lnTo>
                  <a:pt x="4203" y="1210"/>
                </a:lnTo>
                <a:lnTo>
                  <a:pt x="4202" y="1214"/>
                </a:lnTo>
                <a:lnTo>
                  <a:pt x="4200" y="1219"/>
                </a:lnTo>
                <a:lnTo>
                  <a:pt x="4199" y="1224"/>
                </a:lnTo>
                <a:lnTo>
                  <a:pt x="4197" y="1228"/>
                </a:lnTo>
                <a:lnTo>
                  <a:pt x="4196" y="1233"/>
                </a:lnTo>
                <a:lnTo>
                  <a:pt x="4194" y="1237"/>
                </a:lnTo>
                <a:lnTo>
                  <a:pt x="4193" y="1242"/>
                </a:lnTo>
                <a:lnTo>
                  <a:pt x="4191" y="1246"/>
                </a:lnTo>
                <a:lnTo>
                  <a:pt x="4189" y="1251"/>
                </a:lnTo>
                <a:lnTo>
                  <a:pt x="4188" y="1255"/>
                </a:lnTo>
                <a:lnTo>
                  <a:pt x="4186" y="1260"/>
                </a:lnTo>
                <a:lnTo>
                  <a:pt x="4184" y="1264"/>
                </a:lnTo>
                <a:lnTo>
                  <a:pt x="4183" y="1268"/>
                </a:lnTo>
                <a:lnTo>
                  <a:pt x="4181" y="1273"/>
                </a:lnTo>
                <a:lnTo>
                  <a:pt x="4179" y="1277"/>
                </a:lnTo>
                <a:lnTo>
                  <a:pt x="4177" y="1282"/>
                </a:lnTo>
                <a:lnTo>
                  <a:pt x="4175" y="1286"/>
                </a:lnTo>
                <a:lnTo>
                  <a:pt x="4174" y="1290"/>
                </a:lnTo>
                <a:lnTo>
                  <a:pt x="4172" y="1295"/>
                </a:lnTo>
                <a:lnTo>
                  <a:pt x="4170" y="1299"/>
                </a:lnTo>
                <a:lnTo>
                  <a:pt x="4168" y="1303"/>
                </a:lnTo>
                <a:lnTo>
                  <a:pt x="4166" y="1307"/>
                </a:lnTo>
                <a:lnTo>
                  <a:pt x="4164" y="1312"/>
                </a:lnTo>
                <a:lnTo>
                  <a:pt x="4162" y="1316"/>
                </a:lnTo>
                <a:lnTo>
                  <a:pt x="4160" y="1320"/>
                </a:lnTo>
                <a:lnTo>
                  <a:pt x="4158" y="1324"/>
                </a:lnTo>
                <a:lnTo>
                  <a:pt x="4157" y="1328"/>
                </a:lnTo>
                <a:lnTo>
                  <a:pt x="4155" y="1333"/>
                </a:lnTo>
                <a:lnTo>
                  <a:pt x="4153" y="1337"/>
                </a:lnTo>
                <a:lnTo>
                  <a:pt x="4151" y="1341"/>
                </a:lnTo>
                <a:lnTo>
                  <a:pt x="4149" y="1345"/>
                </a:lnTo>
                <a:lnTo>
                  <a:pt x="4146" y="1349"/>
                </a:lnTo>
                <a:lnTo>
                  <a:pt x="4144" y="1353"/>
                </a:lnTo>
                <a:lnTo>
                  <a:pt x="4142" y="1357"/>
                </a:lnTo>
                <a:lnTo>
                  <a:pt x="4140" y="1361"/>
                </a:lnTo>
                <a:lnTo>
                  <a:pt x="4138" y="1365"/>
                </a:lnTo>
                <a:lnTo>
                  <a:pt x="4136" y="1369"/>
                </a:lnTo>
                <a:lnTo>
                  <a:pt x="4134" y="1373"/>
                </a:lnTo>
                <a:lnTo>
                  <a:pt x="4132" y="1377"/>
                </a:lnTo>
                <a:lnTo>
                  <a:pt x="4130" y="1381"/>
                </a:lnTo>
                <a:lnTo>
                  <a:pt x="4128" y="1385"/>
                </a:lnTo>
                <a:lnTo>
                  <a:pt x="4125" y="1389"/>
                </a:lnTo>
                <a:lnTo>
                  <a:pt x="4123" y="1393"/>
                </a:lnTo>
                <a:lnTo>
                  <a:pt x="4121" y="1397"/>
                </a:lnTo>
                <a:lnTo>
                  <a:pt x="4119" y="1401"/>
                </a:lnTo>
                <a:lnTo>
                  <a:pt x="4117" y="1404"/>
                </a:lnTo>
                <a:lnTo>
                  <a:pt x="4115" y="1408"/>
                </a:lnTo>
                <a:lnTo>
                  <a:pt x="4112" y="1412"/>
                </a:lnTo>
                <a:lnTo>
                  <a:pt x="4110" y="1416"/>
                </a:lnTo>
                <a:lnTo>
                  <a:pt x="4108" y="1420"/>
                </a:lnTo>
                <a:lnTo>
                  <a:pt x="4106" y="1423"/>
                </a:lnTo>
                <a:lnTo>
                  <a:pt x="4103" y="1427"/>
                </a:lnTo>
                <a:lnTo>
                  <a:pt x="4101" y="1431"/>
                </a:lnTo>
                <a:lnTo>
                  <a:pt x="4099" y="1434"/>
                </a:lnTo>
                <a:lnTo>
                  <a:pt x="4097" y="1438"/>
                </a:lnTo>
                <a:lnTo>
                  <a:pt x="4094" y="1442"/>
                </a:lnTo>
                <a:lnTo>
                  <a:pt x="4092" y="1445"/>
                </a:lnTo>
                <a:lnTo>
                  <a:pt x="4090" y="1449"/>
                </a:lnTo>
                <a:lnTo>
                  <a:pt x="4087" y="1453"/>
                </a:lnTo>
                <a:lnTo>
                  <a:pt x="4085" y="1456"/>
                </a:lnTo>
                <a:lnTo>
                  <a:pt x="4083" y="1460"/>
                </a:lnTo>
                <a:lnTo>
                  <a:pt x="4081" y="1463"/>
                </a:lnTo>
                <a:lnTo>
                  <a:pt x="4078" y="1467"/>
                </a:lnTo>
                <a:lnTo>
                  <a:pt x="4076" y="1470"/>
                </a:lnTo>
                <a:lnTo>
                  <a:pt x="4074" y="1474"/>
                </a:lnTo>
                <a:lnTo>
                  <a:pt x="4071" y="1477"/>
                </a:lnTo>
                <a:lnTo>
                  <a:pt x="4069" y="1481"/>
                </a:lnTo>
                <a:lnTo>
                  <a:pt x="4067" y="1484"/>
                </a:lnTo>
                <a:lnTo>
                  <a:pt x="4064" y="1487"/>
                </a:lnTo>
                <a:lnTo>
                  <a:pt x="4062" y="1491"/>
                </a:lnTo>
                <a:lnTo>
                  <a:pt x="4060" y="1494"/>
                </a:lnTo>
                <a:lnTo>
                  <a:pt x="4057" y="1498"/>
                </a:lnTo>
                <a:lnTo>
                  <a:pt x="4055" y="1501"/>
                </a:lnTo>
                <a:lnTo>
                  <a:pt x="4053" y="1504"/>
                </a:lnTo>
                <a:lnTo>
                  <a:pt x="4050" y="1507"/>
                </a:lnTo>
                <a:lnTo>
                  <a:pt x="4048" y="1511"/>
                </a:lnTo>
                <a:lnTo>
                  <a:pt x="4045" y="1514"/>
                </a:lnTo>
                <a:lnTo>
                  <a:pt x="4043" y="1517"/>
                </a:lnTo>
                <a:lnTo>
                  <a:pt x="4041" y="1520"/>
                </a:lnTo>
                <a:lnTo>
                  <a:pt x="4038" y="1524"/>
                </a:lnTo>
                <a:lnTo>
                  <a:pt x="4036" y="1527"/>
                </a:lnTo>
                <a:lnTo>
                  <a:pt x="4034" y="1530"/>
                </a:lnTo>
                <a:lnTo>
                  <a:pt x="4031" y="1533"/>
                </a:lnTo>
                <a:lnTo>
                  <a:pt x="4029" y="1536"/>
                </a:lnTo>
                <a:lnTo>
                  <a:pt x="4027" y="1539"/>
                </a:lnTo>
                <a:lnTo>
                  <a:pt x="4024" y="1542"/>
                </a:lnTo>
                <a:lnTo>
                  <a:pt x="4022" y="1545"/>
                </a:lnTo>
                <a:lnTo>
                  <a:pt x="4020" y="1548"/>
                </a:lnTo>
                <a:lnTo>
                  <a:pt x="4017" y="1551"/>
                </a:lnTo>
                <a:lnTo>
                  <a:pt x="4015" y="1554"/>
                </a:lnTo>
                <a:lnTo>
                  <a:pt x="4013" y="1557"/>
                </a:lnTo>
                <a:lnTo>
                  <a:pt x="4010" y="1560"/>
                </a:lnTo>
                <a:lnTo>
                  <a:pt x="4008" y="1563"/>
                </a:lnTo>
                <a:lnTo>
                  <a:pt x="4006" y="1566"/>
                </a:lnTo>
                <a:lnTo>
                  <a:pt x="4003" y="1569"/>
                </a:lnTo>
                <a:lnTo>
                  <a:pt x="4001" y="1571"/>
                </a:lnTo>
                <a:lnTo>
                  <a:pt x="3999" y="1574"/>
                </a:lnTo>
                <a:lnTo>
                  <a:pt x="3996" y="1577"/>
                </a:lnTo>
                <a:lnTo>
                  <a:pt x="3994" y="1580"/>
                </a:lnTo>
                <a:lnTo>
                  <a:pt x="3992" y="1583"/>
                </a:lnTo>
                <a:lnTo>
                  <a:pt x="3990" y="1585"/>
                </a:lnTo>
                <a:lnTo>
                  <a:pt x="3987" y="1588"/>
                </a:lnTo>
                <a:lnTo>
                  <a:pt x="3985" y="1591"/>
                </a:lnTo>
                <a:lnTo>
                  <a:pt x="3983" y="1593"/>
                </a:lnTo>
                <a:lnTo>
                  <a:pt x="3981" y="1596"/>
                </a:lnTo>
                <a:lnTo>
                  <a:pt x="3978" y="1598"/>
                </a:lnTo>
                <a:lnTo>
                  <a:pt x="3976" y="1601"/>
                </a:lnTo>
                <a:lnTo>
                  <a:pt x="3974" y="1604"/>
                </a:lnTo>
                <a:lnTo>
                  <a:pt x="3972" y="1606"/>
                </a:lnTo>
                <a:lnTo>
                  <a:pt x="3969" y="1609"/>
                </a:lnTo>
                <a:lnTo>
                  <a:pt x="3967" y="1611"/>
                </a:lnTo>
                <a:lnTo>
                  <a:pt x="3965" y="1614"/>
                </a:lnTo>
                <a:lnTo>
                  <a:pt x="3963" y="1616"/>
                </a:lnTo>
                <a:lnTo>
                  <a:pt x="3961" y="1619"/>
                </a:lnTo>
                <a:lnTo>
                  <a:pt x="3959" y="1621"/>
                </a:lnTo>
                <a:lnTo>
                  <a:pt x="3956" y="1623"/>
                </a:lnTo>
                <a:lnTo>
                  <a:pt x="3954" y="1626"/>
                </a:lnTo>
                <a:lnTo>
                  <a:pt x="3952" y="1628"/>
                </a:lnTo>
                <a:lnTo>
                  <a:pt x="3950" y="1630"/>
                </a:lnTo>
                <a:lnTo>
                  <a:pt x="3948" y="1633"/>
                </a:lnTo>
                <a:lnTo>
                  <a:pt x="3946" y="1635"/>
                </a:lnTo>
                <a:lnTo>
                  <a:pt x="3944" y="1637"/>
                </a:lnTo>
                <a:lnTo>
                  <a:pt x="3942" y="1639"/>
                </a:lnTo>
                <a:lnTo>
                  <a:pt x="3940" y="1641"/>
                </a:lnTo>
                <a:lnTo>
                  <a:pt x="3938" y="1644"/>
                </a:lnTo>
                <a:lnTo>
                  <a:pt x="3936" y="1646"/>
                </a:lnTo>
                <a:lnTo>
                  <a:pt x="3934" y="1648"/>
                </a:lnTo>
                <a:lnTo>
                  <a:pt x="3932" y="1650"/>
                </a:lnTo>
                <a:lnTo>
                  <a:pt x="3930" y="1652"/>
                </a:lnTo>
                <a:lnTo>
                  <a:pt x="3928" y="1654"/>
                </a:lnTo>
                <a:lnTo>
                  <a:pt x="3926" y="1656"/>
                </a:lnTo>
                <a:lnTo>
                  <a:pt x="3924" y="1658"/>
                </a:lnTo>
                <a:lnTo>
                  <a:pt x="3922" y="1660"/>
                </a:lnTo>
                <a:lnTo>
                  <a:pt x="3920" y="1662"/>
                </a:lnTo>
                <a:lnTo>
                  <a:pt x="3918" y="1664"/>
                </a:lnTo>
                <a:lnTo>
                  <a:pt x="3916" y="1666"/>
                </a:lnTo>
                <a:lnTo>
                  <a:pt x="3914" y="1668"/>
                </a:lnTo>
                <a:lnTo>
                  <a:pt x="3913" y="1670"/>
                </a:lnTo>
                <a:lnTo>
                  <a:pt x="3911" y="1671"/>
                </a:lnTo>
                <a:lnTo>
                  <a:pt x="3909" y="1673"/>
                </a:lnTo>
                <a:lnTo>
                  <a:pt x="3907" y="1675"/>
                </a:lnTo>
                <a:lnTo>
                  <a:pt x="3905" y="1677"/>
                </a:lnTo>
                <a:lnTo>
                  <a:pt x="3904" y="1678"/>
                </a:lnTo>
                <a:lnTo>
                  <a:pt x="3902" y="1680"/>
                </a:lnTo>
                <a:lnTo>
                  <a:pt x="3900" y="1682"/>
                </a:lnTo>
                <a:lnTo>
                  <a:pt x="3899" y="1683"/>
                </a:lnTo>
                <a:lnTo>
                  <a:pt x="3897" y="1685"/>
                </a:lnTo>
                <a:lnTo>
                  <a:pt x="3895" y="1687"/>
                </a:lnTo>
                <a:lnTo>
                  <a:pt x="3894" y="1688"/>
                </a:lnTo>
                <a:lnTo>
                  <a:pt x="3892" y="1690"/>
                </a:lnTo>
                <a:lnTo>
                  <a:pt x="3890" y="1691"/>
                </a:lnTo>
                <a:lnTo>
                  <a:pt x="3889" y="1693"/>
                </a:lnTo>
                <a:lnTo>
                  <a:pt x="3887" y="1694"/>
                </a:lnTo>
                <a:lnTo>
                  <a:pt x="3886" y="1696"/>
                </a:lnTo>
                <a:lnTo>
                  <a:pt x="3884" y="1697"/>
                </a:lnTo>
                <a:lnTo>
                  <a:pt x="3883" y="1698"/>
                </a:lnTo>
                <a:lnTo>
                  <a:pt x="3881" y="1700"/>
                </a:lnTo>
                <a:lnTo>
                  <a:pt x="3880" y="1701"/>
                </a:lnTo>
                <a:lnTo>
                  <a:pt x="3879" y="1702"/>
                </a:lnTo>
                <a:lnTo>
                  <a:pt x="3877" y="1704"/>
                </a:lnTo>
                <a:lnTo>
                  <a:pt x="3876" y="1705"/>
                </a:lnTo>
                <a:lnTo>
                  <a:pt x="3874" y="1706"/>
                </a:lnTo>
                <a:lnTo>
                  <a:pt x="3873" y="1707"/>
                </a:lnTo>
                <a:lnTo>
                  <a:pt x="3872" y="1709"/>
                </a:lnTo>
                <a:lnTo>
                  <a:pt x="3871" y="1710"/>
                </a:lnTo>
                <a:lnTo>
                  <a:pt x="3869" y="1711"/>
                </a:lnTo>
                <a:lnTo>
                  <a:pt x="3868" y="1712"/>
                </a:lnTo>
                <a:lnTo>
                  <a:pt x="3867" y="1713"/>
                </a:lnTo>
                <a:lnTo>
                  <a:pt x="3866" y="1714"/>
                </a:lnTo>
                <a:lnTo>
                  <a:pt x="3865" y="1715"/>
                </a:lnTo>
                <a:lnTo>
                  <a:pt x="3864" y="1716"/>
                </a:lnTo>
                <a:lnTo>
                  <a:pt x="3863" y="1717"/>
                </a:lnTo>
                <a:lnTo>
                  <a:pt x="3861" y="1718"/>
                </a:lnTo>
                <a:lnTo>
                  <a:pt x="3860" y="1719"/>
                </a:lnTo>
                <a:lnTo>
                  <a:pt x="3859" y="1720"/>
                </a:lnTo>
                <a:lnTo>
                  <a:pt x="3859" y="1721"/>
                </a:lnTo>
                <a:lnTo>
                  <a:pt x="3858" y="1721"/>
                </a:lnTo>
                <a:lnTo>
                  <a:pt x="3857" y="1722"/>
                </a:lnTo>
                <a:lnTo>
                  <a:pt x="3856" y="1723"/>
                </a:lnTo>
                <a:lnTo>
                  <a:pt x="3855" y="1724"/>
                </a:lnTo>
                <a:lnTo>
                  <a:pt x="3854" y="1724"/>
                </a:lnTo>
                <a:lnTo>
                  <a:pt x="3853" y="1725"/>
                </a:lnTo>
                <a:lnTo>
                  <a:pt x="3853" y="1726"/>
                </a:lnTo>
                <a:lnTo>
                  <a:pt x="3852" y="1726"/>
                </a:lnTo>
                <a:lnTo>
                  <a:pt x="3851" y="1727"/>
                </a:lnTo>
                <a:lnTo>
                  <a:pt x="3850" y="1727"/>
                </a:lnTo>
                <a:lnTo>
                  <a:pt x="3850" y="1728"/>
                </a:lnTo>
                <a:lnTo>
                  <a:pt x="3849" y="1729"/>
                </a:lnTo>
                <a:lnTo>
                  <a:pt x="3849" y="1729"/>
                </a:lnTo>
                <a:lnTo>
                  <a:pt x="3848" y="1729"/>
                </a:lnTo>
                <a:lnTo>
                  <a:pt x="3848" y="1730"/>
                </a:lnTo>
                <a:lnTo>
                  <a:pt x="3847" y="1730"/>
                </a:lnTo>
                <a:lnTo>
                  <a:pt x="3847" y="1731"/>
                </a:lnTo>
                <a:lnTo>
                  <a:pt x="3846" y="1731"/>
                </a:lnTo>
                <a:lnTo>
                  <a:pt x="3846" y="1731"/>
                </a:lnTo>
                <a:lnTo>
                  <a:pt x="3846" y="1732"/>
                </a:lnTo>
                <a:lnTo>
                  <a:pt x="3845" y="1732"/>
                </a:lnTo>
                <a:lnTo>
                  <a:pt x="3845" y="1732"/>
                </a:lnTo>
                <a:lnTo>
                  <a:pt x="3845" y="1732"/>
                </a:lnTo>
                <a:lnTo>
                  <a:pt x="3845" y="1732"/>
                </a:lnTo>
                <a:lnTo>
                  <a:pt x="3844" y="1733"/>
                </a:lnTo>
                <a:lnTo>
                  <a:pt x="3844" y="1733"/>
                </a:lnTo>
                <a:lnTo>
                  <a:pt x="3844" y="1733"/>
                </a:lnTo>
                <a:lnTo>
                  <a:pt x="3844" y="1733"/>
                </a:lnTo>
                <a:lnTo>
                  <a:pt x="3844" y="1733"/>
                </a:lnTo>
                <a:lnTo>
                  <a:pt x="3844" y="1733"/>
                </a:lnTo>
                <a:lnTo>
                  <a:pt x="3844" y="1733"/>
                </a:lnTo>
                <a:lnTo>
                  <a:pt x="3844" y="1733"/>
                </a:lnTo>
                <a:lnTo>
                  <a:pt x="3844" y="1733"/>
                </a:lnTo>
                <a:lnTo>
                  <a:pt x="3843" y="1733"/>
                </a:lnTo>
                <a:lnTo>
                  <a:pt x="3843" y="1732"/>
                </a:lnTo>
                <a:lnTo>
                  <a:pt x="3842" y="1732"/>
                </a:lnTo>
                <a:lnTo>
                  <a:pt x="3842" y="1732"/>
                </a:lnTo>
                <a:lnTo>
                  <a:pt x="3841" y="1732"/>
                </a:lnTo>
                <a:lnTo>
                  <a:pt x="3840" y="1732"/>
                </a:lnTo>
                <a:lnTo>
                  <a:pt x="3839" y="1732"/>
                </a:lnTo>
                <a:lnTo>
                  <a:pt x="3839" y="1731"/>
                </a:lnTo>
                <a:lnTo>
                  <a:pt x="3837" y="1731"/>
                </a:lnTo>
                <a:lnTo>
                  <a:pt x="3836" y="1731"/>
                </a:lnTo>
                <a:lnTo>
                  <a:pt x="3835" y="1730"/>
                </a:lnTo>
                <a:lnTo>
                  <a:pt x="3834" y="1730"/>
                </a:lnTo>
                <a:lnTo>
                  <a:pt x="3833" y="1730"/>
                </a:lnTo>
                <a:lnTo>
                  <a:pt x="3831" y="1729"/>
                </a:lnTo>
                <a:lnTo>
                  <a:pt x="3830" y="1729"/>
                </a:lnTo>
                <a:lnTo>
                  <a:pt x="3828" y="1728"/>
                </a:lnTo>
                <a:lnTo>
                  <a:pt x="3826" y="1728"/>
                </a:lnTo>
                <a:lnTo>
                  <a:pt x="3825" y="1727"/>
                </a:lnTo>
                <a:lnTo>
                  <a:pt x="3823" y="1727"/>
                </a:lnTo>
                <a:lnTo>
                  <a:pt x="3821" y="1726"/>
                </a:lnTo>
                <a:lnTo>
                  <a:pt x="3819" y="1725"/>
                </a:lnTo>
                <a:lnTo>
                  <a:pt x="3817" y="1725"/>
                </a:lnTo>
                <a:lnTo>
                  <a:pt x="3815" y="1724"/>
                </a:lnTo>
                <a:lnTo>
                  <a:pt x="3813" y="1723"/>
                </a:lnTo>
                <a:lnTo>
                  <a:pt x="3811" y="1722"/>
                </a:lnTo>
                <a:lnTo>
                  <a:pt x="3809" y="1722"/>
                </a:lnTo>
                <a:lnTo>
                  <a:pt x="3806" y="1721"/>
                </a:lnTo>
                <a:lnTo>
                  <a:pt x="3804" y="1720"/>
                </a:lnTo>
                <a:lnTo>
                  <a:pt x="3802" y="1719"/>
                </a:lnTo>
                <a:lnTo>
                  <a:pt x="3799" y="1718"/>
                </a:lnTo>
                <a:lnTo>
                  <a:pt x="3797" y="1717"/>
                </a:lnTo>
                <a:lnTo>
                  <a:pt x="3794" y="1716"/>
                </a:lnTo>
                <a:lnTo>
                  <a:pt x="3791" y="1715"/>
                </a:lnTo>
                <a:lnTo>
                  <a:pt x="3789" y="1714"/>
                </a:lnTo>
                <a:lnTo>
                  <a:pt x="3786" y="1713"/>
                </a:lnTo>
                <a:lnTo>
                  <a:pt x="3783" y="1712"/>
                </a:lnTo>
                <a:lnTo>
                  <a:pt x="3780" y="1711"/>
                </a:lnTo>
                <a:lnTo>
                  <a:pt x="3778" y="1710"/>
                </a:lnTo>
                <a:lnTo>
                  <a:pt x="3775" y="1708"/>
                </a:lnTo>
                <a:lnTo>
                  <a:pt x="3772" y="1707"/>
                </a:lnTo>
                <a:lnTo>
                  <a:pt x="3769" y="1706"/>
                </a:lnTo>
                <a:lnTo>
                  <a:pt x="3766" y="1705"/>
                </a:lnTo>
                <a:lnTo>
                  <a:pt x="3763" y="1703"/>
                </a:lnTo>
                <a:lnTo>
                  <a:pt x="3760" y="1702"/>
                </a:lnTo>
                <a:lnTo>
                  <a:pt x="3757" y="1700"/>
                </a:lnTo>
                <a:lnTo>
                  <a:pt x="3753" y="1699"/>
                </a:lnTo>
                <a:lnTo>
                  <a:pt x="3750" y="1698"/>
                </a:lnTo>
                <a:lnTo>
                  <a:pt x="3747" y="1696"/>
                </a:lnTo>
                <a:lnTo>
                  <a:pt x="3744" y="1694"/>
                </a:lnTo>
                <a:lnTo>
                  <a:pt x="3741" y="1693"/>
                </a:lnTo>
                <a:lnTo>
                  <a:pt x="3737" y="1691"/>
                </a:lnTo>
                <a:lnTo>
                  <a:pt x="3734" y="1690"/>
                </a:lnTo>
                <a:lnTo>
                  <a:pt x="3731" y="1688"/>
                </a:lnTo>
                <a:lnTo>
                  <a:pt x="3727" y="1686"/>
                </a:lnTo>
                <a:lnTo>
                  <a:pt x="3724" y="1684"/>
                </a:lnTo>
                <a:lnTo>
                  <a:pt x="3721" y="1682"/>
                </a:lnTo>
                <a:lnTo>
                  <a:pt x="3717" y="1681"/>
                </a:lnTo>
                <a:lnTo>
                  <a:pt x="3714" y="1679"/>
                </a:lnTo>
                <a:lnTo>
                  <a:pt x="3710" y="1677"/>
                </a:lnTo>
                <a:lnTo>
                  <a:pt x="3707" y="1675"/>
                </a:lnTo>
                <a:lnTo>
                  <a:pt x="3703" y="1673"/>
                </a:lnTo>
                <a:lnTo>
                  <a:pt x="3700" y="1671"/>
                </a:lnTo>
                <a:lnTo>
                  <a:pt x="3696" y="1668"/>
                </a:lnTo>
                <a:lnTo>
                  <a:pt x="3693" y="1666"/>
                </a:lnTo>
                <a:lnTo>
                  <a:pt x="3689" y="1664"/>
                </a:lnTo>
                <a:lnTo>
                  <a:pt x="3686" y="1662"/>
                </a:lnTo>
                <a:lnTo>
                  <a:pt x="3682" y="1660"/>
                </a:lnTo>
                <a:lnTo>
                  <a:pt x="3679" y="1657"/>
                </a:lnTo>
                <a:lnTo>
                  <a:pt x="3675" y="1655"/>
                </a:lnTo>
                <a:lnTo>
                  <a:pt x="3672" y="1653"/>
                </a:lnTo>
                <a:lnTo>
                  <a:pt x="3668" y="1650"/>
                </a:lnTo>
                <a:lnTo>
                  <a:pt x="3665" y="1648"/>
                </a:lnTo>
                <a:lnTo>
                  <a:pt x="3661" y="1645"/>
                </a:lnTo>
                <a:lnTo>
                  <a:pt x="3658" y="1643"/>
                </a:lnTo>
                <a:lnTo>
                  <a:pt x="3654" y="1640"/>
                </a:lnTo>
                <a:lnTo>
                  <a:pt x="3651" y="1637"/>
                </a:lnTo>
                <a:lnTo>
                  <a:pt x="3647" y="1635"/>
                </a:lnTo>
                <a:lnTo>
                  <a:pt x="3644" y="1632"/>
                </a:lnTo>
                <a:lnTo>
                  <a:pt x="3640" y="1629"/>
                </a:lnTo>
                <a:lnTo>
                  <a:pt x="3637" y="1626"/>
                </a:lnTo>
                <a:lnTo>
                  <a:pt x="3633" y="1623"/>
                </a:lnTo>
                <a:lnTo>
                  <a:pt x="3630" y="1620"/>
                </a:lnTo>
                <a:lnTo>
                  <a:pt x="3627" y="1617"/>
                </a:lnTo>
                <a:lnTo>
                  <a:pt x="3623" y="1614"/>
                </a:lnTo>
                <a:lnTo>
                  <a:pt x="3620" y="1611"/>
                </a:lnTo>
                <a:lnTo>
                  <a:pt x="3617" y="1608"/>
                </a:lnTo>
                <a:lnTo>
                  <a:pt x="3613" y="1605"/>
                </a:lnTo>
                <a:lnTo>
                  <a:pt x="3610" y="1602"/>
                </a:lnTo>
                <a:lnTo>
                  <a:pt x="3607" y="1599"/>
                </a:lnTo>
                <a:lnTo>
                  <a:pt x="3603" y="1595"/>
                </a:lnTo>
                <a:lnTo>
                  <a:pt x="3600" y="1592"/>
                </a:lnTo>
                <a:lnTo>
                  <a:pt x="3597" y="1589"/>
                </a:lnTo>
                <a:lnTo>
                  <a:pt x="3594" y="1585"/>
                </a:lnTo>
                <a:lnTo>
                  <a:pt x="3591" y="1582"/>
                </a:lnTo>
                <a:lnTo>
                  <a:pt x="3588" y="1578"/>
                </a:lnTo>
                <a:lnTo>
                  <a:pt x="3585" y="1575"/>
                </a:lnTo>
                <a:lnTo>
                  <a:pt x="3582" y="1571"/>
                </a:lnTo>
                <a:lnTo>
                  <a:pt x="3579" y="1567"/>
                </a:lnTo>
                <a:lnTo>
                  <a:pt x="3576" y="1564"/>
                </a:lnTo>
                <a:lnTo>
                  <a:pt x="3573" y="1560"/>
                </a:lnTo>
                <a:lnTo>
                  <a:pt x="3570" y="1556"/>
                </a:lnTo>
                <a:lnTo>
                  <a:pt x="3567" y="1552"/>
                </a:lnTo>
                <a:lnTo>
                  <a:pt x="3564" y="1548"/>
                </a:lnTo>
                <a:lnTo>
                  <a:pt x="3562" y="1544"/>
                </a:lnTo>
                <a:lnTo>
                  <a:pt x="3559" y="1540"/>
                </a:lnTo>
                <a:lnTo>
                  <a:pt x="3556" y="1536"/>
                </a:lnTo>
                <a:lnTo>
                  <a:pt x="3554" y="1532"/>
                </a:lnTo>
                <a:lnTo>
                  <a:pt x="3551" y="1528"/>
                </a:lnTo>
                <a:lnTo>
                  <a:pt x="3549" y="1524"/>
                </a:lnTo>
                <a:lnTo>
                  <a:pt x="3546" y="1519"/>
                </a:lnTo>
                <a:lnTo>
                  <a:pt x="3544" y="1515"/>
                </a:lnTo>
                <a:lnTo>
                  <a:pt x="3542" y="1511"/>
                </a:lnTo>
                <a:lnTo>
                  <a:pt x="3539" y="1506"/>
                </a:lnTo>
                <a:lnTo>
                  <a:pt x="3537" y="1502"/>
                </a:lnTo>
                <a:lnTo>
                  <a:pt x="3535" y="1497"/>
                </a:lnTo>
                <a:lnTo>
                  <a:pt x="3533" y="1493"/>
                </a:lnTo>
                <a:lnTo>
                  <a:pt x="3531" y="1488"/>
                </a:lnTo>
                <a:lnTo>
                  <a:pt x="3529" y="1483"/>
                </a:lnTo>
                <a:lnTo>
                  <a:pt x="3527" y="1478"/>
                </a:lnTo>
                <a:lnTo>
                  <a:pt x="3526" y="1474"/>
                </a:lnTo>
                <a:lnTo>
                  <a:pt x="3524" y="1469"/>
                </a:lnTo>
                <a:lnTo>
                  <a:pt x="3522" y="1464"/>
                </a:lnTo>
                <a:lnTo>
                  <a:pt x="3521" y="1459"/>
                </a:lnTo>
                <a:lnTo>
                  <a:pt x="3519" y="1454"/>
                </a:lnTo>
                <a:lnTo>
                  <a:pt x="3518" y="1449"/>
                </a:lnTo>
                <a:lnTo>
                  <a:pt x="3516" y="1444"/>
                </a:lnTo>
                <a:lnTo>
                  <a:pt x="3515" y="1438"/>
                </a:lnTo>
                <a:lnTo>
                  <a:pt x="3514" y="1433"/>
                </a:lnTo>
                <a:lnTo>
                  <a:pt x="3513" y="1428"/>
                </a:lnTo>
                <a:lnTo>
                  <a:pt x="3512" y="1422"/>
                </a:lnTo>
                <a:lnTo>
                  <a:pt x="3511" y="1417"/>
                </a:lnTo>
                <a:lnTo>
                  <a:pt x="3510" y="1412"/>
                </a:lnTo>
                <a:lnTo>
                  <a:pt x="3509" y="1406"/>
                </a:lnTo>
                <a:lnTo>
                  <a:pt x="3508" y="1400"/>
                </a:lnTo>
                <a:lnTo>
                  <a:pt x="3508" y="1395"/>
                </a:lnTo>
                <a:lnTo>
                  <a:pt x="3507" y="1389"/>
                </a:lnTo>
                <a:lnTo>
                  <a:pt x="3507" y="1383"/>
                </a:lnTo>
                <a:lnTo>
                  <a:pt x="3506" y="1377"/>
                </a:lnTo>
                <a:lnTo>
                  <a:pt x="3506" y="1372"/>
                </a:lnTo>
                <a:lnTo>
                  <a:pt x="3506" y="1366"/>
                </a:lnTo>
                <a:lnTo>
                  <a:pt x="3506" y="1360"/>
                </a:lnTo>
                <a:lnTo>
                  <a:pt x="3506" y="1354"/>
                </a:lnTo>
                <a:lnTo>
                  <a:pt x="3506" y="1347"/>
                </a:lnTo>
                <a:lnTo>
                  <a:pt x="3506" y="1341"/>
                </a:lnTo>
                <a:lnTo>
                  <a:pt x="3506" y="1335"/>
                </a:lnTo>
                <a:lnTo>
                  <a:pt x="3507" y="1329"/>
                </a:lnTo>
                <a:lnTo>
                  <a:pt x="3507" y="1322"/>
                </a:lnTo>
                <a:lnTo>
                  <a:pt x="3508" y="1316"/>
                </a:lnTo>
                <a:lnTo>
                  <a:pt x="3509" y="1309"/>
                </a:lnTo>
                <a:lnTo>
                  <a:pt x="3510" y="1303"/>
                </a:lnTo>
                <a:lnTo>
                  <a:pt x="3511" y="1296"/>
                </a:lnTo>
                <a:lnTo>
                  <a:pt x="3512" y="1289"/>
                </a:lnTo>
                <a:lnTo>
                  <a:pt x="3513" y="1283"/>
                </a:lnTo>
                <a:lnTo>
                  <a:pt x="3514" y="1276"/>
                </a:lnTo>
                <a:lnTo>
                  <a:pt x="3516" y="1269"/>
                </a:lnTo>
                <a:lnTo>
                  <a:pt x="3517" y="1262"/>
                </a:lnTo>
                <a:lnTo>
                  <a:pt x="3519" y="1255"/>
                </a:lnTo>
                <a:lnTo>
                  <a:pt x="3521" y="1248"/>
                </a:lnTo>
                <a:lnTo>
                  <a:pt x="3523" y="1241"/>
                </a:lnTo>
                <a:lnTo>
                  <a:pt x="3525" y="1234"/>
                </a:lnTo>
                <a:lnTo>
                  <a:pt x="3527" y="1226"/>
                </a:lnTo>
                <a:lnTo>
                  <a:pt x="3529" y="1219"/>
                </a:lnTo>
                <a:lnTo>
                  <a:pt x="3531" y="1212"/>
                </a:lnTo>
                <a:lnTo>
                  <a:pt x="3534" y="1204"/>
                </a:lnTo>
                <a:lnTo>
                  <a:pt x="3536" y="1197"/>
                </a:lnTo>
                <a:lnTo>
                  <a:pt x="3539" y="1189"/>
                </a:lnTo>
                <a:lnTo>
                  <a:pt x="3542" y="1181"/>
                </a:lnTo>
                <a:lnTo>
                  <a:pt x="3545" y="1174"/>
                </a:lnTo>
                <a:lnTo>
                  <a:pt x="3548" y="1166"/>
                </a:lnTo>
                <a:lnTo>
                  <a:pt x="3552" y="1158"/>
                </a:lnTo>
                <a:lnTo>
                  <a:pt x="3555" y="1150"/>
                </a:lnTo>
                <a:lnTo>
                  <a:pt x="3559" y="1142"/>
                </a:lnTo>
                <a:lnTo>
                  <a:pt x="3562" y="1134"/>
                </a:lnTo>
                <a:lnTo>
                  <a:pt x="3566" y="1126"/>
                </a:lnTo>
                <a:lnTo>
                  <a:pt x="3570" y="1118"/>
                </a:lnTo>
                <a:lnTo>
                  <a:pt x="3574" y="1110"/>
                </a:lnTo>
                <a:lnTo>
                  <a:pt x="3579" y="1101"/>
                </a:lnTo>
                <a:lnTo>
                  <a:pt x="3583" y="1093"/>
                </a:lnTo>
                <a:lnTo>
                  <a:pt x="3588" y="1084"/>
                </a:lnTo>
                <a:lnTo>
                  <a:pt x="3592" y="1076"/>
                </a:lnTo>
                <a:lnTo>
                  <a:pt x="3597" y="1067"/>
                </a:lnTo>
                <a:lnTo>
                  <a:pt x="3602" y="1059"/>
                </a:lnTo>
                <a:lnTo>
                  <a:pt x="3608" y="1050"/>
                </a:lnTo>
                <a:lnTo>
                  <a:pt x="3613" y="1041"/>
                </a:lnTo>
                <a:lnTo>
                  <a:pt x="3618" y="1032"/>
                </a:lnTo>
                <a:lnTo>
                  <a:pt x="3624" y="1023"/>
                </a:lnTo>
                <a:lnTo>
                  <a:pt x="3630" y="1014"/>
                </a:lnTo>
                <a:lnTo>
                  <a:pt x="3636" y="1005"/>
                </a:lnTo>
                <a:lnTo>
                  <a:pt x="3642" y="996"/>
                </a:lnTo>
                <a:lnTo>
                  <a:pt x="3648" y="987"/>
                </a:lnTo>
                <a:lnTo>
                  <a:pt x="3655" y="977"/>
                </a:lnTo>
                <a:lnTo>
                  <a:pt x="3661" y="968"/>
                </a:lnTo>
                <a:lnTo>
                  <a:pt x="3668" y="958"/>
                </a:lnTo>
                <a:lnTo>
                  <a:pt x="3675" y="949"/>
                </a:lnTo>
                <a:lnTo>
                  <a:pt x="3675" y="949"/>
                </a:lnTo>
                <a:lnTo>
                  <a:pt x="3678" y="946"/>
                </a:lnTo>
                <a:lnTo>
                  <a:pt x="3680" y="943"/>
                </a:lnTo>
                <a:lnTo>
                  <a:pt x="3682" y="940"/>
                </a:lnTo>
                <a:lnTo>
                  <a:pt x="3684" y="937"/>
                </a:lnTo>
                <a:lnTo>
                  <a:pt x="3686" y="934"/>
                </a:lnTo>
                <a:lnTo>
                  <a:pt x="3688" y="931"/>
                </a:lnTo>
                <a:lnTo>
                  <a:pt x="3690" y="928"/>
                </a:lnTo>
                <a:lnTo>
                  <a:pt x="3692" y="925"/>
                </a:lnTo>
                <a:lnTo>
                  <a:pt x="3693" y="922"/>
                </a:lnTo>
                <a:lnTo>
                  <a:pt x="3695" y="919"/>
                </a:lnTo>
                <a:lnTo>
                  <a:pt x="3696" y="916"/>
                </a:lnTo>
                <a:lnTo>
                  <a:pt x="3698" y="913"/>
                </a:lnTo>
                <a:lnTo>
                  <a:pt x="3699" y="910"/>
                </a:lnTo>
                <a:lnTo>
                  <a:pt x="3700" y="908"/>
                </a:lnTo>
                <a:lnTo>
                  <a:pt x="3701" y="905"/>
                </a:lnTo>
                <a:lnTo>
                  <a:pt x="3702" y="902"/>
                </a:lnTo>
                <a:lnTo>
                  <a:pt x="3703" y="900"/>
                </a:lnTo>
                <a:lnTo>
                  <a:pt x="3704" y="897"/>
                </a:lnTo>
                <a:lnTo>
                  <a:pt x="3705" y="894"/>
                </a:lnTo>
                <a:lnTo>
                  <a:pt x="3706" y="892"/>
                </a:lnTo>
                <a:lnTo>
                  <a:pt x="3706" y="889"/>
                </a:lnTo>
                <a:lnTo>
                  <a:pt x="3707" y="887"/>
                </a:lnTo>
                <a:lnTo>
                  <a:pt x="3707" y="884"/>
                </a:lnTo>
                <a:lnTo>
                  <a:pt x="3708" y="882"/>
                </a:lnTo>
                <a:lnTo>
                  <a:pt x="3708" y="879"/>
                </a:lnTo>
                <a:lnTo>
                  <a:pt x="3708" y="877"/>
                </a:lnTo>
                <a:lnTo>
                  <a:pt x="3709" y="874"/>
                </a:lnTo>
                <a:lnTo>
                  <a:pt x="3709" y="872"/>
                </a:lnTo>
                <a:lnTo>
                  <a:pt x="3709" y="870"/>
                </a:lnTo>
                <a:lnTo>
                  <a:pt x="3709" y="867"/>
                </a:lnTo>
                <a:lnTo>
                  <a:pt x="3709" y="865"/>
                </a:lnTo>
                <a:lnTo>
                  <a:pt x="3708" y="863"/>
                </a:lnTo>
                <a:lnTo>
                  <a:pt x="3708" y="860"/>
                </a:lnTo>
                <a:lnTo>
                  <a:pt x="3708" y="858"/>
                </a:lnTo>
                <a:lnTo>
                  <a:pt x="3708" y="856"/>
                </a:lnTo>
                <a:lnTo>
                  <a:pt x="3707" y="854"/>
                </a:lnTo>
                <a:lnTo>
                  <a:pt x="3707" y="851"/>
                </a:lnTo>
                <a:lnTo>
                  <a:pt x="3706" y="849"/>
                </a:lnTo>
                <a:lnTo>
                  <a:pt x="3705" y="847"/>
                </a:lnTo>
                <a:lnTo>
                  <a:pt x="3705" y="845"/>
                </a:lnTo>
                <a:lnTo>
                  <a:pt x="3704" y="843"/>
                </a:lnTo>
                <a:lnTo>
                  <a:pt x="3703" y="841"/>
                </a:lnTo>
                <a:lnTo>
                  <a:pt x="3702" y="839"/>
                </a:lnTo>
                <a:lnTo>
                  <a:pt x="3701" y="837"/>
                </a:lnTo>
                <a:lnTo>
                  <a:pt x="3700" y="835"/>
                </a:lnTo>
                <a:lnTo>
                  <a:pt x="3699" y="833"/>
                </a:lnTo>
                <a:lnTo>
                  <a:pt x="3698" y="831"/>
                </a:lnTo>
                <a:lnTo>
                  <a:pt x="3697" y="828"/>
                </a:lnTo>
                <a:lnTo>
                  <a:pt x="3696" y="827"/>
                </a:lnTo>
                <a:lnTo>
                  <a:pt x="3694" y="825"/>
                </a:lnTo>
                <a:lnTo>
                  <a:pt x="3693" y="823"/>
                </a:lnTo>
                <a:lnTo>
                  <a:pt x="3692" y="821"/>
                </a:lnTo>
                <a:lnTo>
                  <a:pt x="3690" y="819"/>
                </a:lnTo>
                <a:lnTo>
                  <a:pt x="3689" y="817"/>
                </a:lnTo>
                <a:lnTo>
                  <a:pt x="3687" y="815"/>
                </a:lnTo>
                <a:lnTo>
                  <a:pt x="3686" y="813"/>
                </a:lnTo>
                <a:lnTo>
                  <a:pt x="3684" y="811"/>
                </a:lnTo>
                <a:lnTo>
                  <a:pt x="3682" y="809"/>
                </a:lnTo>
                <a:lnTo>
                  <a:pt x="3681" y="807"/>
                </a:lnTo>
                <a:lnTo>
                  <a:pt x="3679" y="806"/>
                </a:lnTo>
                <a:lnTo>
                  <a:pt x="3677" y="804"/>
                </a:lnTo>
                <a:lnTo>
                  <a:pt x="3675" y="802"/>
                </a:lnTo>
                <a:lnTo>
                  <a:pt x="3673" y="800"/>
                </a:lnTo>
                <a:lnTo>
                  <a:pt x="3671" y="798"/>
                </a:lnTo>
                <a:lnTo>
                  <a:pt x="3669" y="796"/>
                </a:lnTo>
                <a:lnTo>
                  <a:pt x="3667" y="795"/>
                </a:lnTo>
                <a:lnTo>
                  <a:pt x="3665" y="793"/>
                </a:lnTo>
                <a:lnTo>
                  <a:pt x="3663" y="791"/>
                </a:lnTo>
                <a:lnTo>
                  <a:pt x="3661" y="789"/>
                </a:lnTo>
                <a:lnTo>
                  <a:pt x="3659" y="788"/>
                </a:lnTo>
                <a:lnTo>
                  <a:pt x="3657" y="786"/>
                </a:lnTo>
                <a:lnTo>
                  <a:pt x="3655" y="784"/>
                </a:lnTo>
                <a:lnTo>
                  <a:pt x="3652" y="782"/>
                </a:lnTo>
                <a:lnTo>
                  <a:pt x="3650" y="781"/>
                </a:lnTo>
                <a:lnTo>
                  <a:pt x="3648" y="779"/>
                </a:lnTo>
                <a:lnTo>
                  <a:pt x="3645" y="777"/>
                </a:lnTo>
                <a:lnTo>
                  <a:pt x="3643" y="775"/>
                </a:lnTo>
                <a:lnTo>
                  <a:pt x="3640" y="774"/>
                </a:lnTo>
                <a:lnTo>
                  <a:pt x="3638" y="772"/>
                </a:lnTo>
                <a:lnTo>
                  <a:pt x="3635" y="770"/>
                </a:lnTo>
                <a:lnTo>
                  <a:pt x="3633" y="769"/>
                </a:lnTo>
                <a:lnTo>
                  <a:pt x="3630" y="767"/>
                </a:lnTo>
                <a:lnTo>
                  <a:pt x="3628" y="765"/>
                </a:lnTo>
                <a:lnTo>
                  <a:pt x="3625" y="764"/>
                </a:lnTo>
                <a:lnTo>
                  <a:pt x="3623" y="762"/>
                </a:lnTo>
                <a:lnTo>
                  <a:pt x="3620" y="760"/>
                </a:lnTo>
                <a:lnTo>
                  <a:pt x="3617" y="759"/>
                </a:lnTo>
                <a:lnTo>
                  <a:pt x="3615" y="757"/>
                </a:lnTo>
                <a:lnTo>
                  <a:pt x="3612" y="755"/>
                </a:lnTo>
                <a:lnTo>
                  <a:pt x="3609" y="754"/>
                </a:lnTo>
                <a:lnTo>
                  <a:pt x="3606" y="752"/>
                </a:lnTo>
                <a:lnTo>
                  <a:pt x="3604" y="750"/>
                </a:lnTo>
                <a:lnTo>
                  <a:pt x="3601" y="748"/>
                </a:lnTo>
                <a:lnTo>
                  <a:pt x="3598" y="747"/>
                </a:lnTo>
                <a:lnTo>
                  <a:pt x="3595" y="745"/>
                </a:lnTo>
                <a:lnTo>
                  <a:pt x="3592" y="743"/>
                </a:lnTo>
                <a:lnTo>
                  <a:pt x="3589" y="742"/>
                </a:lnTo>
                <a:lnTo>
                  <a:pt x="3587" y="740"/>
                </a:lnTo>
                <a:lnTo>
                  <a:pt x="3584" y="738"/>
                </a:lnTo>
                <a:lnTo>
                  <a:pt x="3581" y="737"/>
                </a:lnTo>
                <a:lnTo>
                  <a:pt x="3578" y="735"/>
                </a:lnTo>
                <a:lnTo>
                  <a:pt x="3575" y="733"/>
                </a:lnTo>
                <a:lnTo>
                  <a:pt x="3572" y="731"/>
                </a:lnTo>
                <a:lnTo>
                  <a:pt x="3569" y="730"/>
                </a:lnTo>
                <a:lnTo>
                  <a:pt x="3566" y="728"/>
                </a:lnTo>
                <a:lnTo>
                  <a:pt x="3563" y="726"/>
                </a:lnTo>
                <a:lnTo>
                  <a:pt x="3560" y="725"/>
                </a:lnTo>
                <a:lnTo>
                  <a:pt x="3558" y="723"/>
                </a:lnTo>
                <a:lnTo>
                  <a:pt x="3555" y="721"/>
                </a:lnTo>
                <a:lnTo>
                  <a:pt x="3552" y="719"/>
                </a:lnTo>
                <a:lnTo>
                  <a:pt x="3549" y="718"/>
                </a:lnTo>
                <a:lnTo>
                  <a:pt x="3546" y="716"/>
                </a:lnTo>
                <a:lnTo>
                  <a:pt x="3543" y="714"/>
                </a:lnTo>
                <a:lnTo>
                  <a:pt x="3540" y="712"/>
                </a:lnTo>
                <a:lnTo>
                  <a:pt x="3537" y="710"/>
                </a:lnTo>
                <a:lnTo>
                  <a:pt x="3534" y="709"/>
                </a:lnTo>
                <a:lnTo>
                  <a:pt x="3531" y="707"/>
                </a:lnTo>
                <a:lnTo>
                  <a:pt x="3528" y="705"/>
                </a:lnTo>
                <a:lnTo>
                  <a:pt x="3525" y="703"/>
                </a:lnTo>
                <a:lnTo>
                  <a:pt x="3522" y="701"/>
                </a:lnTo>
                <a:lnTo>
                  <a:pt x="3519" y="699"/>
                </a:lnTo>
                <a:lnTo>
                  <a:pt x="3516" y="697"/>
                </a:lnTo>
                <a:lnTo>
                  <a:pt x="3513" y="696"/>
                </a:lnTo>
                <a:lnTo>
                  <a:pt x="3511" y="694"/>
                </a:lnTo>
                <a:lnTo>
                  <a:pt x="3508" y="692"/>
                </a:lnTo>
                <a:lnTo>
                  <a:pt x="3505" y="690"/>
                </a:lnTo>
                <a:lnTo>
                  <a:pt x="3502" y="688"/>
                </a:lnTo>
                <a:lnTo>
                  <a:pt x="3499" y="686"/>
                </a:lnTo>
                <a:lnTo>
                  <a:pt x="3496" y="684"/>
                </a:lnTo>
                <a:lnTo>
                  <a:pt x="3493" y="682"/>
                </a:lnTo>
                <a:lnTo>
                  <a:pt x="3491" y="680"/>
                </a:lnTo>
                <a:lnTo>
                  <a:pt x="3488" y="678"/>
                </a:lnTo>
                <a:lnTo>
                  <a:pt x="3485" y="676"/>
                </a:lnTo>
                <a:lnTo>
                  <a:pt x="3482" y="674"/>
                </a:lnTo>
                <a:lnTo>
                  <a:pt x="3480" y="672"/>
                </a:lnTo>
                <a:lnTo>
                  <a:pt x="3477" y="670"/>
                </a:lnTo>
                <a:lnTo>
                  <a:pt x="3474" y="668"/>
                </a:lnTo>
                <a:lnTo>
                  <a:pt x="3472" y="666"/>
                </a:lnTo>
                <a:lnTo>
                  <a:pt x="3469" y="663"/>
                </a:lnTo>
                <a:lnTo>
                  <a:pt x="3466" y="661"/>
                </a:lnTo>
                <a:lnTo>
                  <a:pt x="3464" y="659"/>
                </a:lnTo>
                <a:lnTo>
                  <a:pt x="3461" y="657"/>
                </a:lnTo>
                <a:lnTo>
                  <a:pt x="3459" y="655"/>
                </a:lnTo>
                <a:lnTo>
                  <a:pt x="3456" y="652"/>
                </a:lnTo>
                <a:lnTo>
                  <a:pt x="3454" y="650"/>
                </a:lnTo>
                <a:lnTo>
                  <a:pt x="3451" y="648"/>
                </a:lnTo>
                <a:lnTo>
                  <a:pt x="3449" y="646"/>
                </a:lnTo>
                <a:lnTo>
                  <a:pt x="3446" y="643"/>
                </a:lnTo>
                <a:lnTo>
                  <a:pt x="3444" y="641"/>
                </a:lnTo>
                <a:lnTo>
                  <a:pt x="3442" y="639"/>
                </a:lnTo>
                <a:lnTo>
                  <a:pt x="3439" y="636"/>
                </a:lnTo>
                <a:lnTo>
                  <a:pt x="3437" y="634"/>
                </a:lnTo>
                <a:lnTo>
                  <a:pt x="3435" y="631"/>
                </a:lnTo>
                <a:lnTo>
                  <a:pt x="3432" y="629"/>
                </a:lnTo>
                <a:lnTo>
                  <a:pt x="3430" y="626"/>
                </a:lnTo>
                <a:lnTo>
                  <a:pt x="3428" y="624"/>
                </a:lnTo>
                <a:lnTo>
                  <a:pt x="3426" y="621"/>
                </a:lnTo>
                <a:lnTo>
                  <a:pt x="3424" y="619"/>
                </a:lnTo>
                <a:lnTo>
                  <a:pt x="3422" y="616"/>
                </a:lnTo>
                <a:lnTo>
                  <a:pt x="3420" y="614"/>
                </a:lnTo>
                <a:lnTo>
                  <a:pt x="3418" y="611"/>
                </a:lnTo>
                <a:lnTo>
                  <a:pt x="3416" y="608"/>
                </a:lnTo>
                <a:lnTo>
                  <a:pt x="3414" y="606"/>
                </a:lnTo>
                <a:lnTo>
                  <a:pt x="3413" y="603"/>
                </a:lnTo>
                <a:lnTo>
                  <a:pt x="3411" y="600"/>
                </a:lnTo>
                <a:lnTo>
                  <a:pt x="3409" y="598"/>
                </a:lnTo>
                <a:lnTo>
                  <a:pt x="3407" y="595"/>
                </a:lnTo>
                <a:lnTo>
                  <a:pt x="3406" y="592"/>
                </a:lnTo>
                <a:lnTo>
                  <a:pt x="3404" y="589"/>
                </a:lnTo>
                <a:lnTo>
                  <a:pt x="3403" y="586"/>
                </a:lnTo>
                <a:lnTo>
                  <a:pt x="3401" y="583"/>
                </a:lnTo>
                <a:lnTo>
                  <a:pt x="3400" y="580"/>
                </a:lnTo>
                <a:lnTo>
                  <a:pt x="3398" y="577"/>
                </a:lnTo>
                <a:lnTo>
                  <a:pt x="3397" y="574"/>
                </a:lnTo>
                <a:lnTo>
                  <a:pt x="3396" y="571"/>
                </a:lnTo>
                <a:lnTo>
                  <a:pt x="3394" y="568"/>
                </a:lnTo>
                <a:lnTo>
                  <a:pt x="3393" y="565"/>
                </a:lnTo>
                <a:lnTo>
                  <a:pt x="3392" y="562"/>
                </a:lnTo>
                <a:lnTo>
                  <a:pt x="3391" y="559"/>
                </a:lnTo>
                <a:lnTo>
                  <a:pt x="3390" y="556"/>
                </a:lnTo>
                <a:lnTo>
                  <a:pt x="3389" y="552"/>
                </a:lnTo>
                <a:lnTo>
                  <a:pt x="3388" y="549"/>
                </a:lnTo>
                <a:lnTo>
                  <a:pt x="3388" y="546"/>
                </a:lnTo>
                <a:lnTo>
                  <a:pt x="3387" y="543"/>
                </a:lnTo>
                <a:lnTo>
                  <a:pt x="3386" y="539"/>
                </a:lnTo>
                <a:lnTo>
                  <a:pt x="3385" y="536"/>
                </a:lnTo>
                <a:lnTo>
                  <a:pt x="3385" y="532"/>
                </a:lnTo>
                <a:lnTo>
                  <a:pt x="3384" y="529"/>
                </a:lnTo>
                <a:lnTo>
                  <a:pt x="3384" y="525"/>
                </a:lnTo>
                <a:lnTo>
                  <a:pt x="3384" y="522"/>
                </a:lnTo>
                <a:lnTo>
                  <a:pt x="3383" y="518"/>
                </a:lnTo>
                <a:lnTo>
                  <a:pt x="3383" y="514"/>
                </a:lnTo>
                <a:lnTo>
                  <a:pt x="3383" y="511"/>
                </a:lnTo>
                <a:lnTo>
                  <a:pt x="3383" y="507"/>
                </a:lnTo>
                <a:lnTo>
                  <a:pt x="3383" y="503"/>
                </a:lnTo>
                <a:lnTo>
                  <a:pt x="3383" y="500"/>
                </a:lnTo>
                <a:lnTo>
                  <a:pt x="3383" y="496"/>
                </a:lnTo>
                <a:lnTo>
                  <a:pt x="3383" y="492"/>
                </a:lnTo>
                <a:lnTo>
                  <a:pt x="3383" y="488"/>
                </a:lnTo>
                <a:lnTo>
                  <a:pt x="3384" y="484"/>
                </a:lnTo>
                <a:lnTo>
                  <a:pt x="3384" y="480"/>
                </a:lnTo>
                <a:lnTo>
                  <a:pt x="3385" y="476"/>
                </a:lnTo>
                <a:lnTo>
                  <a:pt x="3385" y="472"/>
                </a:lnTo>
                <a:lnTo>
                  <a:pt x="3386" y="468"/>
                </a:lnTo>
                <a:lnTo>
                  <a:pt x="3386" y="464"/>
                </a:lnTo>
                <a:lnTo>
                  <a:pt x="3387" y="459"/>
                </a:lnTo>
                <a:lnTo>
                  <a:pt x="3388" y="455"/>
                </a:lnTo>
                <a:lnTo>
                  <a:pt x="3389" y="451"/>
                </a:lnTo>
                <a:lnTo>
                  <a:pt x="3390" y="447"/>
                </a:lnTo>
                <a:lnTo>
                  <a:pt x="3391" y="442"/>
                </a:lnTo>
                <a:lnTo>
                  <a:pt x="3392" y="438"/>
                </a:lnTo>
                <a:lnTo>
                  <a:pt x="3394" y="433"/>
                </a:lnTo>
                <a:lnTo>
                  <a:pt x="3395" y="429"/>
                </a:lnTo>
                <a:lnTo>
                  <a:pt x="3397" y="424"/>
                </a:lnTo>
                <a:lnTo>
                  <a:pt x="3398" y="420"/>
                </a:lnTo>
                <a:lnTo>
                  <a:pt x="3400" y="415"/>
                </a:lnTo>
                <a:lnTo>
                  <a:pt x="3402" y="410"/>
                </a:lnTo>
                <a:lnTo>
                  <a:pt x="3403" y="406"/>
                </a:lnTo>
                <a:lnTo>
                  <a:pt x="3405" y="401"/>
                </a:lnTo>
                <a:lnTo>
                  <a:pt x="3407" y="396"/>
                </a:lnTo>
                <a:lnTo>
                  <a:pt x="3409" y="391"/>
                </a:lnTo>
                <a:lnTo>
                  <a:pt x="3412" y="386"/>
                </a:lnTo>
                <a:lnTo>
                  <a:pt x="3414" y="381"/>
                </a:lnTo>
                <a:lnTo>
                  <a:pt x="3416" y="376"/>
                </a:lnTo>
                <a:lnTo>
                  <a:pt x="3419" y="371"/>
                </a:lnTo>
                <a:lnTo>
                  <a:pt x="3421" y="366"/>
                </a:lnTo>
                <a:lnTo>
                  <a:pt x="3424" y="361"/>
                </a:lnTo>
                <a:lnTo>
                  <a:pt x="3427" y="355"/>
                </a:lnTo>
                <a:lnTo>
                  <a:pt x="3430" y="350"/>
                </a:lnTo>
                <a:lnTo>
                  <a:pt x="3433" y="345"/>
                </a:lnTo>
                <a:lnTo>
                  <a:pt x="3436" y="339"/>
                </a:lnTo>
                <a:lnTo>
                  <a:pt x="3439" y="334"/>
                </a:lnTo>
                <a:lnTo>
                  <a:pt x="3442" y="328"/>
                </a:lnTo>
                <a:lnTo>
                  <a:pt x="3445" y="323"/>
                </a:lnTo>
                <a:lnTo>
                  <a:pt x="3449" y="317"/>
                </a:lnTo>
                <a:lnTo>
                  <a:pt x="3452" y="312"/>
                </a:lnTo>
                <a:lnTo>
                  <a:pt x="3456" y="306"/>
                </a:lnTo>
                <a:lnTo>
                  <a:pt x="3460" y="300"/>
                </a:lnTo>
                <a:lnTo>
                  <a:pt x="3464" y="294"/>
                </a:lnTo>
                <a:lnTo>
                  <a:pt x="3468" y="288"/>
                </a:lnTo>
                <a:lnTo>
                  <a:pt x="3472" y="282"/>
                </a:lnTo>
                <a:lnTo>
                  <a:pt x="3476" y="276"/>
                </a:lnTo>
                <a:lnTo>
                  <a:pt x="3481" y="270"/>
                </a:lnTo>
                <a:lnTo>
                  <a:pt x="3485" y="264"/>
                </a:lnTo>
                <a:lnTo>
                  <a:pt x="3490" y="258"/>
                </a:lnTo>
                <a:lnTo>
                  <a:pt x="3494" y="252"/>
                </a:lnTo>
                <a:lnTo>
                  <a:pt x="3499" y="246"/>
                </a:lnTo>
                <a:lnTo>
                  <a:pt x="3504" y="239"/>
                </a:lnTo>
                <a:lnTo>
                  <a:pt x="3509" y="233"/>
                </a:lnTo>
                <a:lnTo>
                  <a:pt x="3509" y="233"/>
                </a:lnTo>
                <a:lnTo>
                  <a:pt x="3507" y="239"/>
                </a:lnTo>
                <a:lnTo>
                  <a:pt x="3504" y="244"/>
                </a:lnTo>
                <a:lnTo>
                  <a:pt x="3502" y="250"/>
                </a:lnTo>
                <a:lnTo>
                  <a:pt x="3500" y="256"/>
                </a:lnTo>
                <a:lnTo>
                  <a:pt x="3497" y="261"/>
                </a:lnTo>
                <a:lnTo>
                  <a:pt x="3495" y="267"/>
                </a:lnTo>
                <a:lnTo>
                  <a:pt x="3493" y="272"/>
                </a:lnTo>
                <a:lnTo>
                  <a:pt x="3492" y="278"/>
                </a:lnTo>
                <a:lnTo>
                  <a:pt x="3490" y="283"/>
                </a:lnTo>
                <a:lnTo>
                  <a:pt x="3488" y="289"/>
                </a:lnTo>
                <a:lnTo>
                  <a:pt x="3487" y="294"/>
                </a:lnTo>
                <a:lnTo>
                  <a:pt x="3485" y="300"/>
                </a:lnTo>
                <a:lnTo>
                  <a:pt x="3484" y="305"/>
                </a:lnTo>
                <a:lnTo>
                  <a:pt x="3483" y="310"/>
                </a:lnTo>
                <a:lnTo>
                  <a:pt x="3481" y="316"/>
                </a:lnTo>
                <a:lnTo>
                  <a:pt x="3480" y="321"/>
                </a:lnTo>
                <a:lnTo>
                  <a:pt x="3479" y="326"/>
                </a:lnTo>
                <a:lnTo>
                  <a:pt x="3478" y="331"/>
                </a:lnTo>
                <a:lnTo>
                  <a:pt x="3477" y="336"/>
                </a:lnTo>
                <a:lnTo>
                  <a:pt x="3477" y="341"/>
                </a:lnTo>
                <a:lnTo>
                  <a:pt x="3476" y="347"/>
                </a:lnTo>
                <a:lnTo>
                  <a:pt x="3475" y="352"/>
                </a:lnTo>
                <a:lnTo>
                  <a:pt x="3475" y="357"/>
                </a:lnTo>
                <a:lnTo>
                  <a:pt x="3475" y="362"/>
                </a:lnTo>
                <a:lnTo>
                  <a:pt x="3474" y="366"/>
                </a:lnTo>
                <a:lnTo>
                  <a:pt x="3474" y="371"/>
                </a:lnTo>
                <a:lnTo>
                  <a:pt x="3474" y="376"/>
                </a:lnTo>
                <a:lnTo>
                  <a:pt x="3474" y="381"/>
                </a:lnTo>
                <a:lnTo>
                  <a:pt x="3474" y="386"/>
                </a:lnTo>
                <a:lnTo>
                  <a:pt x="3474" y="391"/>
                </a:lnTo>
                <a:lnTo>
                  <a:pt x="3474" y="395"/>
                </a:lnTo>
                <a:lnTo>
                  <a:pt x="3474" y="400"/>
                </a:lnTo>
                <a:lnTo>
                  <a:pt x="3474" y="405"/>
                </a:lnTo>
                <a:lnTo>
                  <a:pt x="3475" y="410"/>
                </a:lnTo>
                <a:lnTo>
                  <a:pt x="3475" y="414"/>
                </a:lnTo>
                <a:lnTo>
                  <a:pt x="3475" y="419"/>
                </a:lnTo>
                <a:lnTo>
                  <a:pt x="3476" y="423"/>
                </a:lnTo>
                <a:lnTo>
                  <a:pt x="3477" y="428"/>
                </a:lnTo>
                <a:lnTo>
                  <a:pt x="3477" y="432"/>
                </a:lnTo>
                <a:lnTo>
                  <a:pt x="3478" y="437"/>
                </a:lnTo>
                <a:lnTo>
                  <a:pt x="3479" y="441"/>
                </a:lnTo>
                <a:lnTo>
                  <a:pt x="3480" y="446"/>
                </a:lnTo>
                <a:lnTo>
                  <a:pt x="3481" y="450"/>
                </a:lnTo>
                <a:lnTo>
                  <a:pt x="3482" y="455"/>
                </a:lnTo>
                <a:lnTo>
                  <a:pt x="3483" y="459"/>
                </a:lnTo>
                <a:lnTo>
                  <a:pt x="3484" y="463"/>
                </a:lnTo>
                <a:lnTo>
                  <a:pt x="3485" y="468"/>
                </a:lnTo>
                <a:lnTo>
                  <a:pt x="3486" y="472"/>
                </a:lnTo>
                <a:lnTo>
                  <a:pt x="3488" y="476"/>
                </a:lnTo>
                <a:lnTo>
                  <a:pt x="3489" y="480"/>
                </a:lnTo>
                <a:lnTo>
                  <a:pt x="3491" y="484"/>
                </a:lnTo>
                <a:lnTo>
                  <a:pt x="3492" y="489"/>
                </a:lnTo>
                <a:lnTo>
                  <a:pt x="3494" y="493"/>
                </a:lnTo>
                <a:lnTo>
                  <a:pt x="3495" y="497"/>
                </a:lnTo>
                <a:lnTo>
                  <a:pt x="3497" y="501"/>
                </a:lnTo>
                <a:lnTo>
                  <a:pt x="3499" y="505"/>
                </a:lnTo>
                <a:lnTo>
                  <a:pt x="3500" y="509"/>
                </a:lnTo>
                <a:lnTo>
                  <a:pt x="3502" y="513"/>
                </a:lnTo>
                <a:lnTo>
                  <a:pt x="3504" y="517"/>
                </a:lnTo>
                <a:lnTo>
                  <a:pt x="3506" y="521"/>
                </a:lnTo>
                <a:lnTo>
                  <a:pt x="3508" y="525"/>
                </a:lnTo>
                <a:lnTo>
                  <a:pt x="3510" y="529"/>
                </a:lnTo>
                <a:lnTo>
                  <a:pt x="3512" y="532"/>
                </a:lnTo>
                <a:lnTo>
                  <a:pt x="3514" y="536"/>
                </a:lnTo>
                <a:lnTo>
                  <a:pt x="3516" y="540"/>
                </a:lnTo>
                <a:lnTo>
                  <a:pt x="3518" y="544"/>
                </a:lnTo>
                <a:lnTo>
                  <a:pt x="3521" y="548"/>
                </a:lnTo>
                <a:lnTo>
                  <a:pt x="3523" y="551"/>
                </a:lnTo>
                <a:lnTo>
                  <a:pt x="3525" y="555"/>
                </a:lnTo>
                <a:lnTo>
                  <a:pt x="3528" y="559"/>
                </a:lnTo>
                <a:lnTo>
                  <a:pt x="3530" y="563"/>
                </a:lnTo>
                <a:lnTo>
                  <a:pt x="3532" y="566"/>
                </a:lnTo>
                <a:lnTo>
                  <a:pt x="3535" y="570"/>
                </a:lnTo>
                <a:lnTo>
                  <a:pt x="3537" y="574"/>
                </a:lnTo>
                <a:lnTo>
                  <a:pt x="3540" y="577"/>
                </a:lnTo>
                <a:lnTo>
                  <a:pt x="3543" y="581"/>
                </a:lnTo>
                <a:lnTo>
                  <a:pt x="3545" y="584"/>
                </a:lnTo>
                <a:lnTo>
                  <a:pt x="3548" y="588"/>
                </a:lnTo>
                <a:lnTo>
                  <a:pt x="3550" y="591"/>
                </a:lnTo>
                <a:lnTo>
                  <a:pt x="3553" y="595"/>
                </a:lnTo>
                <a:lnTo>
                  <a:pt x="3556" y="598"/>
                </a:lnTo>
                <a:lnTo>
                  <a:pt x="3559" y="602"/>
                </a:lnTo>
                <a:lnTo>
                  <a:pt x="3561" y="605"/>
                </a:lnTo>
                <a:lnTo>
                  <a:pt x="3564" y="608"/>
                </a:lnTo>
                <a:lnTo>
                  <a:pt x="3567" y="612"/>
                </a:lnTo>
                <a:lnTo>
                  <a:pt x="3570" y="615"/>
                </a:lnTo>
                <a:lnTo>
                  <a:pt x="3573" y="619"/>
                </a:lnTo>
                <a:lnTo>
                  <a:pt x="3576" y="622"/>
                </a:lnTo>
                <a:lnTo>
                  <a:pt x="3579" y="625"/>
                </a:lnTo>
                <a:lnTo>
                  <a:pt x="3582" y="628"/>
                </a:lnTo>
                <a:lnTo>
                  <a:pt x="3585" y="632"/>
                </a:lnTo>
                <a:lnTo>
                  <a:pt x="3588" y="635"/>
                </a:lnTo>
                <a:lnTo>
                  <a:pt x="3591" y="638"/>
                </a:lnTo>
                <a:lnTo>
                  <a:pt x="3594" y="641"/>
                </a:lnTo>
                <a:lnTo>
                  <a:pt x="3597" y="645"/>
                </a:lnTo>
                <a:lnTo>
                  <a:pt x="3600" y="648"/>
                </a:lnTo>
                <a:lnTo>
                  <a:pt x="3603" y="651"/>
                </a:lnTo>
                <a:lnTo>
                  <a:pt x="3606" y="654"/>
                </a:lnTo>
                <a:lnTo>
                  <a:pt x="3609" y="657"/>
                </a:lnTo>
                <a:lnTo>
                  <a:pt x="3613" y="660"/>
                </a:lnTo>
                <a:lnTo>
                  <a:pt x="3616" y="663"/>
                </a:lnTo>
                <a:lnTo>
                  <a:pt x="3619" y="666"/>
                </a:lnTo>
                <a:lnTo>
                  <a:pt x="3622" y="670"/>
                </a:lnTo>
                <a:lnTo>
                  <a:pt x="3625" y="673"/>
                </a:lnTo>
                <a:lnTo>
                  <a:pt x="3629" y="676"/>
                </a:lnTo>
                <a:lnTo>
                  <a:pt x="3632" y="679"/>
                </a:lnTo>
                <a:lnTo>
                  <a:pt x="3635" y="682"/>
                </a:lnTo>
                <a:lnTo>
                  <a:pt x="3638" y="685"/>
                </a:lnTo>
                <a:lnTo>
                  <a:pt x="3641" y="688"/>
                </a:lnTo>
                <a:lnTo>
                  <a:pt x="3645" y="690"/>
                </a:lnTo>
                <a:lnTo>
                  <a:pt x="3648" y="693"/>
                </a:lnTo>
                <a:lnTo>
                  <a:pt x="3651" y="696"/>
                </a:lnTo>
                <a:lnTo>
                  <a:pt x="3654" y="699"/>
                </a:lnTo>
                <a:lnTo>
                  <a:pt x="3658" y="702"/>
                </a:lnTo>
                <a:lnTo>
                  <a:pt x="3661" y="705"/>
                </a:lnTo>
                <a:lnTo>
                  <a:pt x="3664" y="708"/>
                </a:lnTo>
                <a:lnTo>
                  <a:pt x="3667" y="711"/>
                </a:lnTo>
                <a:lnTo>
                  <a:pt x="3671" y="714"/>
                </a:lnTo>
                <a:lnTo>
                  <a:pt x="3674" y="716"/>
                </a:lnTo>
                <a:lnTo>
                  <a:pt x="3677" y="719"/>
                </a:lnTo>
                <a:lnTo>
                  <a:pt x="3680" y="722"/>
                </a:lnTo>
                <a:lnTo>
                  <a:pt x="3683" y="725"/>
                </a:lnTo>
                <a:lnTo>
                  <a:pt x="3687" y="727"/>
                </a:lnTo>
                <a:lnTo>
                  <a:pt x="3690" y="730"/>
                </a:lnTo>
                <a:lnTo>
                  <a:pt x="3693" y="733"/>
                </a:lnTo>
                <a:lnTo>
                  <a:pt x="3696" y="736"/>
                </a:lnTo>
                <a:lnTo>
                  <a:pt x="3699" y="738"/>
                </a:lnTo>
                <a:lnTo>
                  <a:pt x="3703" y="741"/>
                </a:lnTo>
                <a:lnTo>
                  <a:pt x="3706" y="744"/>
                </a:lnTo>
                <a:lnTo>
                  <a:pt x="3709" y="747"/>
                </a:lnTo>
                <a:lnTo>
                  <a:pt x="3712" y="749"/>
                </a:lnTo>
                <a:lnTo>
                  <a:pt x="3715" y="752"/>
                </a:lnTo>
                <a:lnTo>
                  <a:pt x="3718" y="755"/>
                </a:lnTo>
                <a:lnTo>
                  <a:pt x="3721" y="757"/>
                </a:lnTo>
                <a:lnTo>
                  <a:pt x="3724" y="760"/>
                </a:lnTo>
                <a:lnTo>
                  <a:pt x="3727" y="762"/>
                </a:lnTo>
                <a:lnTo>
                  <a:pt x="3730" y="765"/>
                </a:lnTo>
                <a:lnTo>
                  <a:pt x="3733" y="768"/>
                </a:lnTo>
                <a:lnTo>
                  <a:pt x="3736" y="770"/>
                </a:lnTo>
                <a:lnTo>
                  <a:pt x="3739" y="773"/>
                </a:lnTo>
                <a:lnTo>
                  <a:pt x="3742" y="775"/>
                </a:lnTo>
                <a:lnTo>
                  <a:pt x="3745" y="778"/>
                </a:lnTo>
                <a:lnTo>
                  <a:pt x="3748" y="781"/>
                </a:lnTo>
                <a:lnTo>
                  <a:pt x="3751" y="783"/>
                </a:lnTo>
                <a:lnTo>
                  <a:pt x="3754" y="786"/>
                </a:lnTo>
                <a:lnTo>
                  <a:pt x="3757" y="788"/>
                </a:lnTo>
                <a:lnTo>
                  <a:pt x="3759" y="791"/>
                </a:lnTo>
                <a:lnTo>
                  <a:pt x="3762" y="793"/>
                </a:lnTo>
                <a:lnTo>
                  <a:pt x="3765" y="796"/>
                </a:lnTo>
                <a:lnTo>
                  <a:pt x="3767" y="798"/>
                </a:lnTo>
                <a:lnTo>
                  <a:pt x="3770" y="801"/>
                </a:lnTo>
                <a:lnTo>
                  <a:pt x="3773" y="803"/>
                </a:lnTo>
                <a:lnTo>
                  <a:pt x="3775" y="806"/>
                </a:lnTo>
                <a:lnTo>
                  <a:pt x="3778" y="808"/>
                </a:lnTo>
                <a:lnTo>
                  <a:pt x="3780" y="811"/>
                </a:lnTo>
                <a:lnTo>
                  <a:pt x="3783" y="813"/>
                </a:lnTo>
                <a:lnTo>
                  <a:pt x="3785" y="816"/>
                </a:lnTo>
                <a:lnTo>
                  <a:pt x="3788" y="818"/>
                </a:lnTo>
                <a:lnTo>
                  <a:pt x="3790" y="821"/>
                </a:lnTo>
                <a:lnTo>
                  <a:pt x="3792" y="823"/>
                </a:lnTo>
                <a:lnTo>
                  <a:pt x="3795" y="825"/>
                </a:lnTo>
                <a:lnTo>
                  <a:pt x="3797" y="828"/>
                </a:lnTo>
                <a:lnTo>
                  <a:pt x="3799" y="830"/>
                </a:lnTo>
                <a:lnTo>
                  <a:pt x="3801" y="833"/>
                </a:lnTo>
                <a:lnTo>
                  <a:pt x="3803" y="835"/>
                </a:lnTo>
                <a:lnTo>
                  <a:pt x="3805" y="838"/>
                </a:lnTo>
                <a:lnTo>
                  <a:pt x="3807" y="840"/>
                </a:lnTo>
                <a:lnTo>
                  <a:pt x="3809" y="842"/>
                </a:lnTo>
                <a:lnTo>
                  <a:pt x="3811" y="845"/>
                </a:lnTo>
                <a:lnTo>
                  <a:pt x="3813" y="847"/>
                </a:lnTo>
                <a:lnTo>
                  <a:pt x="3815" y="850"/>
                </a:lnTo>
                <a:lnTo>
                  <a:pt x="3817" y="852"/>
                </a:lnTo>
                <a:lnTo>
                  <a:pt x="3818" y="854"/>
                </a:lnTo>
                <a:lnTo>
                  <a:pt x="3820" y="857"/>
                </a:lnTo>
                <a:lnTo>
                  <a:pt x="3822" y="859"/>
                </a:lnTo>
                <a:lnTo>
                  <a:pt x="3823" y="862"/>
                </a:lnTo>
                <a:lnTo>
                  <a:pt x="3825" y="864"/>
                </a:lnTo>
                <a:lnTo>
                  <a:pt x="3826" y="866"/>
                </a:lnTo>
                <a:lnTo>
                  <a:pt x="3827" y="869"/>
                </a:lnTo>
                <a:lnTo>
                  <a:pt x="3829" y="871"/>
                </a:lnTo>
                <a:lnTo>
                  <a:pt x="3830" y="874"/>
                </a:lnTo>
                <a:lnTo>
                  <a:pt x="3831" y="876"/>
                </a:lnTo>
                <a:lnTo>
                  <a:pt x="3832" y="878"/>
                </a:lnTo>
                <a:lnTo>
                  <a:pt x="3833" y="881"/>
                </a:lnTo>
                <a:lnTo>
                  <a:pt x="3834" y="883"/>
                </a:lnTo>
                <a:lnTo>
                  <a:pt x="3835" y="886"/>
                </a:lnTo>
                <a:lnTo>
                  <a:pt x="3836" y="888"/>
                </a:lnTo>
                <a:lnTo>
                  <a:pt x="3837" y="890"/>
                </a:lnTo>
                <a:lnTo>
                  <a:pt x="3838" y="893"/>
                </a:lnTo>
                <a:lnTo>
                  <a:pt x="3839" y="895"/>
                </a:lnTo>
                <a:lnTo>
                  <a:pt x="3839" y="897"/>
                </a:lnTo>
                <a:lnTo>
                  <a:pt x="3840" y="900"/>
                </a:lnTo>
                <a:lnTo>
                  <a:pt x="3840" y="902"/>
                </a:lnTo>
                <a:lnTo>
                  <a:pt x="3841" y="905"/>
                </a:lnTo>
                <a:lnTo>
                  <a:pt x="3841" y="907"/>
                </a:lnTo>
                <a:lnTo>
                  <a:pt x="3841" y="909"/>
                </a:lnTo>
                <a:lnTo>
                  <a:pt x="3841" y="912"/>
                </a:lnTo>
                <a:lnTo>
                  <a:pt x="3841" y="914"/>
                </a:lnTo>
                <a:lnTo>
                  <a:pt x="3842" y="917"/>
                </a:lnTo>
                <a:lnTo>
                  <a:pt x="3841" y="919"/>
                </a:lnTo>
                <a:lnTo>
                  <a:pt x="3841" y="921"/>
                </a:lnTo>
                <a:lnTo>
                  <a:pt x="3841" y="924"/>
                </a:lnTo>
                <a:lnTo>
                  <a:pt x="3841" y="926"/>
                </a:lnTo>
                <a:lnTo>
                  <a:pt x="3841" y="929"/>
                </a:lnTo>
                <a:lnTo>
                  <a:pt x="3840" y="931"/>
                </a:lnTo>
                <a:lnTo>
                  <a:pt x="3840" y="934"/>
                </a:lnTo>
                <a:lnTo>
                  <a:pt x="3839" y="936"/>
                </a:lnTo>
                <a:lnTo>
                  <a:pt x="3838" y="939"/>
                </a:lnTo>
                <a:lnTo>
                  <a:pt x="3838" y="941"/>
                </a:lnTo>
                <a:lnTo>
                  <a:pt x="3837" y="943"/>
                </a:lnTo>
                <a:lnTo>
                  <a:pt x="3836" y="946"/>
                </a:lnTo>
                <a:lnTo>
                  <a:pt x="3835" y="948"/>
                </a:lnTo>
                <a:lnTo>
                  <a:pt x="3834" y="951"/>
                </a:lnTo>
                <a:lnTo>
                  <a:pt x="3832" y="953"/>
                </a:lnTo>
                <a:lnTo>
                  <a:pt x="3831" y="956"/>
                </a:lnTo>
                <a:lnTo>
                  <a:pt x="3830" y="958"/>
                </a:lnTo>
                <a:lnTo>
                  <a:pt x="3828" y="961"/>
                </a:lnTo>
                <a:lnTo>
                  <a:pt x="3827" y="963"/>
                </a:lnTo>
                <a:lnTo>
                  <a:pt x="3825" y="966"/>
                </a:lnTo>
                <a:lnTo>
                  <a:pt x="3823" y="968"/>
                </a:lnTo>
                <a:lnTo>
                  <a:pt x="3822" y="971"/>
                </a:lnTo>
                <a:lnTo>
                  <a:pt x="3820" y="973"/>
                </a:lnTo>
                <a:lnTo>
                  <a:pt x="3818" y="976"/>
                </a:lnTo>
                <a:lnTo>
                  <a:pt x="3815" y="978"/>
                </a:lnTo>
                <a:lnTo>
                  <a:pt x="3813" y="981"/>
                </a:lnTo>
                <a:lnTo>
                  <a:pt x="3811" y="984"/>
                </a:lnTo>
                <a:lnTo>
                  <a:pt x="3808" y="986"/>
                </a:lnTo>
                <a:lnTo>
                  <a:pt x="3806" y="989"/>
                </a:lnTo>
                <a:lnTo>
                  <a:pt x="3803" y="991"/>
                </a:lnTo>
                <a:lnTo>
                  <a:pt x="3801" y="994"/>
                </a:lnTo>
                <a:lnTo>
                  <a:pt x="3798" y="996"/>
                </a:lnTo>
                <a:lnTo>
                  <a:pt x="3795" y="999"/>
                </a:lnTo>
                <a:lnTo>
                  <a:pt x="3792" y="1002"/>
                </a:lnTo>
                <a:lnTo>
                  <a:pt x="3788" y="1004"/>
                </a:lnTo>
                <a:lnTo>
                  <a:pt x="3785" y="1007"/>
                </a:lnTo>
                <a:lnTo>
                  <a:pt x="3782" y="1010"/>
                </a:lnTo>
                <a:lnTo>
                  <a:pt x="3778" y="1012"/>
                </a:lnTo>
                <a:lnTo>
                  <a:pt x="3775" y="1015"/>
                </a:lnTo>
                <a:lnTo>
                  <a:pt x="3771" y="1018"/>
                </a:lnTo>
                <a:lnTo>
                  <a:pt x="3767" y="1020"/>
                </a:lnTo>
                <a:lnTo>
                  <a:pt x="3763" y="1023"/>
                </a:lnTo>
                <a:lnTo>
                  <a:pt x="3759" y="1026"/>
                </a:lnTo>
                <a:lnTo>
                  <a:pt x="3755" y="1029"/>
                </a:lnTo>
                <a:lnTo>
                  <a:pt x="3751" y="1031"/>
                </a:lnTo>
                <a:lnTo>
                  <a:pt x="3746" y="1034"/>
                </a:lnTo>
                <a:lnTo>
                  <a:pt x="3742" y="1037"/>
                </a:lnTo>
                <a:lnTo>
                  <a:pt x="3742" y="1037"/>
                </a:lnTo>
                <a:lnTo>
                  <a:pt x="3730" y="1044"/>
                </a:lnTo>
                <a:lnTo>
                  <a:pt x="3718" y="1052"/>
                </a:lnTo>
                <a:lnTo>
                  <a:pt x="3707" y="1059"/>
                </a:lnTo>
                <a:lnTo>
                  <a:pt x="3695" y="1066"/>
                </a:lnTo>
                <a:lnTo>
                  <a:pt x="3684" y="1074"/>
                </a:lnTo>
                <a:lnTo>
                  <a:pt x="3673" y="1081"/>
                </a:lnTo>
                <a:lnTo>
                  <a:pt x="3663" y="1088"/>
                </a:lnTo>
                <a:lnTo>
                  <a:pt x="3652" y="1096"/>
                </a:lnTo>
                <a:lnTo>
                  <a:pt x="3642" y="1103"/>
                </a:lnTo>
                <a:lnTo>
                  <a:pt x="3632" y="1110"/>
                </a:lnTo>
                <a:lnTo>
                  <a:pt x="3622" y="1117"/>
                </a:lnTo>
                <a:lnTo>
                  <a:pt x="3612" y="1124"/>
                </a:lnTo>
                <a:lnTo>
                  <a:pt x="3602" y="1131"/>
                </a:lnTo>
                <a:lnTo>
                  <a:pt x="3593" y="1138"/>
                </a:lnTo>
                <a:lnTo>
                  <a:pt x="3584" y="1145"/>
                </a:lnTo>
                <a:lnTo>
                  <a:pt x="3575" y="1152"/>
                </a:lnTo>
                <a:lnTo>
                  <a:pt x="3566" y="1159"/>
                </a:lnTo>
                <a:lnTo>
                  <a:pt x="3558" y="1166"/>
                </a:lnTo>
                <a:lnTo>
                  <a:pt x="3549" y="1173"/>
                </a:lnTo>
                <a:lnTo>
                  <a:pt x="3541" y="1180"/>
                </a:lnTo>
                <a:lnTo>
                  <a:pt x="3533" y="1187"/>
                </a:lnTo>
                <a:lnTo>
                  <a:pt x="3525" y="1194"/>
                </a:lnTo>
                <a:lnTo>
                  <a:pt x="3517" y="1200"/>
                </a:lnTo>
                <a:lnTo>
                  <a:pt x="3510" y="1207"/>
                </a:lnTo>
                <a:lnTo>
                  <a:pt x="3502" y="1214"/>
                </a:lnTo>
                <a:lnTo>
                  <a:pt x="3495" y="1221"/>
                </a:lnTo>
                <a:lnTo>
                  <a:pt x="3488" y="1227"/>
                </a:lnTo>
                <a:lnTo>
                  <a:pt x="3481" y="1234"/>
                </a:lnTo>
                <a:lnTo>
                  <a:pt x="3475" y="1240"/>
                </a:lnTo>
                <a:lnTo>
                  <a:pt x="3468" y="1247"/>
                </a:lnTo>
                <a:lnTo>
                  <a:pt x="3462" y="1253"/>
                </a:lnTo>
                <a:lnTo>
                  <a:pt x="3456" y="1260"/>
                </a:lnTo>
                <a:lnTo>
                  <a:pt x="3450" y="1266"/>
                </a:lnTo>
                <a:lnTo>
                  <a:pt x="3444" y="1273"/>
                </a:lnTo>
                <a:lnTo>
                  <a:pt x="3438" y="1279"/>
                </a:lnTo>
                <a:lnTo>
                  <a:pt x="3432" y="1285"/>
                </a:lnTo>
                <a:lnTo>
                  <a:pt x="3427" y="1292"/>
                </a:lnTo>
                <a:lnTo>
                  <a:pt x="3422" y="1298"/>
                </a:lnTo>
                <a:lnTo>
                  <a:pt x="3417" y="1304"/>
                </a:lnTo>
                <a:lnTo>
                  <a:pt x="3412" y="1310"/>
                </a:lnTo>
                <a:lnTo>
                  <a:pt x="3407" y="1317"/>
                </a:lnTo>
                <a:lnTo>
                  <a:pt x="3402" y="1323"/>
                </a:lnTo>
                <a:lnTo>
                  <a:pt x="3397" y="1329"/>
                </a:lnTo>
                <a:lnTo>
                  <a:pt x="3393" y="1335"/>
                </a:lnTo>
                <a:lnTo>
                  <a:pt x="3389" y="1341"/>
                </a:lnTo>
                <a:lnTo>
                  <a:pt x="3385" y="1347"/>
                </a:lnTo>
                <a:lnTo>
                  <a:pt x="3381" y="1353"/>
                </a:lnTo>
                <a:lnTo>
                  <a:pt x="3377" y="1359"/>
                </a:lnTo>
                <a:lnTo>
                  <a:pt x="3373" y="1365"/>
                </a:lnTo>
                <a:lnTo>
                  <a:pt x="3369" y="1370"/>
                </a:lnTo>
                <a:lnTo>
                  <a:pt x="3366" y="1376"/>
                </a:lnTo>
                <a:lnTo>
                  <a:pt x="3363" y="1382"/>
                </a:lnTo>
                <a:lnTo>
                  <a:pt x="3359" y="1388"/>
                </a:lnTo>
                <a:lnTo>
                  <a:pt x="3356" y="1393"/>
                </a:lnTo>
                <a:lnTo>
                  <a:pt x="3353" y="1399"/>
                </a:lnTo>
                <a:lnTo>
                  <a:pt x="3350" y="1404"/>
                </a:lnTo>
                <a:lnTo>
                  <a:pt x="3348" y="1410"/>
                </a:lnTo>
                <a:lnTo>
                  <a:pt x="3345" y="1415"/>
                </a:lnTo>
                <a:lnTo>
                  <a:pt x="3342" y="1421"/>
                </a:lnTo>
                <a:lnTo>
                  <a:pt x="3340" y="1426"/>
                </a:lnTo>
                <a:lnTo>
                  <a:pt x="3338" y="1432"/>
                </a:lnTo>
                <a:lnTo>
                  <a:pt x="3336" y="1437"/>
                </a:lnTo>
                <a:lnTo>
                  <a:pt x="3334" y="1442"/>
                </a:lnTo>
                <a:lnTo>
                  <a:pt x="3332" y="1448"/>
                </a:lnTo>
                <a:lnTo>
                  <a:pt x="3330" y="1453"/>
                </a:lnTo>
                <a:lnTo>
                  <a:pt x="3328" y="1458"/>
                </a:lnTo>
                <a:lnTo>
                  <a:pt x="3326" y="1463"/>
                </a:lnTo>
                <a:lnTo>
                  <a:pt x="3325" y="1468"/>
                </a:lnTo>
                <a:lnTo>
                  <a:pt x="3323" y="1473"/>
                </a:lnTo>
                <a:lnTo>
                  <a:pt x="3322" y="1478"/>
                </a:lnTo>
                <a:lnTo>
                  <a:pt x="3321" y="1483"/>
                </a:lnTo>
                <a:lnTo>
                  <a:pt x="3319" y="1488"/>
                </a:lnTo>
                <a:lnTo>
                  <a:pt x="3318" y="1493"/>
                </a:lnTo>
                <a:lnTo>
                  <a:pt x="3317" y="1498"/>
                </a:lnTo>
                <a:lnTo>
                  <a:pt x="3316" y="1503"/>
                </a:lnTo>
                <a:lnTo>
                  <a:pt x="3316" y="1508"/>
                </a:lnTo>
                <a:lnTo>
                  <a:pt x="3315" y="1512"/>
                </a:lnTo>
                <a:lnTo>
                  <a:pt x="3314" y="1517"/>
                </a:lnTo>
                <a:lnTo>
                  <a:pt x="3314" y="1522"/>
                </a:lnTo>
                <a:lnTo>
                  <a:pt x="3313" y="1526"/>
                </a:lnTo>
                <a:lnTo>
                  <a:pt x="3313" y="1531"/>
                </a:lnTo>
                <a:lnTo>
                  <a:pt x="3312" y="1535"/>
                </a:lnTo>
                <a:lnTo>
                  <a:pt x="3312" y="1540"/>
                </a:lnTo>
                <a:lnTo>
                  <a:pt x="3312" y="1544"/>
                </a:lnTo>
                <a:lnTo>
                  <a:pt x="3312" y="1548"/>
                </a:lnTo>
                <a:lnTo>
                  <a:pt x="3312" y="1553"/>
                </a:lnTo>
                <a:lnTo>
                  <a:pt x="3312" y="1557"/>
                </a:lnTo>
                <a:lnTo>
                  <a:pt x="3312" y="1561"/>
                </a:lnTo>
                <a:lnTo>
                  <a:pt x="3312" y="1565"/>
                </a:lnTo>
                <a:lnTo>
                  <a:pt x="3312" y="1569"/>
                </a:lnTo>
                <a:lnTo>
                  <a:pt x="3313" y="1574"/>
                </a:lnTo>
                <a:lnTo>
                  <a:pt x="3313" y="1578"/>
                </a:lnTo>
                <a:lnTo>
                  <a:pt x="3313" y="1582"/>
                </a:lnTo>
                <a:lnTo>
                  <a:pt x="3314" y="1585"/>
                </a:lnTo>
                <a:lnTo>
                  <a:pt x="3314" y="1589"/>
                </a:lnTo>
                <a:lnTo>
                  <a:pt x="3315" y="1593"/>
                </a:lnTo>
                <a:lnTo>
                  <a:pt x="3315" y="1597"/>
                </a:lnTo>
                <a:lnTo>
                  <a:pt x="3316" y="1601"/>
                </a:lnTo>
                <a:lnTo>
                  <a:pt x="3317" y="1604"/>
                </a:lnTo>
                <a:lnTo>
                  <a:pt x="3317" y="1608"/>
                </a:lnTo>
                <a:lnTo>
                  <a:pt x="3318" y="1612"/>
                </a:lnTo>
                <a:lnTo>
                  <a:pt x="3319" y="1615"/>
                </a:lnTo>
                <a:lnTo>
                  <a:pt x="3320" y="1619"/>
                </a:lnTo>
                <a:lnTo>
                  <a:pt x="3321" y="1622"/>
                </a:lnTo>
                <a:lnTo>
                  <a:pt x="3322" y="1626"/>
                </a:lnTo>
                <a:lnTo>
                  <a:pt x="3323" y="1629"/>
                </a:lnTo>
                <a:lnTo>
                  <a:pt x="3324" y="1632"/>
                </a:lnTo>
                <a:lnTo>
                  <a:pt x="3325" y="1636"/>
                </a:lnTo>
                <a:lnTo>
                  <a:pt x="3326" y="1639"/>
                </a:lnTo>
                <a:lnTo>
                  <a:pt x="3327" y="1642"/>
                </a:lnTo>
                <a:lnTo>
                  <a:pt x="3328" y="1645"/>
                </a:lnTo>
                <a:lnTo>
                  <a:pt x="3329" y="1648"/>
                </a:lnTo>
                <a:lnTo>
                  <a:pt x="3330" y="1651"/>
                </a:lnTo>
                <a:lnTo>
                  <a:pt x="3332" y="1654"/>
                </a:lnTo>
                <a:lnTo>
                  <a:pt x="3333" y="1657"/>
                </a:lnTo>
                <a:lnTo>
                  <a:pt x="3334" y="1660"/>
                </a:lnTo>
                <a:lnTo>
                  <a:pt x="3335" y="1663"/>
                </a:lnTo>
                <a:lnTo>
                  <a:pt x="3337" y="1665"/>
                </a:lnTo>
                <a:lnTo>
                  <a:pt x="3338" y="1668"/>
                </a:lnTo>
                <a:lnTo>
                  <a:pt x="3339" y="1671"/>
                </a:lnTo>
                <a:lnTo>
                  <a:pt x="3340" y="1673"/>
                </a:lnTo>
                <a:lnTo>
                  <a:pt x="3342" y="1676"/>
                </a:lnTo>
                <a:lnTo>
                  <a:pt x="3343" y="1678"/>
                </a:lnTo>
                <a:lnTo>
                  <a:pt x="3344" y="1681"/>
                </a:lnTo>
                <a:lnTo>
                  <a:pt x="3346" y="1683"/>
                </a:lnTo>
                <a:lnTo>
                  <a:pt x="3347" y="1686"/>
                </a:lnTo>
                <a:lnTo>
                  <a:pt x="3348" y="1688"/>
                </a:lnTo>
                <a:lnTo>
                  <a:pt x="3350" y="1690"/>
                </a:lnTo>
                <a:lnTo>
                  <a:pt x="3351" y="1692"/>
                </a:lnTo>
                <a:lnTo>
                  <a:pt x="3352" y="1694"/>
                </a:lnTo>
                <a:lnTo>
                  <a:pt x="3354" y="1696"/>
                </a:lnTo>
                <a:lnTo>
                  <a:pt x="3355" y="1698"/>
                </a:lnTo>
                <a:lnTo>
                  <a:pt x="3356" y="1700"/>
                </a:lnTo>
                <a:lnTo>
                  <a:pt x="3358" y="1702"/>
                </a:lnTo>
                <a:lnTo>
                  <a:pt x="3359" y="1704"/>
                </a:lnTo>
                <a:lnTo>
                  <a:pt x="3360" y="1706"/>
                </a:lnTo>
                <a:lnTo>
                  <a:pt x="3361" y="1708"/>
                </a:lnTo>
                <a:lnTo>
                  <a:pt x="3363" y="1709"/>
                </a:lnTo>
                <a:lnTo>
                  <a:pt x="3364" y="1711"/>
                </a:lnTo>
                <a:lnTo>
                  <a:pt x="3365" y="1713"/>
                </a:lnTo>
                <a:lnTo>
                  <a:pt x="3366" y="1714"/>
                </a:lnTo>
                <a:lnTo>
                  <a:pt x="3367" y="1715"/>
                </a:lnTo>
                <a:lnTo>
                  <a:pt x="3369" y="1717"/>
                </a:lnTo>
                <a:lnTo>
                  <a:pt x="3370" y="1718"/>
                </a:lnTo>
                <a:lnTo>
                  <a:pt x="3371" y="1719"/>
                </a:lnTo>
                <a:lnTo>
                  <a:pt x="3372" y="1721"/>
                </a:lnTo>
                <a:lnTo>
                  <a:pt x="3373" y="1722"/>
                </a:lnTo>
                <a:lnTo>
                  <a:pt x="3374" y="1723"/>
                </a:lnTo>
                <a:lnTo>
                  <a:pt x="3375" y="1724"/>
                </a:lnTo>
                <a:lnTo>
                  <a:pt x="3375" y="1725"/>
                </a:lnTo>
                <a:lnTo>
                  <a:pt x="3376" y="1726"/>
                </a:lnTo>
                <a:lnTo>
                  <a:pt x="3377" y="1727"/>
                </a:lnTo>
                <a:lnTo>
                  <a:pt x="3378" y="1728"/>
                </a:lnTo>
                <a:lnTo>
                  <a:pt x="3379" y="1728"/>
                </a:lnTo>
                <a:lnTo>
                  <a:pt x="3379" y="1729"/>
                </a:lnTo>
                <a:lnTo>
                  <a:pt x="3380" y="1730"/>
                </a:lnTo>
                <a:lnTo>
                  <a:pt x="3380" y="1730"/>
                </a:lnTo>
                <a:lnTo>
                  <a:pt x="3381" y="1731"/>
                </a:lnTo>
                <a:lnTo>
                  <a:pt x="3381" y="1731"/>
                </a:lnTo>
                <a:lnTo>
                  <a:pt x="3382" y="1732"/>
                </a:lnTo>
                <a:lnTo>
                  <a:pt x="3382" y="1732"/>
                </a:lnTo>
                <a:lnTo>
                  <a:pt x="3382" y="1732"/>
                </a:lnTo>
                <a:lnTo>
                  <a:pt x="3383" y="1733"/>
                </a:lnTo>
                <a:lnTo>
                  <a:pt x="3383" y="1733"/>
                </a:lnTo>
                <a:lnTo>
                  <a:pt x="3383" y="1733"/>
                </a:lnTo>
                <a:lnTo>
                  <a:pt x="3383" y="1733"/>
                </a:lnTo>
                <a:lnTo>
                  <a:pt x="3383" y="1733"/>
                </a:lnTo>
                <a:lnTo>
                  <a:pt x="3382" y="1733"/>
                </a:lnTo>
                <a:lnTo>
                  <a:pt x="3381" y="1733"/>
                </a:lnTo>
                <a:lnTo>
                  <a:pt x="3378" y="1733"/>
                </a:lnTo>
                <a:lnTo>
                  <a:pt x="3375" y="1733"/>
                </a:lnTo>
                <a:lnTo>
                  <a:pt x="3370" y="1733"/>
                </a:lnTo>
                <a:lnTo>
                  <a:pt x="3365" y="1733"/>
                </a:lnTo>
                <a:lnTo>
                  <a:pt x="3359" y="1733"/>
                </a:lnTo>
                <a:lnTo>
                  <a:pt x="3352" y="1733"/>
                </a:lnTo>
                <a:lnTo>
                  <a:pt x="3345" y="1734"/>
                </a:lnTo>
                <a:lnTo>
                  <a:pt x="3336" y="1734"/>
                </a:lnTo>
                <a:lnTo>
                  <a:pt x="3328" y="1734"/>
                </a:lnTo>
                <a:lnTo>
                  <a:pt x="3319" y="1734"/>
                </a:lnTo>
                <a:lnTo>
                  <a:pt x="3309" y="1734"/>
                </a:lnTo>
                <a:lnTo>
                  <a:pt x="3299" y="1734"/>
                </a:lnTo>
                <a:lnTo>
                  <a:pt x="3289" y="1735"/>
                </a:lnTo>
                <a:lnTo>
                  <a:pt x="3278" y="1735"/>
                </a:lnTo>
                <a:lnTo>
                  <a:pt x="3267" y="1735"/>
                </a:lnTo>
                <a:lnTo>
                  <a:pt x="3257" y="1735"/>
                </a:lnTo>
                <a:lnTo>
                  <a:pt x="3245" y="1735"/>
                </a:lnTo>
                <a:lnTo>
                  <a:pt x="3234" y="1736"/>
                </a:lnTo>
                <a:lnTo>
                  <a:pt x="3223" y="1736"/>
                </a:lnTo>
                <a:lnTo>
                  <a:pt x="3212" y="1736"/>
                </a:lnTo>
                <a:lnTo>
                  <a:pt x="3201" y="1736"/>
                </a:lnTo>
                <a:lnTo>
                  <a:pt x="3190" y="1737"/>
                </a:lnTo>
                <a:lnTo>
                  <a:pt x="3180" y="1737"/>
                </a:lnTo>
                <a:lnTo>
                  <a:pt x="3169" y="1737"/>
                </a:lnTo>
                <a:lnTo>
                  <a:pt x="3159" y="1737"/>
                </a:lnTo>
                <a:lnTo>
                  <a:pt x="3150" y="1737"/>
                </a:lnTo>
                <a:lnTo>
                  <a:pt x="3141" y="1737"/>
                </a:lnTo>
                <a:lnTo>
                  <a:pt x="3132" y="1738"/>
                </a:lnTo>
                <a:lnTo>
                  <a:pt x="3124" y="1738"/>
                </a:lnTo>
                <a:lnTo>
                  <a:pt x="3117" y="1738"/>
                </a:lnTo>
                <a:lnTo>
                  <a:pt x="3110" y="1738"/>
                </a:lnTo>
                <a:lnTo>
                  <a:pt x="3104" y="1738"/>
                </a:lnTo>
                <a:lnTo>
                  <a:pt x="3099" y="1738"/>
                </a:lnTo>
                <a:lnTo>
                  <a:pt x="3094" y="1738"/>
                </a:lnTo>
                <a:lnTo>
                  <a:pt x="3091" y="1738"/>
                </a:lnTo>
                <a:lnTo>
                  <a:pt x="3088" y="1738"/>
                </a:lnTo>
                <a:lnTo>
                  <a:pt x="3086" y="1739"/>
                </a:lnTo>
                <a:lnTo>
                  <a:pt x="3086" y="1739"/>
                </a:lnTo>
                <a:lnTo>
                  <a:pt x="3086" y="1739"/>
                </a:lnTo>
                <a:lnTo>
                  <a:pt x="3086" y="1739"/>
                </a:lnTo>
                <a:lnTo>
                  <a:pt x="3086" y="1738"/>
                </a:lnTo>
                <a:lnTo>
                  <a:pt x="3085" y="1738"/>
                </a:lnTo>
                <a:lnTo>
                  <a:pt x="3085" y="1738"/>
                </a:lnTo>
                <a:lnTo>
                  <a:pt x="3084" y="1738"/>
                </a:lnTo>
                <a:lnTo>
                  <a:pt x="3084" y="1737"/>
                </a:lnTo>
                <a:lnTo>
                  <a:pt x="3083" y="1737"/>
                </a:lnTo>
                <a:lnTo>
                  <a:pt x="3082" y="1736"/>
                </a:lnTo>
                <a:lnTo>
                  <a:pt x="3081" y="1735"/>
                </a:lnTo>
                <a:lnTo>
                  <a:pt x="3080" y="1735"/>
                </a:lnTo>
                <a:lnTo>
                  <a:pt x="3079" y="1734"/>
                </a:lnTo>
                <a:lnTo>
                  <a:pt x="3078" y="1733"/>
                </a:lnTo>
                <a:lnTo>
                  <a:pt x="3076" y="1732"/>
                </a:lnTo>
                <a:lnTo>
                  <a:pt x="3075" y="1731"/>
                </a:lnTo>
                <a:lnTo>
                  <a:pt x="3073" y="1730"/>
                </a:lnTo>
                <a:lnTo>
                  <a:pt x="3072" y="1729"/>
                </a:lnTo>
                <a:lnTo>
                  <a:pt x="3070" y="1728"/>
                </a:lnTo>
                <a:lnTo>
                  <a:pt x="3068" y="1726"/>
                </a:lnTo>
                <a:lnTo>
                  <a:pt x="3066" y="1725"/>
                </a:lnTo>
                <a:lnTo>
                  <a:pt x="3064" y="1723"/>
                </a:lnTo>
                <a:lnTo>
                  <a:pt x="3062" y="1722"/>
                </a:lnTo>
                <a:lnTo>
                  <a:pt x="3060" y="1720"/>
                </a:lnTo>
                <a:lnTo>
                  <a:pt x="3058" y="1719"/>
                </a:lnTo>
                <a:lnTo>
                  <a:pt x="3056" y="1717"/>
                </a:lnTo>
                <a:lnTo>
                  <a:pt x="3054" y="1715"/>
                </a:lnTo>
                <a:lnTo>
                  <a:pt x="3051" y="1713"/>
                </a:lnTo>
                <a:lnTo>
                  <a:pt x="3049" y="1711"/>
                </a:lnTo>
                <a:lnTo>
                  <a:pt x="3046" y="1709"/>
                </a:lnTo>
                <a:lnTo>
                  <a:pt x="3044" y="1707"/>
                </a:lnTo>
                <a:lnTo>
                  <a:pt x="3041" y="1705"/>
                </a:lnTo>
                <a:lnTo>
                  <a:pt x="3038" y="1703"/>
                </a:lnTo>
                <a:lnTo>
                  <a:pt x="3035" y="1701"/>
                </a:lnTo>
                <a:lnTo>
                  <a:pt x="3033" y="1699"/>
                </a:lnTo>
                <a:lnTo>
                  <a:pt x="3030" y="1696"/>
                </a:lnTo>
                <a:lnTo>
                  <a:pt x="3027" y="1694"/>
                </a:lnTo>
                <a:lnTo>
                  <a:pt x="3024" y="1691"/>
                </a:lnTo>
                <a:lnTo>
                  <a:pt x="3021" y="1689"/>
                </a:lnTo>
                <a:lnTo>
                  <a:pt x="3018" y="1686"/>
                </a:lnTo>
                <a:lnTo>
                  <a:pt x="3014" y="1683"/>
                </a:lnTo>
                <a:lnTo>
                  <a:pt x="3011" y="1681"/>
                </a:lnTo>
                <a:lnTo>
                  <a:pt x="3008" y="1678"/>
                </a:lnTo>
                <a:lnTo>
                  <a:pt x="3005" y="1675"/>
                </a:lnTo>
                <a:lnTo>
                  <a:pt x="3001" y="1672"/>
                </a:lnTo>
                <a:lnTo>
                  <a:pt x="2998" y="1669"/>
                </a:lnTo>
                <a:lnTo>
                  <a:pt x="2995" y="1666"/>
                </a:lnTo>
                <a:lnTo>
                  <a:pt x="2991" y="1663"/>
                </a:lnTo>
                <a:lnTo>
                  <a:pt x="2988" y="1660"/>
                </a:lnTo>
                <a:lnTo>
                  <a:pt x="2985" y="1657"/>
                </a:lnTo>
                <a:lnTo>
                  <a:pt x="2981" y="1653"/>
                </a:lnTo>
                <a:lnTo>
                  <a:pt x="2978" y="1650"/>
                </a:lnTo>
                <a:lnTo>
                  <a:pt x="2974" y="1647"/>
                </a:lnTo>
                <a:lnTo>
                  <a:pt x="2971" y="1643"/>
                </a:lnTo>
                <a:lnTo>
                  <a:pt x="2967" y="1640"/>
                </a:lnTo>
                <a:lnTo>
                  <a:pt x="2963" y="1636"/>
                </a:lnTo>
                <a:lnTo>
                  <a:pt x="2960" y="1633"/>
                </a:lnTo>
                <a:lnTo>
                  <a:pt x="2956" y="1629"/>
                </a:lnTo>
                <a:lnTo>
                  <a:pt x="2953" y="1626"/>
                </a:lnTo>
                <a:lnTo>
                  <a:pt x="2949" y="1622"/>
                </a:lnTo>
                <a:lnTo>
                  <a:pt x="2945" y="1618"/>
                </a:lnTo>
                <a:lnTo>
                  <a:pt x="2942" y="1614"/>
                </a:lnTo>
                <a:lnTo>
                  <a:pt x="2938" y="1610"/>
                </a:lnTo>
                <a:lnTo>
                  <a:pt x="2935" y="1606"/>
                </a:lnTo>
                <a:lnTo>
                  <a:pt x="2931" y="1603"/>
                </a:lnTo>
                <a:lnTo>
                  <a:pt x="2927" y="1598"/>
                </a:lnTo>
                <a:lnTo>
                  <a:pt x="2924" y="1594"/>
                </a:lnTo>
                <a:lnTo>
                  <a:pt x="2920" y="1590"/>
                </a:lnTo>
                <a:lnTo>
                  <a:pt x="2917" y="1586"/>
                </a:lnTo>
                <a:lnTo>
                  <a:pt x="2913" y="1582"/>
                </a:lnTo>
                <a:lnTo>
                  <a:pt x="2909" y="1578"/>
                </a:lnTo>
                <a:lnTo>
                  <a:pt x="2906" y="1573"/>
                </a:lnTo>
                <a:lnTo>
                  <a:pt x="2902" y="1569"/>
                </a:lnTo>
                <a:lnTo>
                  <a:pt x="2899" y="1565"/>
                </a:lnTo>
                <a:lnTo>
                  <a:pt x="2895" y="1560"/>
                </a:lnTo>
                <a:lnTo>
                  <a:pt x="2892" y="1556"/>
                </a:lnTo>
                <a:lnTo>
                  <a:pt x="2889" y="1551"/>
                </a:lnTo>
                <a:lnTo>
                  <a:pt x="2885" y="1547"/>
                </a:lnTo>
                <a:lnTo>
                  <a:pt x="2882" y="1542"/>
                </a:lnTo>
                <a:lnTo>
                  <a:pt x="2879" y="1538"/>
                </a:lnTo>
                <a:lnTo>
                  <a:pt x="2875" y="1533"/>
                </a:lnTo>
                <a:lnTo>
                  <a:pt x="2872" y="1528"/>
                </a:lnTo>
                <a:lnTo>
                  <a:pt x="2869" y="1523"/>
                </a:lnTo>
                <a:lnTo>
                  <a:pt x="2866" y="1519"/>
                </a:lnTo>
                <a:lnTo>
                  <a:pt x="2862" y="1514"/>
                </a:lnTo>
                <a:lnTo>
                  <a:pt x="2859" y="1509"/>
                </a:lnTo>
                <a:lnTo>
                  <a:pt x="2856" y="1504"/>
                </a:lnTo>
                <a:lnTo>
                  <a:pt x="2853" y="1499"/>
                </a:lnTo>
                <a:lnTo>
                  <a:pt x="2850" y="1494"/>
                </a:lnTo>
                <a:lnTo>
                  <a:pt x="2848" y="1489"/>
                </a:lnTo>
                <a:lnTo>
                  <a:pt x="2845" y="1484"/>
                </a:lnTo>
                <a:lnTo>
                  <a:pt x="2842" y="1479"/>
                </a:lnTo>
                <a:lnTo>
                  <a:pt x="2839" y="1474"/>
                </a:lnTo>
                <a:lnTo>
                  <a:pt x="2837" y="1469"/>
                </a:lnTo>
                <a:lnTo>
                  <a:pt x="2834" y="1463"/>
                </a:lnTo>
                <a:lnTo>
                  <a:pt x="2831" y="1458"/>
                </a:lnTo>
                <a:lnTo>
                  <a:pt x="2829" y="1453"/>
                </a:lnTo>
                <a:lnTo>
                  <a:pt x="2827" y="1448"/>
                </a:lnTo>
                <a:lnTo>
                  <a:pt x="2824" y="1442"/>
                </a:lnTo>
                <a:lnTo>
                  <a:pt x="2822" y="1437"/>
                </a:lnTo>
                <a:lnTo>
                  <a:pt x="2820" y="1432"/>
                </a:lnTo>
                <a:lnTo>
                  <a:pt x="2818" y="1426"/>
                </a:lnTo>
                <a:lnTo>
                  <a:pt x="2816" y="1421"/>
                </a:lnTo>
                <a:lnTo>
                  <a:pt x="2814" y="1415"/>
                </a:lnTo>
                <a:lnTo>
                  <a:pt x="2812" y="1410"/>
                </a:lnTo>
                <a:lnTo>
                  <a:pt x="2810" y="1404"/>
                </a:lnTo>
                <a:lnTo>
                  <a:pt x="2808" y="1399"/>
                </a:lnTo>
                <a:lnTo>
                  <a:pt x="2807" y="1393"/>
                </a:lnTo>
                <a:lnTo>
                  <a:pt x="2805" y="1388"/>
                </a:lnTo>
                <a:lnTo>
                  <a:pt x="2804" y="1382"/>
                </a:lnTo>
                <a:lnTo>
                  <a:pt x="2802" y="1376"/>
                </a:lnTo>
                <a:lnTo>
                  <a:pt x="2801" y="1371"/>
                </a:lnTo>
                <a:lnTo>
                  <a:pt x="2800" y="1365"/>
                </a:lnTo>
                <a:lnTo>
                  <a:pt x="2799" y="1359"/>
                </a:lnTo>
                <a:lnTo>
                  <a:pt x="2798" y="1353"/>
                </a:lnTo>
                <a:lnTo>
                  <a:pt x="2797" y="1348"/>
                </a:lnTo>
                <a:lnTo>
                  <a:pt x="2796" y="1342"/>
                </a:lnTo>
                <a:lnTo>
                  <a:pt x="2796" y="1336"/>
                </a:lnTo>
                <a:lnTo>
                  <a:pt x="2795" y="1330"/>
                </a:lnTo>
                <a:lnTo>
                  <a:pt x="2795" y="1324"/>
                </a:lnTo>
                <a:lnTo>
                  <a:pt x="2795" y="1318"/>
                </a:lnTo>
                <a:lnTo>
                  <a:pt x="2794" y="1312"/>
                </a:lnTo>
                <a:lnTo>
                  <a:pt x="2794" y="1306"/>
                </a:lnTo>
                <a:lnTo>
                  <a:pt x="2794" y="1301"/>
                </a:lnTo>
                <a:lnTo>
                  <a:pt x="2795" y="1295"/>
                </a:lnTo>
                <a:lnTo>
                  <a:pt x="2795" y="1289"/>
                </a:lnTo>
                <a:lnTo>
                  <a:pt x="2795" y="1283"/>
                </a:lnTo>
                <a:lnTo>
                  <a:pt x="2796" y="1277"/>
                </a:lnTo>
                <a:lnTo>
                  <a:pt x="2797" y="1271"/>
                </a:lnTo>
                <a:lnTo>
                  <a:pt x="2798" y="1264"/>
                </a:lnTo>
                <a:lnTo>
                  <a:pt x="2798" y="1258"/>
                </a:lnTo>
                <a:lnTo>
                  <a:pt x="2800" y="1252"/>
                </a:lnTo>
                <a:lnTo>
                  <a:pt x="2801" y="1246"/>
                </a:lnTo>
                <a:lnTo>
                  <a:pt x="2802" y="1240"/>
                </a:lnTo>
                <a:lnTo>
                  <a:pt x="2804" y="1234"/>
                </a:lnTo>
                <a:lnTo>
                  <a:pt x="2805" y="1228"/>
                </a:lnTo>
                <a:lnTo>
                  <a:pt x="2807" y="1222"/>
                </a:lnTo>
                <a:lnTo>
                  <a:pt x="2809" y="1216"/>
                </a:lnTo>
                <a:lnTo>
                  <a:pt x="2811" y="1209"/>
                </a:lnTo>
                <a:lnTo>
                  <a:pt x="2813" y="1203"/>
                </a:lnTo>
                <a:lnTo>
                  <a:pt x="2816" y="1197"/>
                </a:lnTo>
                <a:lnTo>
                  <a:pt x="2818" y="1191"/>
                </a:lnTo>
                <a:lnTo>
                  <a:pt x="2821" y="1185"/>
                </a:lnTo>
                <a:lnTo>
                  <a:pt x="2824" y="1178"/>
                </a:lnTo>
                <a:lnTo>
                  <a:pt x="2827" y="1172"/>
                </a:lnTo>
                <a:lnTo>
                  <a:pt x="2830" y="1166"/>
                </a:lnTo>
                <a:lnTo>
                  <a:pt x="2834" y="1160"/>
                </a:lnTo>
                <a:lnTo>
                  <a:pt x="2837" y="1153"/>
                </a:lnTo>
                <a:lnTo>
                  <a:pt x="2841" y="1147"/>
                </a:lnTo>
                <a:lnTo>
                  <a:pt x="2845" y="1141"/>
                </a:lnTo>
                <a:lnTo>
                  <a:pt x="2849" y="1134"/>
                </a:lnTo>
                <a:lnTo>
                  <a:pt x="2853" y="1128"/>
                </a:lnTo>
                <a:lnTo>
                  <a:pt x="2857" y="1122"/>
                </a:lnTo>
                <a:lnTo>
                  <a:pt x="2862" y="1116"/>
                </a:lnTo>
                <a:lnTo>
                  <a:pt x="2867" y="1109"/>
                </a:lnTo>
                <a:lnTo>
                  <a:pt x="2872" y="1103"/>
                </a:lnTo>
                <a:lnTo>
                  <a:pt x="2877" y="1097"/>
                </a:lnTo>
                <a:lnTo>
                  <a:pt x="2882" y="1090"/>
                </a:lnTo>
                <a:lnTo>
                  <a:pt x="2887" y="1084"/>
                </a:lnTo>
                <a:lnTo>
                  <a:pt x="2893" y="1078"/>
                </a:lnTo>
                <a:lnTo>
                  <a:pt x="2899" y="1071"/>
                </a:lnTo>
                <a:lnTo>
                  <a:pt x="2905" y="1065"/>
                </a:lnTo>
                <a:lnTo>
                  <a:pt x="2911" y="1059"/>
                </a:lnTo>
                <a:lnTo>
                  <a:pt x="2918" y="1052"/>
                </a:lnTo>
                <a:lnTo>
                  <a:pt x="2925" y="1046"/>
                </a:lnTo>
                <a:lnTo>
                  <a:pt x="2931" y="1040"/>
                </a:lnTo>
                <a:lnTo>
                  <a:pt x="2938" y="1034"/>
                </a:lnTo>
                <a:lnTo>
                  <a:pt x="2946" y="1027"/>
                </a:lnTo>
                <a:lnTo>
                  <a:pt x="2953" y="1021"/>
                </a:lnTo>
                <a:lnTo>
                  <a:pt x="2953" y="1021"/>
                </a:lnTo>
                <a:lnTo>
                  <a:pt x="2957" y="1018"/>
                </a:lnTo>
                <a:lnTo>
                  <a:pt x="2960" y="1015"/>
                </a:lnTo>
                <a:lnTo>
                  <a:pt x="2963" y="1013"/>
                </a:lnTo>
                <a:lnTo>
                  <a:pt x="2966" y="1010"/>
                </a:lnTo>
                <a:lnTo>
                  <a:pt x="2969" y="1007"/>
                </a:lnTo>
                <a:lnTo>
                  <a:pt x="2972" y="1005"/>
                </a:lnTo>
                <a:lnTo>
                  <a:pt x="2975" y="1002"/>
                </a:lnTo>
                <a:lnTo>
                  <a:pt x="2978" y="999"/>
                </a:lnTo>
                <a:lnTo>
                  <a:pt x="2981" y="997"/>
                </a:lnTo>
                <a:lnTo>
                  <a:pt x="2984" y="994"/>
                </a:lnTo>
                <a:lnTo>
                  <a:pt x="2987" y="991"/>
                </a:lnTo>
                <a:lnTo>
                  <a:pt x="2990" y="989"/>
                </a:lnTo>
                <a:lnTo>
                  <a:pt x="2992" y="986"/>
                </a:lnTo>
                <a:lnTo>
                  <a:pt x="2995" y="984"/>
                </a:lnTo>
                <a:lnTo>
                  <a:pt x="2998" y="981"/>
                </a:lnTo>
                <a:lnTo>
                  <a:pt x="3000" y="978"/>
                </a:lnTo>
                <a:lnTo>
                  <a:pt x="3003" y="976"/>
                </a:lnTo>
                <a:lnTo>
                  <a:pt x="3005" y="973"/>
                </a:lnTo>
                <a:lnTo>
                  <a:pt x="3008" y="971"/>
                </a:lnTo>
                <a:lnTo>
                  <a:pt x="3010" y="968"/>
                </a:lnTo>
                <a:lnTo>
                  <a:pt x="3012" y="965"/>
                </a:lnTo>
                <a:lnTo>
                  <a:pt x="3015" y="963"/>
                </a:lnTo>
                <a:lnTo>
                  <a:pt x="3017" y="960"/>
                </a:lnTo>
                <a:lnTo>
                  <a:pt x="3019" y="958"/>
                </a:lnTo>
                <a:lnTo>
                  <a:pt x="3021" y="955"/>
                </a:lnTo>
                <a:lnTo>
                  <a:pt x="3023" y="953"/>
                </a:lnTo>
                <a:lnTo>
                  <a:pt x="3025" y="950"/>
                </a:lnTo>
                <a:lnTo>
                  <a:pt x="3028" y="948"/>
                </a:lnTo>
                <a:lnTo>
                  <a:pt x="3030" y="945"/>
                </a:lnTo>
                <a:lnTo>
                  <a:pt x="3031" y="943"/>
                </a:lnTo>
                <a:lnTo>
                  <a:pt x="3033" y="940"/>
                </a:lnTo>
                <a:lnTo>
                  <a:pt x="3035" y="938"/>
                </a:lnTo>
                <a:lnTo>
                  <a:pt x="3037" y="935"/>
                </a:lnTo>
                <a:lnTo>
                  <a:pt x="3039" y="933"/>
                </a:lnTo>
                <a:lnTo>
                  <a:pt x="3041" y="930"/>
                </a:lnTo>
                <a:lnTo>
                  <a:pt x="3042" y="928"/>
                </a:lnTo>
                <a:lnTo>
                  <a:pt x="3044" y="925"/>
                </a:lnTo>
                <a:lnTo>
                  <a:pt x="3046" y="923"/>
                </a:lnTo>
                <a:lnTo>
                  <a:pt x="3047" y="921"/>
                </a:lnTo>
                <a:lnTo>
                  <a:pt x="3049" y="918"/>
                </a:lnTo>
                <a:lnTo>
                  <a:pt x="3050" y="916"/>
                </a:lnTo>
                <a:lnTo>
                  <a:pt x="3052" y="913"/>
                </a:lnTo>
                <a:lnTo>
                  <a:pt x="3053" y="911"/>
                </a:lnTo>
                <a:lnTo>
                  <a:pt x="3055" y="909"/>
                </a:lnTo>
                <a:lnTo>
                  <a:pt x="3056" y="906"/>
                </a:lnTo>
                <a:lnTo>
                  <a:pt x="3057" y="904"/>
                </a:lnTo>
                <a:lnTo>
                  <a:pt x="3058" y="901"/>
                </a:lnTo>
                <a:lnTo>
                  <a:pt x="3060" y="899"/>
                </a:lnTo>
                <a:lnTo>
                  <a:pt x="3061" y="897"/>
                </a:lnTo>
                <a:lnTo>
                  <a:pt x="3062" y="894"/>
                </a:lnTo>
                <a:lnTo>
                  <a:pt x="3063" y="892"/>
                </a:lnTo>
                <a:lnTo>
                  <a:pt x="3064" y="890"/>
                </a:lnTo>
                <a:lnTo>
                  <a:pt x="3065" y="887"/>
                </a:lnTo>
                <a:lnTo>
                  <a:pt x="3066" y="885"/>
                </a:lnTo>
                <a:lnTo>
                  <a:pt x="3067" y="883"/>
                </a:lnTo>
                <a:lnTo>
                  <a:pt x="3068" y="880"/>
                </a:lnTo>
                <a:lnTo>
                  <a:pt x="3069" y="878"/>
                </a:lnTo>
                <a:lnTo>
                  <a:pt x="3070" y="876"/>
                </a:lnTo>
                <a:lnTo>
                  <a:pt x="3071" y="874"/>
                </a:lnTo>
                <a:lnTo>
                  <a:pt x="3071" y="871"/>
                </a:lnTo>
                <a:lnTo>
                  <a:pt x="3072" y="869"/>
                </a:lnTo>
                <a:lnTo>
                  <a:pt x="3073" y="867"/>
                </a:lnTo>
                <a:lnTo>
                  <a:pt x="3074" y="864"/>
                </a:lnTo>
                <a:lnTo>
                  <a:pt x="3074" y="862"/>
                </a:lnTo>
                <a:lnTo>
                  <a:pt x="3075" y="860"/>
                </a:lnTo>
                <a:lnTo>
                  <a:pt x="3075" y="858"/>
                </a:lnTo>
                <a:lnTo>
                  <a:pt x="3076" y="855"/>
                </a:lnTo>
                <a:lnTo>
                  <a:pt x="3076" y="853"/>
                </a:lnTo>
                <a:lnTo>
                  <a:pt x="3077" y="851"/>
                </a:lnTo>
                <a:lnTo>
                  <a:pt x="3077" y="849"/>
                </a:lnTo>
                <a:lnTo>
                  <a:pt x="3078" y="847"/>
                </a:lnTo>
                <a:lnTo>
                  <a:pt x="3078" y="844"/>
                </a:lnTo>
                <a:lnTo>
                  <a:pt x="3078" y="842"/>
                </a:lnTo>
                <a:lnTo>
                  <a:pt x="3079" y="840"/>
                </a:lnTo>
                <a:lnTo>
                  <a:pt x="3079" y="838"/>
                </a:lnTo>
                <a:lnTo>
                  <a:pt x="3079" y="836"/>
                </a:lnTo>
                <a:lnTo>
                  <a:pt x="3079" y="834"/>
                </a:lnTo>
                <a:lnTo>
                  <a:pt x="3079" y="831"/>
                </a:lnTo>
                <a:lnTo>
                  <a:pt x="3080" y="829"/>
                </a:lnTo>
                <a:lnTo>
                  <a:pt x="3080" y="827"/>
                </a:lnTo>
                <a:lnTo>
                  <a:pt x="3080" y="825"/>
                </a:lnTo>
                <a:lnTo>
                  <a:pt x="3080" y="823"/>
                </a:lnTo>
                <a:lnTo>
                  <a:pt x="3080" y="821"/>
                </a:lnTo>
                <a:lnTo>
                  <a:pt x="3080" y="819"/>
                </a:lnTo>
                <a:lnTo>
                  <a:pt x="3080" y="817"/>
                </a:lnTo>
                <a:lnTo>
                  <a:pt x="3080" y="814"/>
                </a:lnTo>
                <a:lnTo>
                  <a:pt x="3079" y="812"/>
                </a:lnTo>
                <a:lnTo>
                  <a:pt x="3079" y="810"/>
                </a:lnTo>
                <a:lnTo>
                  <a:pt x="3079" y="808"/>
                </a:lnTo>
                <a:lnTo>
                  <a:pt x="3079" y="806"/>
                </a:lnTo>
                <a:lnTo>
                  <a:pt x="3079" y="804"/>
                </a:lnTo>
                <a:lnTo>
                  <a:pt x="3078" y="802"/>
                </a:lnTo>
                <a:lnTo>
                  <a:pt x="3078" y="800"/>
                </a:lnTo>
                <a:lnTo>
                  <a:pt x="3078" y="798"/>
                </a:lnTo>
                <a:lnTo>
                  <a:pt x="3077" y="796"/>
                </a:lnTo>
                <a:lnTo>
                  <a:pt x="3077" y="794"/>
                </a:lnTo>
                <a:lnTo>
                  <a:pt x="3077" y="792"/>
                </a:lnTo>
                <a:lnTo>
                  <a:pt x="3076" y="790"/>
                </a:lnTo>
                <a:lnTo>
                  <a:pt x="3076" y="788"/>
                </a:lnTo>
                <a:lnTo>
                  <a:pt x="3075" y="786"/>
                </a:lnTo>
                <a:lnTo>
                  <a:pt x="3075" y="784"/>
                </a:lnTo>
                <a:lnTo>
                  <a:pt x="3074" y="782"/>
                </a:lnTo>
                <a:lnTo>
                  <a:pt x="3073" y="780"/>
                </a:lnTo>
                <a:lnTo>
                  <a:pt x="3073" y="778"/>
                </a:lnTo>
                <a:lnTo>
                  <a:pt x="3072" y="776"/>
                </a:lnTo>
                <a:lnTo>
                  <a:pt x="3071" y="774"/>
                </a:lnTo>
                <a:lnTo>
                  <a:pt x="3071" y="772"/>
                </a:lnTo>
                <a:lnTo>
                  <a:pt x="3070" y="770"/>
                </a:lnTo>
                <a:lnTo>
                  <a:pt x="3069" y="768"/>
                </a:lnTo>
                <a:lnTo>
                  <a:pt x="3069" y="766"/>
                </a:lnTo>
                <a:lnTo>
                  <a:pt x="3068" y="764"/>
                </a:lnTo>
                <a:lnTo>
                  <a:pt x="3067" y="762"/>
                </a:lnTo>
                <a:lnTo>
                  <a:pt x="3066" y="760"/>
                </a:lnTo>
                <a:lnTo>
                  <a:pt x="3065" y="758"/>
                </a:lnTo>
                <a:lnTo>
                  <a:pt x="3064" y="756"/>
                </a:lnTo>
                <a:lnTo>
                  <a:pt x="3063" y="754"/>
                </a:lnTo>
                <a:lnTo>
                  <a:pt x="3062" y="752"/>
                </a:lnTo>
                <a:lnTo>
                  <a:pt x="3061" y="750"/>
                </a:lnTo>
                <a:lnTo>
                  <a:pt x="3061" y="749"/>
                </a:lnTo>
                <a:lnTo>
                  <a:pt x="3059" y="747"/>
                </a:lnTo>
                <a:lnTo>
                  <a:pt x="3058" y="745"/>
                </a:lnTo>
                <a:lnTo>
                  <a:pt x="3057" y="743"/>
                </a:lnTo>
                <a:lnTo>
                  <a:pt x="3056" y="741"/>
                </a:lnTo>
                <a:lnTo>
                  <a:pt x="3055" y="739"/>
                </a:lnTo>
                <a:lnTo>
                  <a:pt x="3054" y="737"/>
                </a:lnTo>
                <a:lnTo>
                  <a:pt x="3053" y="735"/>
                </a:lnTo>
                <a:lnTo>
                  <a:pt x="3052" y="734"/>
                </a:lnTo>
                <a:lnTo>
                  <a:pt x="3051" y="732"/>
                </a:lnTo>
                <a:lnTo>
                  <a:pt x="3049" y="730"/>
                </a:lnTo>
                <a:lnTo>
                  <a:pt x="3048" y="728"/>
                </a:lnTo>
                <a:lnTo>
                  <a:pt x="3047" y="726"/>
                </a:lnTo>
                <a:lnTo>
                  <a:pt x="3046" y="724"/>
                </a:lnTo>
                <a:lnTo>
                  <a:pt x="3044" y="723"/>
                </a:lnTo>
                <a:lnTo>
                  <a:pt x="3043" y="721"/>
                </a:lnTo>
                <a:lnTo>
                  <a:pt x="3042" y="719"/>
                </a:lnTo>
                <a:lnTo>
                  <a:pt x="3040" y="717"/>
                </a:lnTo>
                <a:lnTo>
                  <a:pt x="3039" y="715"/>
                </a:lnTo>
                <a:lnTo>
                  <a:pt x="3037" y="714"/>
                </a:lnTo>
                <a:lnTo>
                  <a:pt x="3036" y="712"/>
                </a:lnTo>
                <a:lnTo>
                  <a:pt x="3035" y="710"/>
                </a:lnTo>
                <a:lnTo>
                  <a:pt x="3033" y="708"/>
                </a:lnTo>
                <a:lnTo>
                  <a:pt x="3032" y="706"/>
                </a:lnTo>
                <a:lnTo>
                  <a:pt x="3030" y="705"/>
                </a:lnTo>
                <a:lnTo>
                  <a:pt x="3029" y="703"/>
                </a:lnTo>
                <a:lnTo>
                  <a:pt x="3027" y="701"/>
                </a:lnTo>
                <a:lnTo>
                  <a:pt x="3025" y="699"/>
                </a:lnTo>
                <a:lnTo>
                  <a:pt x="3024" y="698"/>
                </a:lnTo>
                <a:lnTo>
                  <a:pt x="3022" y="696"/>
                </a:lnTo>
                <a:lnTo>
                  <a:pt x="3021" y="694"/>
                </a:lnTo>
                <a:lnTo>
                  <a:pt x="3019" y="692"/>
                </a:lnTo>
                <a:lnTo>
                  <a:pt x="3017" y="691"/>
                </a:lnTo>
                <a:lnTo>
                  <a:pt x="3016" y="689"/>
                </a:lnTo>
                <a:lnTo>
                  <a:pt x="3014" y="687"/>
                </a:lnTo>
                <a:lnTo>
                  <a:pt x="3012" y="686"/>
                </a:lnTo>
                <a:lnTo>
                  <a:pt x="3011" y="684"/>
                </a:lnTo>
                <a:lnTo>
                  <a:pt x="3009" y="682"/>
                </a:lnTo>
                <a:lnTo>
                  <a:pt x="3007" y="680"/>
                </a:lnTo>
                <a:lnTo>
                  <a:pt x="3005" y="679"/>
                </a:lnTo>
                <a:lnTo>
                  <a:pt x="3004" y="677"/>
                </a:lnTo>
                <a:lnTo>
                  <a:pt x="3002" y="675"/>
                </a:lnTo>
                <a:lnTo>
                  <a:pt x="3000" y="674"/>
                </a:lnTo>
                <a:lnTo>
                  <a:pt x="2998" y="672"/>
                </a:lnTo>
                <a:lnTo>
                  <a:pt x="2996" y="670"/>
                </a:lnTo>
                <a:lnTo>
                  <a:pt x="2995" y="669"/>
                </a:lnTo>
                <a:lnTo>
                  <a:pt x="2993" y="667"/>
                </a:lnTo>
                <a:lnTo>
                  <a:pt x="2991" y="665"/>
                </a:lnTo>
                <a:lnTo>
                  <a:pt x="2989" y="664"/>
                </a:lnTo>
                <a:lnTo>
                  <a:pt x="2987" y="662"/>
                </a:lnTo>
                <a:lnTo>
                  <a:pt x="2985" y="660"/>
                </a:lnTo>
                <a:lnTo>
                  <a:pt x="2983" y="659"/>
                </a:lnTo>
                <a:lnTo>
                  <a:pt x="2981" y="657"/>
                </a:lnTo>
                <a:lnTo>
                  <a:pt x="2979" y="656"/>
                </a:lnTo>
                <a:lnTo>
                  <a:pt x="2977" y="654"/>
                </a:lnTo>
                <a:lnTo>
                  <a:pt x="2975" y="652"/>
                </a:lnTo>
                <a:lnTo>
                  <a:pt x="2973" y="651"/>
                </a:lnTo>
                <a:lnTo>
                  <a:pt x="2971" y="649"/>
                </a:lnTo>
                <a:lnTo>
                  <a:pt x="2969" y="648"/>
                </a:lnTo>
                <a:lnTo>
                  <a:pt x="2967" y="646"/>
                </a:lnTo>
                <a:lnTo>
                  <a:pt x="2965" y="644"/>
                </a:lnTo>
                <a:lnTo>
                  <a:pt x="2963" y="643"/>
                </a:lnTo>
                <a:lnTo>
                  <a:pt x="2961" y="641"/>
                </a:lnTo>
                <a:lnTo>
                  <a:pt x="2959" y="640"/>
                </a:lnTo>
                <a:lnTo>
                  <a:pt x="2957" y="638"/>
                </a:lnTo>
                <a:lnTo>
                  <a:pt x="2955" y="636"/>
                </a:lnTo>
                <a:lnTo>
                  <a:pt x="2953" y="635"/>
                </a:lnTo>
                <a:lnTo>
                  <a:pt x="2951" y="633"/>
                </a:lnTo>
                <a:lnTo>
                  <a:pt x="2949" y="632"/>
                </a:lnTo>
                <a:lnTo>
                  <a:pt x="2947" y="630"/>
                </a:lnTo>
                <a:lnTo>
                  <a:pt x="2944" y="629"/>
                </a:lnTo>
                <a:lnTo>
                  <a:pt x="2942" y="627"/>
                </a:lnTo>
                <a:lnTo>
                  <a:pt x="2940" y="626"/>
                </a:lnTo>
                <a:lnTo>
                  <a:pt x="2938" y="624"/>
                </a:lnTo>
                <a:lnTo>
                  <a:pt x="2936" y="623"/>
                </a:lnTo>
                <a:lnTo>
                  <a:pt x="2934" y="621"/>
                </a:lnTo>
                <a:lnTo>
                  <a:pt x="2932" y="620"/>
                </a:lnTo>
                <a:lnTo>
                  <a:pt x="2929" y="618"/>
                </a:lnTo>
                <a:lnTo>
                  <a:pt x="2927" y="617"/>
                </a:lnTo>
                <a:lnTo>
                  <a:pt x="2925" y="615"/>
                </a:lnTo>
                <a:lnTo>
                  <a:pt x="2923" y="614"/>
                </a:lnTo>
                <a:lnTo>
                  <a:pt x="2921" y="612"/>
                </a:lnTo>
                <a:lnTo>
                  <a:pt x="2918" y="611"/>
                </a:lnTo>
                <a:lnTo>
                  <a:pt x="2916" y="609"/>
                </a:lnTo>
                <a:lnTo>
                  <a:pt x="2914" y="608"/>
                </a:lnTo>
                <a:lnTo>
                  <a:pt x="2912" y="606"/>
                </a:lnTo>
                <a:lnTo>
                  <a:pt x="2909" y="605"/>
                </a:lnTo>
                <a:lnTo>
                  <a:pt x="2907" y="603"/>
                </a:lnTo>
                <a:lnTo>
                  <a:pt x="2905" y="602"/>
                </a:lnTo>
                <a:lnTo>
                  <a:pt x="2903" y="600"/>
                </a:lnTo>
                <a:lnTo>
                  <a:pt x="2900" y="599"/>
                </a:lnTo>
                <a:lnTo>
                  <a:pt x="2898" y="597"/>
                </a:lnTo>
                <a:lnTo>
                  <a:pt x="2896" y="596"/>
                </a:lnTo>
                <a:lnTo>
                  <a:pt x="2893" y="594"/>
                </a:lnTo>
                <a:lnTo>
                  <a:pt x="2891" y="593"/>
                </a:lnTo>
                <a:lnTo>
                  <a:pt x="2889" y="591"/>
                </a:lnTo>
                <a:lnTo>
                  <a:pt x="2887" y="590"/>
                </a:lnTo>
                <a:lnTo>
                  <a:pt x="2884" y="589"/>
                </a:lnTo>
                <a:lnTo>
                  <a:pt x="2882" y="587"/>
                </a:lnTo>
                <a:lnTo>
                  <a:pt x="2880" y="586"/>
                </a:lnTo>
                <a:lnTo>
                  <a:pt x="2877" y="584"/>
                </a:lnTo>
                <a:lnTo>
                  <a:pt x="2875" y="583"/>
                </a:lnTo>
                <a:lnTo>
                  <a:pt x="2873" y="581"/>
                </a:lnTo>
                <a:lnTo>
                  <a:pt x="2871" y="580"/>
                </a:lnTo>
                <a:lnTo>
                  <a:pt x="2868" y="579"/>
                </a:lnTo>
                <a:lnTo>
                  <a:pt x="2866" y="577"/>
                </a:lnTo>
                <a:lnTo>
                  <a:pt x="2864" y="576"/>
                </a:lnTo>
                <a:lnTo>
                  <a:pt x="2861" y="574"/>
                </a:lnTo>
                <a:lnTo>
                  <a:pt x="2859" y="573"/>
                </a:lnTo>
                <a:lnTo>
                  <a:pt x="2857" y="572"/>
                </a:lnTo>
                <a:lnTo>
                  <a:pt x="2854" y="570"/>
                </a:lnTo>
                <a:lnTo>
                  <a:pt x="2852" y="569"/>
                </a:lnTo>
                <a:lnTo>
                  <a:pt x="2850" y="568"/>
                </a:lnTo>
                <a:lnTo>
                  <a:pt x="2847" y="566"/>
                </a:lnTo>
                <a:lnTo>
                  <a:pt x="2845" y="565"/>
                </a:lnTo>
                <a:lnTo>
                  <a:pt x="2843" y="563"/>
                </a:lnTo>
                <a:lnTo>
                  <a:pt x="2840" y="562"/>
                </a:lnTo>
                <a:lnTo>
                  <a:pt x="2838" y="561"/>
                </a:lnTo>
                <a:lnTo>
                  <a:pt x="2836" y="559"/>
                </a:lnTo>
                <a:lnTo>
                  <a:pt x="2833" y="558"/>
                </a:lnTo>
                <a:lnTo>
                  <a:pt x="2831" y="557"/>
                </a:lnTo>
                <a:lnTo>
                  <a:pt x="2829" y="555"/>
                </a:lnTo>
                <a:lnTo>
                  <a:pt x="2827" y="554"/>
                </a:lnTo>
                <a:lnTo>
                  <a:pt x="2824" y="553"/>
                </a:lnTo>
                <a:lnTo>
                  <a:pt x="2822" y="551"/>
                </a:lnTo>
                <a:lnTo>
                  <a:pt x="2820" y="550"/>
                </a:lnTo>
                <a:lnTo>
                  <a:pt x="2817" y="549"/>
                </a:lnTo>
                <a:lnTo>
                  <a:pt x="2815" y="547"/>
                </a:lnTo>
                <a:lnTo>
                  <a:pt x="2813" y="546"/>
                </a:lnTo>
                <a:lnTo>
                  <a:pt x="2811" y="545"/>
                </a:lnTo>
                <a:lnTo>
                  <a:pt x="2808" y="543"/>
                </a:lnTo>
                <a:lnTo>
                  <a:pt x="2806" y="542"/>
                </a:lnTo>
                <a:lnTo>
                  <a:pt x="2804" y="541"/>
                </a:lnTo>
                <a:lnTo>
                  <a:pt x="2801" y="539"/>
                </a:lnTo>
                <a:lnTo>
                  <a:pt x="2799" y="538"/>
                </a:lnTo>
                <a:lnTo>
                  <a:pt x="2797" y="537"/>
                </a:lnTo>
                <a:lnTo>
                  <a:pt x="2795" y="535"/>
                </a:lnTo>
                <a:lnTo>
                  <a:pt x="2792" y="534"/>
                </a:lnTo>
                <a:lnTo>
                  <a:pt x="2790" y="533"/>
                </a:lnTo>
                <a:lnTo>
                  <a:pt x="2788" y="532"/>
                </a:lnTo>
                <a:lnTo>
                  <a:pt x="2786" y="530"/>
                </a:lnTo>
                <a:lnTo>
                  <a:pt x="2783" y="529"/>
                </a:lnTo>
                <a:lnTo>
                  <a:pt x="2781" y="528"/>
                </a:lnTo>
                <a:lnTo>
                  <a:pt x="2779" y="526"/>
                </a:lnTo>
                <a:lnTo>
                  <a:pt x="2777" y="525"/>
                </a:lnTo>
                <a:lnTo>
                  <a:pt x="2775" y="524"/>
                </a:lnTo>
                <a:lnTo>
                  <a:pt x="2772" y="523"/>
                </a:lnTo>
                <a:lnTo>
                  <a:pt x="2770" y="521"/>
                </a:lnTo>
                <a:lnTo>
                  <a:pt x="2768" y="520"/>
                </a:lnTo>
                <a:lnTo>
                  <a:pt x="2766" y="519"/>
                </a:lnTo>
                <a:lnTo>
                  <a:pt x="2764" y="517"/>
                </a:lnTo>
                <a:lnTo>
                  <a:pt x="2762" y="516"/>
                </a:lnTo>
                <a:lnTo>
                  <a:pt x="2759" y="515"/>
                </a:lnTo>
                <a:lnTo>
                  <a:pt x="2757" y="514"/>
                </a:lnTo>
                <a:lnTo>
                  <a:pt x="2755" y="512"/>
                </a:lnTo>
                <a:lnTo>
                  <a:pt x="2753" y="511"/>
                </a:lnTo>
                <a:lnTo>
                  <a:pt x="2751" y="510"/>
                </a:lnTo>
                <a:lnTo>
                  <a:pt x="2749" y="509"/>
                </a:lnTo>
                <a:lnTo>
                  <a:pt x="2747" y="507"/>
                </a:lnTo>
                <a:lnTo>
                  <a:pt x="2745" y="506"/>
                </a:lnTo>
                <a:lnTo>
                  <a:pt x="2743" y="505"/>
                </a:lnTo>
                <a:lnTo>
                  <a:pt x="2741" y="504"/>
                </a:lnTo>
                <a:lnTo>
                  <a:pt x="2739" y="503"/>
                </a:lnTo>
                <a:lnTo>
                  <a:pt x="2737" y="501"/>
                </a:lnTo>
                <a:lnTo>
                  <a:pt x="2735" y="500"/>
                </a:lnTo>
                <a:lnTo>
                  <a:pt x="2733" y="499"/>
                </a:lnTo>
                <a:lnTo>
                  <a:pt x="2731" y="498"/>
                </a:lnTo>
                <a:lnTo>
                  <a:pt x="2729" y="496"/>
                </a:lnTo>
                <a:lnTo>
                  <a:pt x="2727" y="495"/>
                </a:lnTo>
                <a:lnTo>
                  <a:pt x="2725" y="494"/>
                </a:lnTo>
                <a:lnTo>
                  <a:pt x="2723" y="493"/>
                </a:lnTo>
                <a:lnTo>
                  <a:pt x="2721" y="492"/>
                </a:lnTo>
                <a:lnTo>
                  <a:pt x="2719" y="490"/>
                </a:lnTo>
                <a:lnTo>
                  <a:pt x="2717" y="489"/>
                </a:lnTo>
                <a:lnTo>
                  <a:pt x="2715" y="488"/>
                </a:lnTo>
                <a:lnTo>
                  <a:pt x="2713" y="487"/>
                </a:lnTo>
                <a:lnTo>
                  <a:pt x="2711" y="486"/>
                </a:lnTo>
                <a:lnTo>
                  <a:pt x="2709" y="484"/>
                </a:lnTo>
                <a:lnTo>
                  <a:pt x="2707" y="483"/>
                </a:lnTo>
                <a:lnTo>
                  <a:pt x="2706" y="482"/>
                </a:lnTo>
                <a:lnTo>
                  <a:pt x="2704" y="481"/>
                </a:lnTo>
                <a:lnTo>
                  <a:pt x="2702" y="480"/>
                </a:lnTo>
                <a:lnTo>
                  <a:pt x="2700" y="478"/>
                </a:lnTo>
                <a:lnTo>
                  <a:pt x="2698" y="477"/>
                </a:lnTo>
                <a:lnTo>
                  <a:pt x="2697" y="476"/>
                </a:lnTo>
                <a:lnTo>
                  <a:pt x="2695" y="475"/>
                </a:lnTo>
                <a:lnTo>
                  <a:pt x="2693" y="474"/>
                </a:lnTo>
                <a:lnTo>
                  <a:pt x="2692" y="473"/>
                </a:lnTo>
                <a:lnTo>
                  <a:pt x="2690" y="471"/>
                </a:lnTo>
                <a:lnTo>
                  <a:pt x="2688" y="470"/>
                </a:lnTo>
                <a:lnTo>
                  <a:pt x="2686" y="469"/>
                </a:lnTo>
                <a:lnTo>
                  <a:pt x="2685" y="468"/>
                </a:lnTo>
                <a:lnTo>
                  <a:pt x="2683" y="467"/>
                </a:lnTo>
                <a:lnTo>
                  <a:pt x="2682" y="466"/>
                </a:lnTo>
                <a:lnTo>
                  <a:pt x="2680" y="464"/>
                </a:lnTo>
                <a:lnTo>
                  <a:pt x="2678" y="463"/>
                </a:lnTo>
                <a:lnTo>
                  <a:pt x="2677" y="462"/>
                </a:lnTo>
                <a:lnTo>
                  <a:pt x="2675" y="461"/>
                </a:lnTo>
                <a:lnTo>
                  <a:pt x="2674" y="460"/>
                </a:lnTo>
                <a:lnTo>
                  <a:pt x="2672" y="459"/>
                </a:lnTo>
                <a:lnTo>
                  <a:pt x="2671" y="457"/>
                </a:lnTo>
                <a:lnTo>
                  <a:pt x="2669" y="456"/>
                </a:lnTo>
                <a:lnTo>
                  <a:pt x="2668" y="455"/>
                </a:lnTo>
                <a:lnTo>
                  <a:pt x="2666" y="454"/>
                </a:lnTo>
                <a:lnTo>
                  <a:pt x="2665" y="453"/>
                </a:lnTo>
                <a:lnTo>
                  <a:pt x="2664" y="452"/>
                </a:lnTo>
                <a:lnTo>
                  <a:pt x="2662" y="451"/>
                </a:lnTo>
                <a:lnTo>
                  <a:pt x="2661" y="449"/>
                </a:lnTo>
                <a:lnTo>
                  <a:pt x="2660" y="448"/>
                </a:lnTo>
                <a:lnTo>
                  <a:pt x="2658" y="447"/>
                </a:lnTo>
                <a:lnTo>
                  <a:pt x="2657" y="446"/>
                </a:lnTo>
                <a:lnTo>
                  <a:pt x="2656" y="445"/>
                </a:lnTo>
                <a:lnTo>
                  <a:pt x="2655" y="444"/>
                </a:lnTo>
                <a:lnTo>
                  <a:pt x="2653" y="443"/>
                </a:lnTo>
                <a:lnTo>
                  <a:pt x="2652" y="442"/>
                </a:lnTo>
                <a:lnTo>
                  <a:pt x="2651" y="440"/>
                </a:lnTo>
                <a:lnTo>
                  <a:pt x="2650" y="439"/>
                </a:lnTo>
                <a:lnTo>
                  <a:pt x="2649" y="438"/>
                </a:lnTo>
                <a:lnTo>
                  <a:pt x="2648" y="437"/>
                </a:lnTo>
                <a:lnTo>
                  <a:pt x="2646" y="436"/>
                </a:lnTo>
                <a:lnTo>
                  <a:pt x="2645" y="435"/>
                </a:lnTo>
                <a:lnTo>
                  <a:pt x="2644" y="434"/>
                </a:lnTo>
                <a:lnTo>
                  <a:pt x="2643" y="433"/>
                </a:lnTo>
                <a:lnTo>
                  <a:pt x="2642" y="431"/>
                </a:lnTo>
                <a:lnTo>
                  <a:pt x="2641" y="430"/>
                </a:lnTo>
                <a:lnTo>
                  <a:pt x="2640" y="429"/>
                </a:lnTo>
                <a:lnTo>
                  <a:pt x="2639" y="428"/>
                </a:lnTo>
                <a:lnTo>
                  <a:pt x="2639" y="427"/>
                </a:lnTo>
                <a:lnTo>
                  <a:pt x="2638" y="426"/>
                </a:lnTo>
                <a:lnTo>
                  <a:pt x="2637" y="425"/>
                </a:lnTo>
                <a:lnTo>
                  <a:pt x="2636" y="424"/>
                </a:lnTo>
                <a:lnTo>
                  <a:pt x="2635" y="423"/>
                </a:lnTo>
                <a:lnTo>
                  <a:pt x="2634" y="421"/>
                </a:lnTo>
                <a:lnTo>
                  <a:pt x="2634" y="420"/>
                </a:lnTo>
                <a:lnTo>
                  <a:pt x="2633" y="419"/>
                </a:lnTo>
                <a:lnTo>
                  <a:pt x="2632" y="418"/>
                </a:lnTo>
                <a:lnTo>
                  <a:pt x="2632" y="417"/>
                </a:lnTo>
                <a:lnTo>
                  <a:pt x="2631" y="416"/>
                </a:lnTo>
                <a:lnTo>
                  <a:pt x="2630" y="415"/>
                </a:lnTo>
                <a:lnTo>
                  <a:pt x="2630" y="414"/>
                </a:lnTo>
                <a:lnTo>
                  <a:pt x="2629" y="413"/>
                </a:lnTo>
                <a:lnTo>
                  <a:pt x="2629" y="412"/>
                </a:lnTo>
                <a:lnTo>
                  <a:pt x="2628" y="410"/>
                </a:lnTo>
                <a:lnTo>
                  <a:pt x="2628" y="409"/>
                </a:lnTo>
                <a:lnTo>
                  <a:pt x="2627" y="408"/>
                </a:lnTo>
                <a:lnTo>
                  <a:pt x="2627" y="407"/>
                </a:lnTo>
                <a:lnTo>
                  <a:pt x="2626" y="406"/>
                </a:lnTo>
                <a:lnTo>
                  <a:pt x="2626" y="405"/>
                </a:lnTo>
                <a:lnTo>
                  <a:pt x="2626" y="404"/>
                </a:lnTo>
                <a:lnTo>
                  <a:pt x="2625" y="403"/>
                </a:lnTo>
                <a:lnTo>
                  <a:pt x="2625" y="402"/>
                </a:lnTo>
                <a:lnTo>
                  <a:pt x="2625" y="401"/>
                </a:lnTo>
                <a:lnTo>
                  <a:pt x="2625" y="400"/>
                </a:lnTo>
                <a:lnTo>
                  <a:pt x="2624" y="398"/>
                </a:lnTo>
                <a:lnTo>
                  <a:pt x="2624" y="397"/>
                </a:lnTo>
                <a:lnTo>
                  <a:pt x="2624" y="396"/>
                </a:lnTo>
                <a:lnTo>
                  <a:pt x="2624" y="395"/>
                </a:lnTo>
                <a:lnTo>
                  <a:pt x="2624" y="394"/>
                </a:lnTo>
                <a:lnTo>
                  <a:pt x="2624" y="393"/>
                </a:lnTo>
                <a:lnTo>
                  <a:pt x="2624" y="392"/>
                </a:lnTo>
                <a:lnTo>
                  <a:pt x="2624" y="391"/>
                </a:lnTo>
                <a:lnTo>
                  <a:pt x="2624" y="390"/>
                </a:lnTo>
                <a:lnTo>
                  <a:pt x="2624" y="389"/>
                </a:lnTo>
                <a:lnTo>
                  <a:pt x="2624" y="388"/>
                </a:lnTo>
                <a:lnTo>
                  <a:pt x="2624" y="386"/>
                </a:lnTo>
                <a:lnTo>
                  <a:pt x="2625" y="385"/>
                </a:lnTo>
                <a:lnTo>
                  <a:pt x="2625" y="384"/>
                </a:lnTo>
                <a:lnTo>
                  <a:pt x="2625" y="383"/>
                </a:lnTo>
                <a:lnTo>
                  <a:pt x="2625" y="382"/>
                </a:lnTo>
                <a:lnTo>
                  <a:pt x="2626" y="381"/>
                </a:lnTo>
                <a:lnTo>
                  <a:pt x="2626" y="380"/>
                </a:lnTo>
                <a:lnTo>
                  <a:pt x="2626" y="379"/>
                </a:lnTo>
                <a:lnTo>
                  <a:pt x="2627" y="378"/>
                </a:lnTo>
                <a:lnTo>
                  <a:pt x="2627" y="377"/>
                </a:lnTo>
                <a:lnTo>
                  <a:pt x="2628" y="376"/>
                </a:lnTo>
                <a:lnTo>
                  <a:pt x="2628" y="375"/>
                </a:lnTo>
                <a:lnTo>
                  <a:pt x="2629" y="374"/>
                </a:lnTo>
                <a:lnTo>
                  <a:pt x="2629" y="372"/>
                </a:lnTo>
                <a:lnTo>
                  <a:pt x="2630" y="371"/>
                </a:lnTo>
                <a:lnTo>
                  <a:pt x="2631" y="370"/>
                </a:lnTo>
                <a:lnTo>
                  <a:pt x="2631" y="369"/>
                </a:lnTo>
                <a:lnTo>
                  <a:pt x="2632" y="368"/>
                </a:lnTo>
                <a:lnTo>
                  <a:pt x="2633" y="367"/>
                </a:lnTo>
                <a:lnTo>
                  <a:pt x="2634" y="366"/>
                </a:lnTo>
                <a:lnTo>
                  <a:pt x="2635" y="365"/>
                </a:lnTo>
                <a:lnTo>
                  <a:pt x="2635" y="364"/>
                </a:lnTo>
                <a:lnTo>
                  <a:pt x="2636" y="363"/>
                </a:lnTo>
                <a:lnTo>
                  <a:pt x="2637" y="362"/>
                </a:lnTo>
                <a:lnTo>
                  <a:pt x="2638" y="361"/>
                </a:lnTo>
                <a:lnTo>
                  <a:pt x="2639" y="360"/>
                </a:lnTo>
                <a:lnTo>
                  <a:pt x="2640" y="358"/>
                </a:lnTo>
                <a:lnTo>
                  <a:pt x="2641" y="357"/>
                </a:lnTo>
                <a:lnTo>
                  <a:pt x="2643" y="356"/>
                </a:lnTo>
                <a:lnTo>
                  <a:pt x="2644" y="355"/>
                </a:lnTo>
                <a:lnTo>
                  <a:pt x="2645" y="354"/>
                </a:lnTo>
                <a:lnTo>
                  <a:pt x="2646" y="353"/>
                </a:lnTo>
                <a:lnTo>
                  <a:pt x="2648" y="352"/>
                </a:lnTo>
                <a:lnTo>
                  <a:pt x="2649" y="351"/>
                </a:lnTo>
                <a:lnTo>
                  <a:pt x="2650" y="350"/>
                </a:lnTo>
                <a:lnTo>
                  <a:pt x="2652" y="349"/>
                </a:lnTo>
                <a:lnTo>
                  <a:pt x="2653" y="348"/>
                </a:lnTo>
                <a:lnTo>
                  <a:pt x="2655" y="347"/>
                </a:lnTo>
                <a:lnTo>
                  <a:pt x="2656" y="345"/>
                </a:lnTo>
                <a:lnTo>
                  <a:pt x="2658" y="344"/>
                </a:lnTo>
                <a:lnTo>
                  <a:pt x="2659" y="343"/>
                </a:lnTo>
                <a:lnTo>
                  <a:pt x="2661" y="342"/>
                </a:lnTo>
                <a:lnTo>
                  <a:pt x="2663" y="341"/>
                </a:lnTo>
                <a:lnTo>
                  <a:pt x="2665" y="340"/>
                </a:lnTo>
                <a:lnTo>
                  <a:pt x="2666" y="339"/>
                </a:lnTo>
                <a:lnTo>
                  <a:pt x="2668" y="338"/>
                </a:lnTo>
                <a:lnTo>
                  <a:pt x="2670" y="337"/>
                </a:lnTo>
                <a:lnTo>
                  <a:pt x="2672" y="336"/>
                </a:lnTo>
                <a:lnTo>
                  <a:pt x="2674" y="335"/>
                </a:lnTo>
                <a:lnTo>
                  <a:pt x="2676" y="334"/>
                </a:lnTo>
                <a:lnTo>
                  <a:pt x="2678" y="332"/>
                </a:lnTo>
                <a:lnTo>
                  <a:pt x="2680" y="331"/>
                </a:lnTo>
                <a:lnTo>
                  <a:pt x="2682" y="330"/>
                </a:lnTo>
                <a:lnTo>
                  <a:pt x="2684" y="329"/>
                </a:lnTo>
                <a:lnTo>
                  <a:pt x="2686" y="328"/>
                </a:lnTo>
                <a:lnTo>
                  <a:pt x="2689" y="327"/>
                </a:lnTo>
                <a:lnTo>
                  <a:pt x="2691" y="326"/>
                </a:lnTo>
                <a:lnTo>
                  <a:pt x="2693" y="325"/>
                </a:lnTo>
                <a:lnTo>
                  <a:pt x="2696" y="324"/>
                </a:lnTo>
                <a:lnTo>
                  <a:pt x="2698" y="323"/>
                </a:lnTo>
                <a:lnTo>
                  <a:pt x="2701" y="322"/>
                </a:lnTo>
                <a:lnTo>
                  <a:pt x="2703" y="320"/>
                </a:lnTo>
                <a:lnTo>
                  <a:pt x="2706" y="319"/>
                </a:lnTo>
                <a:lnTo>
                  <a:pt x="2708" y="318"/>
                </a:lnTo>
                <a:lnTo>
                  <a:pt x="2711" y="317"/>
                </a:lnTo>
                <a:lnTo>
                  <a:pt x="2714" y="316"/>
                </a:lnTo>
                <a:lnTo>
                  <a:pt x="2717" y="315"/>
                </a:lnTo>
                <a:lnTo>
                  <a:pt x="2719" y="314"/>
                </a:lnTo>
                <a:lnTo>
                  <a:pt x="2722" y="313"/>
                </a:lnTo>
                <a:lnTo>
                  <a:pt x="2725" y="312"/>
                </a:lnTo>
                <a:lnTo>
                  <a:pt x="2728" y="311"/>
                </a:lnTo>
                <a:lnTo>
                  <a:pt x="2731" y="309"/>
                </a:lnTo>
                <a:lnTo>
                  <a:pt x="2734" y="308"/>
                </a:lnTo>
                <a:lnTo>
                  <a:pt x="2737" y="307"/>
                </a:lnTo>
                <a:lnTo>
                  <a:pt x="2740" y="306"/>
                </a:lnTo>
                <a:lnTo>
                  <a:pt x="2743" y="305"/>
                </a:lnTo>
                <a:lnTo>
                  <a:pt x="2747" y="304"/>
                </a:lnTo>
                <a:lnTo>
                  <a:pt x="2750" y="303"/>
                </a:lnTo>
                <a:lnTo>
                  <a:pt x="2753" y="302"/>
                </a:lnTo>
                <a:lnTo>
                  <a:pt x="2757" y="301"/>
                </a:lnTo>
                <a:lnTo>
                  <a:pt x="2760" y="299"/>
                </a:lnTo>
                <a:lnTo>
                  <a:pt x="2764" y="298"/>
                </a:lnTo>
                <a:lnTo>
                  <a:pt x="2767" y="297"/>
                </a:lnTo>
                <a:lnTo>
                  <a:pt x="2771" y="296"/>
                </a:lnTo>
                <a:lnTo>
                  <a:pt x="2774" y="295"/>
                </a:lnTo>
                <a:lnTo>
                  <a:pt x="2778" y="294"/>
                </a:lnTo>
                <a:lnTo>
                  <a:pt x="2782" y="293"/>
                </a:lnTo>
                <a:lnTo>
                  <a:pt x="2785" y="292"/>
                </a:lnTo>
                <a:lnTo>
                  <a:pt x="2789" y="291"/>
                </a:lnTo>
                <a:lnTo>
                  <a:pt x="2793" y="289"/>
                </a:lnTo>
                <a:lnTo>
                  <a:pt x="2797" y="288"/>
                </a:lnTo>
                <a:lnTo>
                  <a:pt x="2801" y="287"/>
                </a:lnTo>
                <a:lnTo>
                  <a:pt x="2805" y="286"/>
                </a:lnTo>
                <a:lnTo>
                  <a:pt x="2809" y="285"/>
                </a:lnTo>
                <a:lnTo>
                  <a:pt x="2813" y="284"/>
                </a:lnTo>
                <a:lnTo>
                  <a:pt x="2817" y="283"/>
                </a:lnTo>
                <a:lnTo>
                  <a:pt x="2822" y="281"/>
                </a:lnTo>
                <a:lnTo>
                  <a:pt x="2826" y="280"/>
                </a:lnTo>
                <a:lnTo>
                  <a:pt x="2830" y="279"/>
                </a:lnTo>
                <a:lnTo>
                  <a:pt x="2835" y="278"/>
                </a:lnTo>
                <a:lnTo>
                  <a:pt x="2839" y="277"/>
                </a:lnTo>
                <a:lnTo>
                  <a:pt x="2844" y="276"/>
                </a:lnTo>
                <a:lnTo>
                  <a:pt x="2848" y="275"/>
                </a:lnTo>
                <a:lnTo>
                  <a:pt x="2853" y="273"/>
                </a:lnTo>
                <a:lnTo>
                  <a:pt x="2858" y="272"/>
                </a:lnTo>
                <a:lnTo>
                  <a:pt x="2862" y="271"/>
                </a:lnTo>
                <a:lnTo>
                  <a:pt x="2867" y="270"/>
                </a:lnTo>
                <a:lnTo>
                  <a:pt x="2872" y="269"/>
                </a:lnTo>
                <a:lnTo>
                  <a:pt x="2877" y="268"/>
                </a:lnTo>
                <a:lnTo>
                  <a:pt x="2882" y="267"/>
                </a:lnTo>
                <a:lnTo>
                  <a:pt x="2887" y="265"/>
                </a:lnTo>
                <a:lnTo>
                  <a:pt x="2892" y="264"/>
                </a:lnTo>
                <a:lnTo>
                  <a:pt x="2897" y="263"/>
                </a:lnTo>
                <a:lnTo>
                  <a:pt x="2902" y="262"/>
                </a:lnTo>
                <a:lnTo>
                  <a:pt x="2907" y="261"/>
                </a:lnTo>
                <a:lnTo>
                  <a:pt x="2913" y="260"/>
                </a:lnTo>
                <a:lnTo>
                  <a:pt x="2918" y="258"/>
                </a:lnTo>
                <a:lnTo>
                  <a:pt x="2923" y="257"/>
                </a:lnTo>
                <a:lnTo>
                  <a:pt x="2929" y="256"/>
                </a:lnTo>
                <a:lnTo>
                  <a:pt x="2934" y="255"/>
                </a:lnTo>
                <a:lnTo>
                  <a:pt x="2940" y="254"/>
                </a:lnTo>
                <a:lnTo>
                  <a:pt x="2946" y="252"/>
                </a:lnTo>
                <a:lnTo>
                  <a:pt x="2951" y="251"/>
                </a:lnTo>
                <a:lnTo>
                  <a:pt x="2957" y="250"/>
                </a:lnTo>
                <a:lnTo>
                  <a:pt x="2963" y="249"/>
                </a:lnTo>
                <a:lnTo>
                  <a:pt x="2969" y="248"/>
                </a:lnTo>
                <a:lnTo>
                  <a:pt x="2975" y="247"/>
                </a:lnTo>
                <a:lnTo>
                  <a:pt x="2981" y="245"/>
                </a:lnTo>
                <a:lnTo>
                  <a:pt x="2987" y="244"/>
                </a:lnTo>
                <a:lnTo>
                  <a:pt x="2993" y="243"/>
                </a:lnTo>
                <a:lnTo>
                  <a:pt x="2999" y="242"/>
                </a:lnTo>
                <a:lnTo>
                  <a:pt x="3005" y="241"/>
                </a:lnTo>
                <a:lnTo>
                  <a:pt x="3011" y="239"/>
                </a:lnTo>
                <a:lnTo>
                  <a:pt x="3018" y="238"/>
                </a:lnTo>
                <a:lnTo>
                  <a:pt x="3024" y="237"/>
                </a:lnTo>
                <a:lnTo>
                  <a:pt x="3031" y="236"/>
                </a:lnTo>
                <a:lnTo>
                  <a:pt x="3037" y="234"/>
                </a:lnTo>
                <a:lnTo>
                  <a:pt x="3044" y="233"/>
                </a:lnTo>
                <a:lnTo>
                  <a:pt x="3050" y="232"/>
                </a:lnTo>
                <a:lnTo>
                  <a:pt x="3057" y="231"/>
                </a:lnTo>
                <a:lnTo>
                  <a:pt x="3064" y="230"/>
                </a:lnTo>
                <a:lnTo>
                  <a:pt x="3071" y="228"/>
                </a:lnTo>
                <a:lnTo>
                  <a:pt x="3077" y="227"/>
                </a:lnTo>
                <a:lnTo>
                  <a:pt x="3084" y="226"/>
                </a:lnTo>
                <a:lnTo>
                  <a:pt x="3091" y="225"/>
                </a:lnTo>
                <a:lnTo>
                  <a:pt x="3099" y="223"/>
                </a:lnTo>
                <a:lnTo>
                  <a:pt x="3106" y="222"/>
                </a:lnTo>
                <a:lnTo>
                  <a:pt x="3113" y="221"/>
                </a:lnTo>
                <a:lnTo>
                  <a:pt x="3120" y="220"/>
                </a:lnTo>
                <a:lnTo>
                  <a:pt x="3128" y="218"/>
                </a:lnTo>
                <a:lnTo>
                  <a:pt x="3135" y="217"/>
                </a:lnTo>
                <a:lnTo>
                  <a:pt x="3142" y="216"/>
                </a:lnTo>
                <a:lnTo>
                  <a:pt x="3142" y="216"/>
                </a:lnTo>
                <a:lnTo>
                  <a:pt x="3143" y="216"/>
                </a:lnTo>
                <a:lnTo>
                  <a:pt x="3143" y="216"/>
                </a:lnTo>
                <a:lnTo>
                  <a:pt x="3144" y="216"/>
                </a:lnTo>
                <a:lnTo>
                  <a:pt x="3144" y="216"/>
                </a:lnTo>
                <a:lnTo>
                  <a:pt x="3144" y="216"/>
                </a:lnTo>
                <a:lnTo>
                  <a:pt x="3144" y="216"/>
                </a:lnTo>
                <a:lnTo>
                  <a:pt x="3144" y="216"/>
                </a:lnTo>
                <a:lnTo>
                  <a:pt x="3144" y="216"/>
                </a:lnTo>
                <a:lnTo>
                  <a:pt x="3144" y="216"/>
                </a:lnTo>
                <a:lnTo>
                  <a:pt x="3144" y="216"/>
                </a:lnTo>
                <a:lnTo>
                  <a:pt x="3143" y="216"/>
                </a:lnTo>
                <a:lnTo>
                  <a:pt x="3142" y="216"/>
                </a:lnTo>
                <a:lnTo>
                  <a:pt x="3142" y="217"/>
                </a:lnTo>
                <a:lnTo>
                  <a:pt x="3141" y="217"/>
                </a:lnTo>
                <a:lnTo>
                  <a:pt x="3140" y="217"/>
                </a:lnTo>
                <a:lnTo>
                  <a:pt x="3139" y="217"/>
                </a:lnTo>
                <a:lnTo>
                  <a:pt x="3138" y="218"/>
                </a:lnTo>
                <a:lnTo>
                  <a:pt x="3137" y="218"/>
                </a:lnTo>
                <a:lnTo>
                  <a:pt x="3136" y="219"/>
                </a:lnTo>
                <a:lnTo>
                  <a:pt x="3135" y="219"/>
                </a:lnTo>
                <a:lnTo>
                  <a:pt x="3133" y="219"/>
                </a:lnTo>
                <a:lnTo>
                  <a:pt x="3132" y="220"/>
                </a:lnTo>
                <a:lnTo>
                  <a:pt x="3130" y="220"/>
                </a:lnTo>
                <a:lnTo>
                  <a:pt x="3129" y="221"/>
                </a:lnTo>
                <a:lnTo>
                  <a:pt x="3127" y="221"/>
                </a:lnTo>
                <a:lnTo>
                  <a:pt x="3125" y="222"/>
                </a:lnTo>
                <a:lnTo>
                  <a:pt x="3123" y="223"/>
                </a:lnTo>
                <a:lnTo>
                  <a:pt x="3121" y="223"/>
                </a:lnTo>
                <a:lnTo>
                  <a:pt x="3119" y="224"/>
                </a:lnTo>
                <a:lnTo>
                  <a:pt x="3117" y="224"/>
                </a:lnTo>
                <a:lnTo>
                  <a:pt x="3115" y="225"/>
                </a:lnTo>
                <a:lnTo>
                  <a:pt x="3113" y="226"/>
                </a:lnTo>
                <a:lnTo>
                  <a:pt x="3110" y="227"/>
                </a:lnTo>
                <a:lnTo>
                  <a:pt x="3108" y="227"/>
                </a:lnTo>
                <a:lnTo>
                  <a:pt x="3105" y="228"/>
                </a:lnTo>
                <a:lnTo>
                  <a:pt x="3103" y="229"/>
                </a:lnTo>
                <a:lnTo>
                  <a:pt x="3100" y="230"/>
                </a:lnTo>
                <a:lnTo>
                  <a:pt x="3098" y="231"/>
                </a:lnTo>
                <a:lnTo>
                  <a:pt x="3095" y="232"/>
                </a:lnTo>
                <a:lnTo>
                  <a:pt x="3092" y="233"/>
                </a:lnTo>
                <a:lnTo>
                  <a:pt x="3089" y="234"/>
                </a:lnTo>
                <a:lnTo>
                  <a:pt x="3086" y="235"/>
                </a:lnTo>
                <a:lnTo>
                  <a:pt x="3084" y="236"/>
                </a:lnTo>
                <a:lnTo>
                  <a:pt x="3080" y="237"/>
                </a:lnTo>
                <a:lnTo>
                  <a:pt x="3077" y="238"/>
                </a:lnTo>
                <a:lnTo>
                  <a:pt x="3074" y="239"/>
                </a:lnTo>
                <a:lnTo>
                  <a:pt x="3071" y="240"/>
                </a:lnTo>
                <a:lnTo>
                  <a:pt x="3068" y="241"/>
                </a:lnTo>
                <a:lnTo>
                  <a:pt x="3065" y="242"/>
                </a:lnTo>
                <a:lnTo>
                  <a:pt x="3061" y="244"/>
                </a:lnTo>
                <a:lnTo>
                  <a:pt x="3058" y="245"/>
                </a:lnTo>
                <a:lnTo>
                  <a:pt x="3055" y="246"/>
                </a:lnTo>
                <a:lnTo>
                  <a:pt x="3051" y="247"/>
                </a:lnTo>
                <a:lnTo>
                  <a:pt x="3048" y="249"/>
                </a:lnTo>
                <a:lnTo>
                  <a:pt x="3044" y="250"/>
                </a:lnTo>
                <a:lnTo>
                  <a:pt x="3040" y="251"/>
                </a:lnTo>
                <a:lnTo>
                  <a:pt x="3037" y="253"/>
                </a:lnTo>
                <a:lnTo>
                  <a:pt x="3033" y="254"/>
                </a:lnTo>
                <a:lnTo>
                  <a:pt x="3029" y="255"/>
                </a:lnTo>
                <a:lnTo>
                  <a:pt x="3026" y="257"/>
                </a:lnTo>
                <a:lnTo>
                  <a:pt x="3022" y="258"/>
                </a:lnTo>
                <a:lnTo>
                  <a:pt x="3018" y="260"/>
                </a:lnTo>
                <a:lnTo>
                  <a:pt x="3014" y="262"/>
                </a:lnTo>
                <a:lnTo>
                  <a:pt x="3011" y="263"/>
                </a:lnTo>
                <a:lnTo>
                  <a:pt x="3007" y="265"/>
                </a:lnTo>
                <a:lnTo>
                  <a:pt x="3003" y="266"/>
                </a:lnTo>
                <a:lnTo>
                  <a:pt x="2999" y="268"/>
                </a:lnTo>
                <a:lnTo>
                  <a:pt x="2995" y="270"/>
                </a:lnTo>
                <a:lnTo>
                  <a:pt x="2991" y="271"/>
                </a:lnTo>
                <a:lnTo>
                  <a:pt x="2987" y="273"/>
                </a:lnTo>
                <a:lnTo>
                  <a:pt x="2983" y="275"/>
                </a:lnTo>
                <a:lnTo>
                  <a:pt x="2979" y="277"/>
                </a:lnTo>
                <a:lnTo>
                  <a:pt x="2975" y="278"/>
                </a:lnTo>
                <a:lnTo>
                  <a:pt x="2971" y="280"/>
                </a:lnTo>
                <a:lnTo>
                  <a:pt x="2967" y="282"/>
                </a:lnTo>
                <a:lnTo>
                  <a:pt x="2962" y="284"/>
                </a:lnTo>
                <a:lnTo>
                  <a:pt x="2958" y="286"/>
                </a:lnTo>
                <a:lnTo>
                  <a:pt x="2954" y="288"/>
                </a:lnTo>
                <a:lnTo>
                  <a:pt x="2950" y="290"/>
                </a:lnTo>
                <a:lnTo>
                  <a:pt x="2946" y="292"/>
                </a:lnTo>
                <a:lnTo>
                  <a:pt x="2942" y="294"/>
                </a:lnTo>
                <a:lnTo>
                  <a:pt x="2938" y="296"/>
                </a:lnTo>
                <a:lnTo>
                  <a:pt x="2934" y="298"/>
                </a:lnTo>
                <a:lnTo>
                  <a:pt x="2929" y="300"/>
                </a:lnTo>
                <a:lnTo>
                  <a:pt x="2925" y="302"/>
                </a:lnTo>
                <a:lnTo>
                  <a:pt x="2921" y="304"/>
                </a:lnTo>
                <a:lnTo>
                  <a:pt x="2917" y="306"/>
                </a:lnTo>
                <a:lnTo>
                  <a:pt x="2913" y="308"/>
                </a:lnTo>
                <a:lnTo>
                  <a:pt x="2909" y="311"/>
                </a:lnTo>
                <a:lnTo>
                  <a:pt x="2904" y="313"/>
                </a:lnTo>
                <a:lnTo>
                  <a:pt x="2900" y="315"/>
                </a:lnTo>
                <a:lnTo>
                  <a:pt x="2896" y="317"/>
                </a:lnTo>
                <a:lnTo>
                  <a:pt x="2892" y="320"/>
                </a:lnTo>
                <a:lnTo>
                  <a:pt x="2888" y="322"/>
                </a:lnTo>
                <a:lnTo>
                  <a:pt x="2884" y="324"/>
                </a:lnTo>
                <a:lnTo>
                  <a:pt x="2880" y="327"/>
                </a:lnTo>
                <a:lnTo>
                  <a:pt x="2876" y="329"/>
                </a:lnTo>
                <a:lnTo>
                  <a:pt x="2872" y="331"/>
                </a:lnTo>
                <a:lnTo>
                  <a:pt x="2867" y="334"/>
                </a:lnTo>
                <a:lnTo>
                  <a:pt x="2863" y="336"/>
                </a:lnTo>
                <a:lnTo>
                  <a:pt x="2859" y="339"/>
                </a:lnTo>
                <a:lnTo>
                  <a:pt x="2855" y="341"/>
                </a:lnTo>
                <a:lnTo>
                  <a:pt x="2852" y="344"/>
                </a:lnTo>
                <a:lnTo>
                  <a:pt x="2848" y="347"/>
                </a:lnTo>
                <a:lnTo>
                  <a:pt x="2844" y="349"/>
                </a:lnTo>
                <a:lnTo>
                  <a:pt x="2840" y="352"/>
                </a:lnTo>
                <a:lnTo>
                  <a:pt x="2836" y="354"/>
                </a:lnTo>
                <a:lnTo>
                  <a:pt x="2832" y="357"/>
                </a:lnTo>
                <a:lnTo>
                  <a:pt x="2828" y="360"/>
                </a:lnTo>
                <a:lnTo>
                  <a:pt x="2825" y="362"/>
                </a:lnTo>
                <a:lnTo>
                  <a:pt x="2821" y="365"/>
                </a:lnTo>
                <a:lnTo>
                  <a:pt x="2817" y="368"/>
                </a:lnTo>
                <a:lnTo>
                  <a:pt x="2813" y="371"/>
                </a:lnTo>
                <a:lnTo>
                  <a:pt x="2810" y="374"/>
                </a:lnTo>
                <a:lnTo>
                  <a:pt x="2806" y="376"/>
                </a:lnTo>
                <a:lnTo>
                  <a:pt x="2803" y="379"/>
                </a:lnTo>
                <a:lnTo>
                  <a:pt x="2799" y="382"/>
                </a:lnTo>
                <a:lnTo>
                  <a:pt x="2796" y="385"/>
                </a:lnTo>
                <a:lnTo>
                  <a:pt x="2792" y="388"/>
                </a:lnTo>
                <a:lnTo>
                  <a:pt x="2789" y="391"/>
                </a:lnTo>
                <a:lnTo>
                  <a:pt x="2786" y="394"/>
                </a:lnTo>
                <a:lnTo>
                  <a:pt x="2782" y="397"/>
                </a:lnTo>
                <a:lnTo>
                  <a:pt x="2779" y="400"/>
                </a:lnTo>
                <a:lnTo>
                  <a:pt x="2776" y="403"/>
                </a:lnTo>
                <a:lnTo>
                  <a:pt x="2773" y="406"/>
                </a:lnTo>
                <a:lnTo>
                  <a:pt x="2770" y="409"/>
                </a:lnTo>
                <a:lnTo>
                  <a:pt x="2767" y="412"/>
                </a:lnTo>
                <a:lnTo>
                  <a:pt x="2764" y="416"/>
                </a:lnTo>
                <a:lnTo>
                  <a:pt x="2761" y="419"/>
                </a:lnTo>
                <a:lnTo>
                  <a:pt x="2758" y="422"/>
                </a:lnTo>
                <a:lnTo>
                  <a:pt x="2755" y="425"/>
                </a:lnTo>
                <a:lnTo>
                  <a:pt x="2752" y="429"/>
                </a:lnTo>
                <a:lnTo>
                  <a:pt x="2750" y="432"/>
                </a:lnTo>
                <a:lnTo>
                  <a:pt x="2747" y="435"/>
                </a:lnTo>
                <a:lnTo>
                  <a:pt x="2745" y="438"/>
                </a:lnTo>
                <a:lnTo>
                  <a:pt x="2742" y="442"/>
                </a:lnTo>
                <a:lnTo>
                  <a:pt x="2740" y="445"/>
                </a:lnTo>
                <a:lnTo>
                  <a:pt x="2737" y="449"/>
                </a:lnTo>
                <a:lnTo>
                  <a:pt x="2735" y="452"/>
                </a:lnTo>
                <a:lnTo>
                  <a:pt x="2733" y="455"/>
                </a:lnTo>
                <a:lnTo>
                  <a:pt x="2731" y="459"/>
                </a:lnTo>
                <a:lnTo>
                  <a:pt x="2729" y="462"/>
                </a:lnTo>
                <a:lnTo>
                  <a:pt x="2727" y="466"/>
                </a:lnTo>
                <a:lnTo>
                  <a:pt x="2725" y="469"/>
                </a:lnTo>
                <a:lnTo>
                  <a:pt x="2723" y="473"/>
                </a:lnTo>
                <a:lnTo>
                  <a:pt x="2721" y="477"/>
                </a:lnTo>
                <a:lnTo>
                  <a:pt x="2720" y="480"/>
                </a:lnTo>
                <a:lnTo>
                  <a:pt x="2718" y="484"/>
                </a:lnTo>
                <a:lnTo>
                  <a:pt x="2717" y="487"/>
                </a:lnTo>
                <a:lnTo>
                  <a:pt x="2715" y="491"/>
                </a:lnTo>
                <a:lnTo>
                  <a:pt x="2714" y="495"/>
                </a:lnTo>
                <a:lnTo>
                  <a:pt x="2713" y="499"/>
                </a:lnTo>
                <a:lnTo>
                  <a:pt x="2712" y="502"/>
                </a:lnTo>
                <a:lnTo>
                  <a:pt x="2711" y="506"/>
                </a:lnTo>
                <a:lnTo>
                  <a:pt x="2710" y="510"/>
                </a:lnTo>
                <a:lnTo>
                  <a:pt x="2709" y="514"/>
                </a:lnTo>
                <a:lnTo>
                  <a:pt x="2708" y="518"/>
                </a:lnTo>
                <a:lnTo>
                  <a:pt x="2707" y="521"/>
                </a:lnTo>
                <a:lnTo>
                  <a:pt x="2707" y="525"/>
                </a:lnTo>
                <a:lnTo>
                  <a:pt x="2706" y="529"/>
                </a:lnTo>
                <a:lnTo>
                  <a:pt x="2706" y="533"/>
                </a:lnTo>
                <a:lnTo>
                  <a:pt x="2706" y="537"/>
                </a:lnTo>
                <a:lnTo>
                  <a:pt x="2706" y="541"/>
                </a:lnTo>
                <a:lnTo>
                  <a:pt x="2705" y="545"/>
                </a:lnTo>
                <a:lnTo>
                  <a:pt x="2706" y="549"/>
                </a:lnTo>
                <a:lnTo>
                  <a:pt x="2706" y="553"/>
                </a:lnTo>
                <a:lnTo>
                  <a:pt x="2706" y="557"/>
                </a:lnTo>
                <a:lnTo>
                  <a:pt x="2706" y="561"/>
                </a:lnTo>
                <a:lnTo>
                  <a:pt x="2707" y="565"/>
                </a:lnTo>
                <a:lnTo>
                  <a:pt x="2707" y="570"/>
                </a:lnTo>
                <a:lnTo>
                  <a:pt x="2708" y="574"/>
                </a:lnTo>
                <a:lnTo>
                  <a:pt x="2709" y="578"/>
                </a:lnTo>
                <a:lnTo>
                  <a:pt x="2710" y="582"/>
                </a:lnTo>
                <a:lnTo>
                  <a:pt x="2711" y="586"/>
                </a:lnTo>
                <a:lnTo>
                  <a:pt x="2712" y="591"/>
                </a:lnTo>
                <a:lnTo>
                  <a:pt x="2713" y="595"/>
                </a:lnTo>
                <a:lnTo>
                  <a:pt x="2715" y="599"/>
                </a:lnTo>
                <a:lnTo>
                  <a:pt x="2716" y="604"/>
                </a:lnTo>
                <a:lnTo>
                  <a:pt x="2718" y="608"/>
                </a:lnTo>
                <a:lnTo>
                  <a:pt x="2720" y="612"/>
                </a:lnTo>
                <a:lnTo>
                  <a:pt x="2722" y="617"/>
                </a:lnTo>
                <a:lnTo>
                  <a:pt x="2724" y="621"/>
                </a:lnTo>
                <a:lnTo>
                  <a:pt x="2726" y="626"/>
                </a:lnTo>
                <a:lnTo>
                  <a:pt x="2728" y="630"/>
                </a:lnTo>
                <a:lnTo>
                  <a:pt x="2730" y="634"/>
                </a:lnTo>
                <a:lnTo>
                  <a:pt x="2733" y="639"/>
                </a:lnTo>
                <a:lnTo>
                  <a:pt x="2736" y="644"/>
                </a:lnTo>
                <a:lnTo>
                  <a:pt x="2739" y="648"/>
                </a:lnTo>
                <a:lnTo>
                  <a:pt x="2742" y="653"/>
                </a:lnTo>
                <a:lnTo>
                  <a:pt x="2745" y="657"/>
                </a:lnTo>
                <a:lnTo>
                  <a:pt x="2748" y="662"/>
                </a:lnTo>
                <a:lnTo>
                  <a:pt x="2751" y="666"/>
                </a:lnTo>
                <a:lnTo>
                  <a:pt x="2755" y="671"/>
                </a:lnTo>
                <a:lnTo>
                  <a:pt x="2758" y="676"/>
                </a:lnTo>
                <a:lnTo>
                  <a:pt x="2762" y="681"/>
                </a:lnTo>
                <a:lnTo>
                  <a:pt x="2766" y="685"/>
                </a:lnTo>
                <a:lnTo>
                  <a:pt x="2770" y="690"/>
                </a:lnTo>
                <a:lnTo>
                  <a:pt x="2775" y="695"/>
                </a:lnTo>
                <a:lnTo>
                  <a:pt x="2779" y="700"/>
                </a:lnTo>
                <a:lnTo>
                  <a:pt x="2784" y="704"/>
                </a:lnTo>
                <a:lnTo>
                  <a:pt x="2788" y="709"/>
                </a:lnTo>
                <a:lnTo>
                  <a:pt x="2793" y="714"/>
                </a:lnTo>
                <a:lnTo>
                  <a:pt x="2798" y="719"/>
                </a:lnTo>
                <a:lnTo>
                  <a:pt x="2803" y="724"/>
                </a:lnTo>
                <a:lnTo>
                  <a:pt x="2809" y="729"/>
                </a:lnTo>
                <a:lnTo>
                  <a:pt x="2814" y="734"/>
                </a:lnTo>
                <a:lnTo>
                  <a:pt x="2820" y="739"/>
                </a:lnTo>
                <a:lnTo>
                  <a:pt x="2826" y="744"/>
                </a:lnTo>
                <a:lnTo>
                  <a:pt x="2832" y="749"/>
                </a:lnTo>
                <a:lnTo>
                  <a:pt x="2838" y="754"/>
                </a:lnTo>
                <a:lnTo>
                  <a:pt x="2844" y="759"/>
                </a:lnTo>
                <a:lnTo>
                  <a:pt x="2851" y="764"/>
                </a:lnTo>
                <a:lnTo>
                  <a:pt x="2857" y="769"/>
                </a:lnTo>
                <a:lnTo>
                  <a:pt x="2864" y="774"/>
                </a:lnTo>
                <a:lnTo>
                  <a:pt x="2871" y="779"/>
                </a:lnTo>
                <a:lnTo>
                  <a:pt x="2878" y="784"/>
                </a:lnTo>
                <a:lnTo>
                  <a:pt x="2886" y="790"/>
                </a:lnTo>
                <a:lnTo>
                  <a:pt x="2886" y="790"/>
                </a:lnTo>
                <a:lnTo>
                  <a:pt x="2888" y="792"/>
                </a:lnTo>
                <a:lnTo>
                  <a:pt x="2891" y="794"/>
                </a:lnTo>
                <a:lnTo>
                  <a:pt x="2894" y="796"/>
                </a:lnTo>
                <a:lnTo>
                  <a:pt x="2897" y="798"/>
                </a:lnTo>
                <a:lnTo>
                  <a:pt x="2899" y="801"/>
                </a:lnTo>
                <a:lnTo>
                  <a:pt x="2901" y="803"/>
                </a:lnTo>
                <a:lnTo>
                  <a:pt x="2904" y="805"/>
                </a:lnTo>
                <a:lnTo>
                  <a:pt x="2906" y="808"/>
                </a:lnTo>
                <a:lnTo>
                  <a:pt x="2908" y="810"/>
                </a:lnTo>
                <a:lnTo>
                  <a:pt x="2910" y="812"/>
                </a:lnTo>
                <a:lnTo>
                  <a:pt x="2912" y="815"/>
                </a:lnTo>
                <a:lnTo>
                  <a:pt x="2914" y="817"/>
                </a:lnTo>
                <a:lnTo>
                  <a:pt x="2915" y="820"/>
                </a:lnTo>
                <a:lnTo>
                  <a:pt x="2917" y="822"/>
                </a:lnTo>
                <a:lnTo>
                  <a:pt x="2918" y="825"/>
                </a:lnTo>
                <a:lnTo>
                  <a:pt x="2920" y="828"/>
                </a:lnTo>
                <a:lnTo>
                  <a:pt x="2921" y="830"/>
                </a:lnTo>
                <a:lnTo>
                  <a:pt x="2922" y="833"/>
                </a:lnTo>
                <a:lnTo>
                  <a:pt x="2923" y="836"/>
                </a:lnTo>
                <a:lnTo>
                  <a:pt x="2925" y="838"/>
                </a:lnTo>
                <a:lnTo>
                  <a:pt x="2925" y="841"/>
                </a:lnTo>
                <a:lnTo>
                  <a:pt x="2926" y="844"/>
                </a:lnTo>
                <a:lnTo>
                  <a:pt x="2927" y="846"/>
                </a:lnTo>
                <a:lnTo>
                  <a:pt x="2928" y="849"/>
                </a:lnTo>
                <a:lnTo>
                  <a:pt x="2928" y="852"/>
                </a:lnTo>
                <a:lnTo>
                  <a:pt x="2929" y="855"/>
                </a:lnTo>
                <a:lnTo>
                  <a:pt x="2929" y="858"/>
                </a:lnTo>
                <a:lnTo>
                  <a:pt x="2930" y="861"/>
                </a:lnTo>
                <a:lnTo>
                  <a:pt x="2930" y="864"/>
                </a:lnTo>
                <a:lnTo>
                  <a:pt x="2930" y="867"/>
                </a:lnTo>
                <a:lnTo>
                  <a:pt x="2930" y="870"/>
                </a:lnTo>
                <a:lnTo>
                  <a:pt x="2930" y="873"/>
                </a:lnTo>
                <a:lnTo>
                  <a:pt x="2930" y="876"/>
                </a:lnTo>
                <a:lnTo>
                  <a:pt x="2930" y="879"/>
                </a:lnTo>
                <a:lnTo>
                  <a:pt x="2930" y="882"/>
                </a:lnTo>
                <a:lnTo>
                  <a:pt x="2930" y="885"/>
                </a:lnTo>
                <a:lnTo>
                  <a:pt x="2929" y="888"/>
                </a:lnTo>
                <a:lnTo>
                  <a:pt x="2929" y="891"/>
                </a:lnTo>
                <a:lnTo>
                  <a:pt x="2928" y="894"/>
                </a:lnTo>
                <a:lnTo>
                  <a:pt x="2928" y="898"/>
                </a:lnTo>
                <a:lnTo>
                  <a:pt x="2927" y="901"/>
                </a:lnTo>
                <a:lnTo>
                  <a:pt x="2927" y="904"/>
                </a:lnTo>
                <a:lnTo>
                  <a:pt x="2926" y="907"/>
                </a:lnTo>
                <a:lnTo>
                  <a:pt x="2925" y="911"/>
                </a:lnTo>
                <a:lnTo>
                  <a:pt x="2924" y="914"/>
                </a:lnTo>
                <a:lnTo>
                  <a:pt x="2923" y="917"/>
                </a:lnTo>
                <a:lnTo>
                  <a:pt x="2922" y="921"/>
                </a:lnTo>
                <a:lnTo>
                  <a:pt x="2921" y="924"/>
                </a:lnTo>
                <a:lnTo>
                  <a:pt x="2920" y="928"/>
                </a:lnTo>
                <a:lnTo>
                  <a:pt x="2919" y="931"/>
                </a:lnTo>
                <a:lnTo>
                  <a:pt x="2917" y="934"/>
                </a:lnTo>
                <a:lnTo>
                  <a:pt x="2916" y="938"/>
                </a:lnTo>
                <a:lnTo>
                  <a:pt x="2915" y="941"/>
                </a:lnTo>
                <a:lnTo>
                  <a:pt x="2913" y="945"/>
                </a:lnTo>
                <a:lnTo>
                  <a:pt x="2912" y="949"/>
                </a:lnTo>
                <a:lnTo>
                  <a:pt x="2910" y="952"/>
                </a:lnTo>
                <a:lnTo>
                  <a:pt x="2909" y="956"/>
                </a:lnTo>
                <a:lnTo>
                  <a:pt x="2907" y="959"/>
                </a:lnTo>
                <a:lnTo>
                  <a:pt x="2905" y="963"/>
                </a:lnTo>
                <a:lnTo>
                  <a:pt x="2904" y="967"/>
                </a:lnTo>
                <a:lnTo>
                  <a:pt x="2902" y="970"/>
                </a:lnTo>
                <a:lnTo>
                  <a:pt x="2900" y="974"/>
                </a:lnTo>
                <a:lnTo>
                  <a:pt x="2898" y="978"/>
                </a:lnTo>
                <a:lnTo>
                  <a:pt x="2896" y="981"/>
                </a:lnTo>
                <a:lnTo>
                  <a:pt x="2894" y="985"/>
                </a:lnTo>
                <a:lnTo>
                  <a:pt x="2892" y="989"/>
                </a:lnTo>
                <a:lnTo>
                  <a:pt x="2890" y="993"/>
                </a:lnTo>
                <a:lnTo>
                  <a:pt x="2888" y="996"/>
                </a:lnTo>
                <a:lnTo>
                  <a:pt x="2886" y="1000"/>
                </a:lnTo>
                <a:lnTo>
                  <a:pt x="2884" y="1004"/>
                </a:lnTo>
                <a:lnTo>
                  <a:pt x="2881" y="1008"/>
                </a:lnTo>
                <a:lnTo>
                  <a:pt x="2879" y="1012"/>
                </a:lnTo>
                <a:lnTo>
                  <a:pt x="2877" y="1016"/>
                </a:lnTo>
                <a:lnTo>
                  <a:pt x="2874" y="1020"/>
                </a:lnTo>
                <a:lnTo>
                  <a:pt x="2872" y="1023"/>
                </a:lnTo>
                <a:lnTo>
                  <a:pt x="2870" y="1027"/>
                </a:lnTo>
                <a:lnTo>
                  <a:pt x="2867" y="1031"/>
                </a:lnTo>
                <a:lnTo>
                  <a:pt x="2865" y="1035"/>
                </a:lnTo>
                <a:lnTo>
                  <a:pt x="2862" y="1039"/>
                </a:lnTo>
                <a:lnTo>
                  <a:pt x="2860" y="1043"/>
                </a:lnTo>
                <a:lnTo>
                  <a:pt x="2857" y="1047"/>
                </a:lnTo>
                <a:lnTo>
                  <a:pt x="2855" y="1051"/>
                </a:lnTo>
                <a:lnTo>
                  <a:pt x="2852" y="1055"/>
                </a:lnTo>
                <a:lnTo>
                  <a:pt x="2849" y="1059"/>
                </a:lnTo>
                <a:lnTo>
                  <a:pt x="2847" y="1064"/>
                </a:lnTo>
                <a:lnTo>
                  <a:pt x="2844" y="1068"/>
                </a:lnTo>
                <a:lnTo>
                  <a:pt x="2841" y="1072"/>
                </a:lnTo>
                <a:lnTo>
                  <a:pt x="2838" y="1076"/>
                </a:lnTo>
                <a:lnTo>
                  <a:pt x="2836" y="1080"/>
                </a:lnTo>
                <a:lnTo>
                  <a:pt x="2833" y="1084"/>
                </a:lnTo>
                <a:lnTo>
                  <a:pt x="2830" y="1088"/>
                </a:lnTo>
                <a:lnTo>
                  <a:pt x="2827" y="1092"/>
                </a:lnTo>
                <a:lnTo>
                  <a:pt x="2824" y="1097"/>
                </a:lnTo>
                <a:lnTo>
                  <a:pt x="2822" y="1101"/>
                </a:lnTo>
                <a:lnTo>
                  <a:pt x="2819" y="1105"/>
                </a:lnTo>
                <a:lnTo>
                  <a:pt x="2816" y="1109"/>
                </a:lnTo>
                <a:lnTo>
                  <a:pt x="2813" y="1114"/>
                </a:lnTo>
                <a:lnTo>
                  <a:pt x="2810" y="1118"/>
                </a:lnTo>
                <a:lnTo>
                  <a:pt x="2807" y="1122"/>
                </a:lnTo>
                <a:lnTo>
                  <a:pt x="2804" y="1126"/>
                </a:lnTo>
                <a:lnTo>
                  <a:pt x="2801" y="1131"/>
                </a:lnTo>
                <a:lnTo>
                  <a:pt x="2798" y="1135"/>
                </a:lnTo>
                <a:lnTo>
                  <a:pt x="2795" y="1139"/>
                </a:lnTo>
                <a:lnTo>
                  <a:pt x="2792" y="1144"/>
                </a:lnTo>
                <a:lnTo>
                  <a:pt x="2789" y="1148"/>
                </a:lnTo>
                <a:lnTo>
                  <a:pt x="2786" y="1152"/>
                </a:lnTo>
                <a:lnTo>
                  <a:pt x="2783" y="1157"/>
                </a:lnTo>
                <a:lnTo>
                  <a:pt x="2780" y="1161"/>
                </a:lnTo>
                <a:lnTo>
                  <a:pt x="2778" y="1166"/>
                </a:lnTo>
                <a:lnTo>
                  <a:pt x="2775" y="1170"/>
                </a:lnTo>
                <a:lnTo>
                  <a:pt x="2772" y="1174"/>
                </a:lnTo>
                <a:lnTo>
                  <a:pt x="2769" y="1179"/>
                </a:lnTo>
                <a:lnTo>
                  <a:pt x="2766" y="1183"/>
                </a:lnTo>
                <a:lnTo>
                  <a:pt x="2763" y="1188"/>
                </a:lnTo>
                <a:lnTo>
                  <a:pt x="2760" y="1192"/>
                </a:lnTo>
                <a:lnTo>
                  <a:pt x="2757" y="1197"/>
                </a:lnTo>
                <a:lnTo>
                  <a:pt x="2754" y="1201"/>
                </a:lnTo>
                <a:lnTo>
                  <a:pt x="2751" y="1205"/>
                </a:lnTo>
                <a:lnTo>
                  <a:pt x="2748" y="1210"/>
                </a:lnTo>
                <a:lnTo>
                  <a:pt x="2745" y="1214"/>
                </a:lnTo>
                <a:lnTo>
                  <a:pt x="2742" y="1219"/>
                </a:lnTo>
                <a:lnTo>
                  <a:pt x="2739" y="1224"/>
                </a:lnTo>
                <a:lnTo>
                  <a:pt x="2736" y="1228"/>
                </a:lnTo>
                <a:lnTo>
                  <a:pt x="2733" y="1233"/>
                </a:lnTo>
                <a:lnTo>
                  <a:pt x="2731" y="1237"/>
                </a:lnTo>
                <a:lnTo>
                  <a:pt x="2728" y="1242"/>
                </a:lnTo>
                <a:lnTo>
                  <a:pt x="2725" y="1246"/>
                </a:lnTo>
                <a:lnTo>
                  <a:pt x="2722" y="1251"/>
                </a:lnTo>
                <a:lnTo>
                  <a:pt x="2719" y="1255"/>
                </a:lnTo>
                <a:lnTo>
                  <a:pt x="2717" y="1260"/>
                </a:lnTo>
                <a:lnTo>
                  <a:pt x="2714" y="1264"/>
                </a:lnTo>
                <a:lnTo>
                  <a:pt x="2711" y="1269"/>
                </a:lnTo>
                <a:lnTo>
                  <a:pt x="2708" y="1274"/>
                </a:lnTo>
                <a:lnTo>
                  <a:pt x="2706" y="1278"/>
                </a:lnTo>
                <a:lnTo>
                  <a:pt x="2703" y="1283"/>
                </a:lnTo>
                <a:lnTo>
                  <a:pt x="2701" y="1288"/>
                </a:lnTo>
                <a:lnTo>
                  <a:pt x="2698" y="1292"/>
                </a:lnTo>
                <a:lnTo>
                  <a:pt x="2695" y="1297"/>
                </a:lnTo>
                <a:lnTo>
                  <a:pt x="2693" y="1301"/>
                </a:lnTo>
                <a:lnTo>
                  <a:pt x="2690" y="1306"/>
                </a:lnTo>
                <a:lnTo>
                  <a:pt x="2688" y="1311"/>
                </a:lnTo>
                <a:lnTo>
                  <a:pt x="2685" y="1315"/>
                </a:lnTo>
                <a:lnTo>
                  <a:pt x="2683" y="1320"/>
                </a:lnTo>
                <a:lnTo>
                  <a:pt x="2681" y="1325"/>
                </a:lnTo>
                <a:lnTo>
                  <a:pt x="2678" y="1329"/>
                </a:lnTo>
                <a:lnTo>
                  <a:pt x="2676" y="1334"/>
                </a:lnTo>
                <a:lnTo>
                  <a:pt x="2674" y="1339"/>
                </a:lnTo>
                <a:lnTo>
                  <a:pt x="2671" y="1343"/>
                </a:lnTo>
                <a:lnTo>
                  <a:pt x="2669" y="1348"/>
                </a:lnTo>
                <a:lnTo>
                  <a:pt x="2667" y="1353"/>
                </a:lnTo>
                <a:lnTo>
                  <a:pt x="2665" y="1357"/>
                </a:lnTo>
                <a:lnTo>
                  <a:pt x="2663" y="1362"/>
                </a:lnTo>
                <a:lnTo>
                  <a:pt x="2661" y="1367"/>
                </a:lnTo>
                <a:lnTo>
                  <a:pt x="2659" y="1371"/>
                </a:lnTo>
                <a:lnTo>
                  <a:pt x="2657" y="1376"/>
                </a:lnTo>
                <a:lnTo>
                  <a:pt x="2655" y="1381"/>
                </a:lnTo>
                <a:lnTo>
                  <a:pt x="2653" y="1385"/>
                </a:lnTo>
                <a:lnTo>
                  <a:pt x="2651" y="1390"/>
                </a:lnTo>
                <a:lnTo>
                  <a:pt x="2650" y="1395"/>
                </a:lnTo>
                <a:lnTo>
                  <a:pt x="2648" y="1400"/>
                </a:lnTo>
                <a:lnTo>
                  <a:pt x="2646" y="1404"/>
                </a:lnTo>
                <a:lnTo>
                  <a:pt x="2645" y="1409"/>
                </a:lnTo>
                <a:lnTo>
                  <a:pt x="2643" y="1414"/>
                </a:lnTo>
                <a:lnTo>
                  <a:pt x="2642" y="1418"/>
                </a:lnTo>
                <a:lnTo>
                  <a:pt x="2640" y="1423"/>
                </a:lnTo>
                <a:lnTo>
                  <a:pt x="2639" y="1428"/>
                </a:lnTo>
                <a:lnTo>
                  <a:pt x="2638" y="1432"/>
                </a:lnTo>
                <a:lnTo>
                  <a:pt x="2636" y="1437"/>
                </a:lnTo>
                <a:lnTo>
                  <a:pt x="2635" y="1442"/>
                </a:lnTo>
                <a:lnTo>
                  <a:pt x="2634" y="1447"/>
                </a:lnTo>
                <a:lnTo>
                  <a:pt x="2633" y="1451"/>
                </a:lnTo>
                <a:lnTo>
                  <a:pt x="2632" y="1456"/>
                </a:lnTo>
                <a:lnTo>
                  <a:pt x="2631" y="1461"/>
                </a:lnTo>
                <a:lnTo>
                  <a:pt x="2630" y="1465"/>
                </a:lnTo>
                <a:lnTo>
                  <a:pt x="2629" y="1470"/>
                </a:lnTo>
                <a:lnTo>
                  <a:pt x="2628" y="1475"/>
                </a:lnTo>
                <a:lnTo>
                  <a:pt x="2628" y="1479"/>
                </a:lnTo>
                <a:lnTo>
                  <a:pt x="2627" y="1484"/>
                </a:lnTo>
                <a:lnTo>
                  <a:pt x="2626" y="1489"/>
                </a:lnTo>
                <a:lnTo>
                  <a:pt x="2626" y="1494"/>
                </a:lnTo>
                <a:lnTo>
                  <a:pt x="2626" y="1498"/>
                </a:lnTo>
                <a:lnTo>
                  <a:pt x="2625" y="1503"/>
                </a:lnTo>
                <a:lnTo>
                  <a:pt x="2625" y="1508"/>
                </a:lnTo>
                <a:lnTo>
                  <a:pt x="2625" y="1512"/>
                </a:lnTo>
                <a:lnTo>
                  <a:pt x="2625" y="1517"/>
                </a:lnTo>
                <a:lnTo>
                  <a:pt x="2625" y="1522"/>
                </a:lnTo>
                <a:lnTo>
                  <a:pt x="2625" y="1526"/>
                </a:lnTo>
                <a:lnTo>
                  <a:pt x="2625" y="1531"/>
                </a:lnTo>
                <a:lnTo>
                  <a:pt x="2625" y="1536"/>
                </a:lnTo>
                <a:lnTo>
                  <a:pt x="2625" y="1540"/>
                </a:lnTo>
                <a:lnTo>
                  <a:pt x="2625" y="1545"/>
                </a:lnTo>
                <a:lnTo>
                  <a:pt x="2626" y="1550"/>
                </a:lnTo>
                <a:lnTo>
                  <a:pt x="2626" y="1554"/>
                </a:lnTo>
                <a:lnTo>
                  <a:pt x="2627" y="1559"/>
                </a:lnTo>
                <a:lnTo>
                  <a:pt x="2628" y="1563"/>
                </a:lnTo>
                <a:lnTo>
                  <a:pt x="2628" y="1568"/>
                </a:lnTo>
                <a:lnTo>
                  <a:pt x="2629" y="1573"/>
                </a:lnTo>
                <a:lnTo>
                  <a:pt x="2630" y="1577"/>
                </a:lnTo>
                <a:lnTo>
                  <a:pt x="2631" y="1582"/>
                </a:lnTo>
                <a:lnTo>
                  <a:pt x="2632" y="1587"/>
                </a:lnTo>
                <a:lnTo>
                  <a:pt x="2634" y="1591"/>
                </a:lnTo>
                <a:lnTo>
                  <a:pt x="2635" y="1596"/>
                </a:lnTo>
                <a:lnTo>
                  <a:pt x="2636" y="1600"/>
                </a:lnTo>
                <a:lnTo>
                  <a:pt x="2638" y="1605"/>
                </a:lnTo>
                <a:lnTo>
                  <a:pt x="2639" y="1609"/>
                </a:lnTo>
                <a:lnTo>
                  <a:pt x="2641" y="1614"/>
                </a:lnTo>
                <a:lnTo>
                  <a:pt x="2643" y="1619"/>
                </a:lnTo>
                <a:lnTo>
                  <a:pt x="2645" y="1623"/>
                </a:lnTo>
                <a:lnTo>
                  <a:pt x="2647" y="1628"/>
                </a:lnTo>
                <a:lnTo>
                  <a:pt x="2649" y="1632"/>
                </a:lnTo>
                <a:lnTo>
                  <a:pt x="2651" y="1637"/>
                </a:lnTo>
                <a:lnTo>
                  <a:pt x="2653" y="1641"/>
                </a:lnTo>
                <a:lnTo>
                  <a:pt x="2656" y="1646"/>
                </a:lnTo>
                <a:lnTo>
                  <a:pt x="2658" y="1650"/>
                </a:lnTo>
                <a:lnTo>
                  <a:pt x="2661" y="1655"/>
                </a:lnTo>
                <a:lnTo>
                  <a:pt x="2663" y="1659"/>
                </a:lnTo>
                <a:lnTo>
                  <a:pt x="2666" y="1664"/>
                </a:lnTo>
                <a:lnTo>
                  <a:pt x="2669" y="1668"/>
                </a:lnTo>
                <a:lnTo>
                  <a:pt x="2672" y="1673"/>
                </a:lnTo>
                <a:lnTo>
                  <a:pt x="2675" y="1677"/>
                </a:lnTo>
                <a:lnTo>
                  <a:pt x="2678" y="1681"/>
                </a:lnTo>
                <a:lnTo>
                  <a:pt x="2682" y="1686"/>
                </a:lnTo>
                <a:lnTo>
                  <a:pt x="2685" y="1690"/>
                </a:lnTo>
                <a:lnTo>
                  <a:pt x="2689" y="1695"/>
                </a:lnTo>
                <a:lnTo>
                  <a:pt x="2693" y="1699"/>
                </a:lnTo>
                <a:lnTo>
                  <a:pt x="2696" y="1703"/>
                </a:lnTo>
                <a:lnTo>
                  <a:pt x="2700" y="1708"/>
                </a:lnTo>
                <a:lnTo>
                  <a:pt x="2704" y="1712"/>
                </a:lnTo>
                <a:lnTo>
                  <a:pt x="2709" y="1717"/>
                </a:lnTo>
                <a:lnTo>
                  <a:pt x="2713" y="1721"/>
                </a:lnTo>
                <a:lnTo>
                  <a:pt x="2717" y="1725"/>
                </a:lnTo>
                <a:lnTo>
                  <a:pt x="2722" y="1730"/>
                </a:lnTo>
                <a:lnTo>
                  <a:pt x="2726" y="1734"/>
                </a:lnTo>
                <a:lnTo>
                  <a:pt x="2731" y="1738"/>
                </a:lnTo>
                <a:lnTo>
                  <a:pt x="2736" y="1742"/>
                </a:lnTo>
                <a:lnTo>
                  <a:pt x="2741" y="1747"/>
                </a:lnTo>
                <a:lnTo>
                  <a:pt x="2741" y="1747"/>
                </a:lnTo>
                <a:lnTo>
                  <a:pt x="2729" y="1747"/>
                </a:lnTo>
                <a:lnTo>
                  <a:pt x="2716" y="1747"/>
                </a:lnTo>
                <a:lnTo>
                  <a:pt x="2704" y="1747"/>
                </a:lnTo>
                <a:lnTo>
                  <a:pt x="2692" y="1747"/>
                </a:lnTo>
                <a:lnTo>
                  <a:pt x="2680" y="1747"/>
                </a:lnTo>
                <a:lnTo>
                  <a:pt x="2668" y="1747"/>
                </a:lnTo>
                <a:lnTo>
                  <a:pt x="2657" y="1747"/>
                </a:lnTo>
                <a:lnTo>
                  <a:pt x="2645" y="1747"/>
                </a:lnTo>
                <a:lnTo>
                  <a:pt x="2633" y="1747"/>
                </a:lnTo>
                <a:lnTo>
                  <a:pt x="2622" y="1747"/>
                </a:lnTo>
                <a:lnTo>
                  <a:pt x="2611" y="1747"/>
                </a:lnTo>
                <a:lnTo>
                  <a:pt x="2599" y="1747"/>
                </a:lnTo>
                <a:lnTo>
                  <a:pt x="2588" y="1747"/>
                </a:lnTo>
                <a:lnTo>
                  <a:pt x="2577" y="1747"/>
                </a:lnTo>
                <a:lnTo>
                  <a:pt x="2566" y="1747"/>
                </a:lnTo>
                <a:lnTo>
                  <a:pt x="2555" y="1747"/>
                </a:lnTo>
                <a:lnTo>
                  <a:pt x="2545" y="1747"/>
                </a:lnTo>
                <a:lnTo>
                  <a:pt x="2534" y="1746"/>
                </a:lnTo>
                <a:lnTo>
                  <a:pt x="2523" y="1746"/>
                </a:lnTo>
                <a:lnTo>
                  <a:pt x="2513" y="1746"/>
                </a:lnTo>
                <a:lnTo>
                  <a:pt x="2503" y="1746"/>
                </a:lnTo>
                <a:lnTo>
                  <a:pt x="2492" y="1746"/>
                </a:lnTo>
                <a:lnTo>
                  <a:pt x="2482" y="1745"/>
                </a:lnTo>
                <a:lnTo>
                  <a:pt x="2472" y="1745"/>
                </a:lnTo>
                <a:lnTo>
                  <a:pt x="2462" y="1745"/>
                </a:lnTo>
                <a:lnTo>
                  <a:pt x="2452" y="1745"/>
                </a:lnTo>
                <a:lnTo>
                  <a:pt x="2442" y="1744"/>
                </a:lnTo>
                <a:lnTo>
                  <a:pt x="2433" y="1744"/>
                </a:lnTo>
                <a:lnTo>
                  <a:pt x="2423" y="1744"/>
                </a:lnTo>
                <a:lnTo>
                  <a:pt x="2414" y="1743"/>
                </a:lnTo>
                <a:lnTo>
                  <a:pt x="2404" y="1743"/>
                </a:lnTo>
                <a:lnTo>
                  <a:pt x="2395" y="1743"/>
                </a:lnTo>
                <a:lnTo>
                  <a:pt x="2386" y="1742"/>
                </a:lnTo>
                <a:lnTo>
                  <a:pt x="2377" y="1742"/>
                </a:lnTo>
                <a:lnTo>
                  <a:pt x="2367" y="1742"/>
                </a:lnTo>
                <a:lnTo>
                  <a:pt x="2359" y="1741"/>
                </a:lnTo>
                <a:lnTo>
                  <a:pt x="2350" y="1741"/>
                </a:lnTo>
                <a:lnTo>
                  <a:pt x="2341" y="1740"/>
                </a:lnTo>
                <a:lnTo>
                  <a:pt x="2332" y="1740"/>
                </a:lnTo>
                <a:lnTo>
                  <a:pt x="2324" y="1739"/>
                </a:lnTo>
                <a:lnTo>
                  <a:pt x="2315" y="1739"/>
                </a:lnTo>
                <a:lnTo>
                  <a:pt x="2307" y="1738"/>
                </a:lnTo>
                <a:lnTo>
                  <a:pt x="2298" y="1738"/>
                </a:lnTo>
                <a:lnTo>
                  <a:pt x="2290" y="1737"/>
                </a:lnTo>
                <a:lnTo>
                  <a:pt x="2282" y="1737"/>
                </a:lnTo>
                <a:lnTo>
                  <a:pt x="2274" y="1736"/>
                </a:lnTo>
                <a:lnTo>
                  <a:pt x="2266" y="1736"/>
                </a:lnTo>
                <a:lnTo>
                  <a:pt x="2258" y="1735"/>
                </a:lnTo>
                <a:lnTo>
                  <a:pt x="2250" y="1735"/>
                </a:lnTo>
                <a:lnTo>
                  <a:pt x="2242" y="1734"/>
                </a:lnTo>
                <a:lnTo>
                  <a:pt x="2235" y="1733"/>
                </a:lnTo>
                <a:lnTo>
                  <a:pt x="2227" y="1733"/>
                </a:lnTo>
                <a:lnTo>
                  <a:pt x="2220" y="1732"/>
                </a:lnTo>
                <a:lnTo>
                  <a:pt x="2212" y="1731"/>
                </a:lnTo>
                <a:lnTo>
                  <a:pt x="2205" y="1731"/>
                </a:lnTo>
                <a:lnTo>
                  <a:pt x="2198" y="1730"/>
                </a:lnTo>
                <a:lnTo>
                  <a:pt x="2191" y="1729"/>
                </a:lnTo>
                <a:lnTo>
                  <a:pt x="2184" y="1729"/>
                </a:lnTo>
                <a:lnTo>
                  <a:pt x="2177" y="1728"/>
                </a:lnTo>
                <a:lnTo>
                  <a:pt x="2170" y="1727"/>
                </a:lnTo>
                <a:lnTo>
                  <a:pt x="2163" y="1726"/>
                </a:lnTo>
                <a:lnTo>
                  <a:pt x="2156" y="1726"/>
                </a:lnTo>
                <a:lnTo>
                  <a:pt x="2149" y="1725"/>
                </a:lnTo>
                <a:lnTo>
                  <a:pt x="2143" y="1724"/>
                </a:lnTo>
                <a:lnTo>
                  <a:pt x="2136" y="1723"/>
                </a:lnTo>
                <a:lnTo>
                  <a:pt x="2130" y="1723"/>
                </a:lnTo>
                <a:lnTo>
                  <a:pt x="2124" y="1722"/>
                </a:lnTo>
                <a:lnTo>
                  <a:pt x="2117" y="1721"/>
                </a:lnTo>
                <a:lnTo>
                  <a:pt x="2111" y="1720"/>
                </a:lnTo>
                <a:lnTo>
                  <a:pt x="2105" y="1719"/>
                </a:lnTo>
                <a:lnTo>
                  <a:pt x="2099" y="1718"/>
                </a:lnTo>
                <a:lnTo>
                  <a:pt x="2093" y="1717"/>
                </a:lnTo>
                <a:lnTo>
                  <a:pt x="2087" y="1717"/>
                </a:lnTo>
                <a:lnTo>
                  <a:pt x="2081" y="1716"/>
                </a:lnTo>
                <a:lnTo>
                  <a:pt x="2076" y="1715"/>
                </a:lnTo>
                <a:lnTo>
                  <a:pt x="2070" y="1714"/>
                </a:lnTo>
                <a:lnTo>
                  <a:pt x="2064" y="1713"/>
                </a:lnTo>
                <a:lnTo>
                  <a:pt x="2059" y="1712"/>
                </a:lnTo>
                <a:lnTo>
                  <a:pt x="2053" y="1711"/>
                </a:lnTo>
                <a:lnTo>
                  <a:pt x="2048" y="1710"/>
                </a:lnTo>
                <a:lnTo>
                  <a:pt x="2043" y="1709"/>
                </a:lnTo>
                <a:lnTo>
                  <a:pt x="2038" y="1708"/>
                </a:lnTo>
                <a:lnTo>
                  <a:pt x="2032" y="1707"/>
                </a:lnTo>
                <a:lnTo>
                  <a:pt x="2027" y="1706"/>
                </a:lnTo>
                <a:lnTo>
                  <a:pt x="2022" y="1705"/>
                </a:lnTo>
                <a:lnTo>
                  <a:pt x="2017" y="1704"/>
                </a:lnTo>
                <a:lnTo>
                  <a:pt x="2012" y="1703"/>
                </a:lnTo>
                <a:lnTo>
                  <a:pt x="2008" y="1702"/>
                </a:lnTo>
                <a:lnTo>
                  <a:pt x="2003" y="1701"/>
                </a:lnTo>
                <a:lnTo>
                  <a:pt x="1998" y="1700"/>
                </a:lnTo>
                <a:lnTo>
                  <a:pt x="1994" y="1698"/>
                </a:lnTo>
                <a:lnTo>
                  <a:pt x="1989" y="1697"/>
                </a:lnTo>
                <a:lnTo>
                  <a:pt x="1985" y="1696"/>
                </a:lnTo>
                <a:lnTo>
                  <a:pt x="1980" y="1695"/>
                </a:lnTo>
                <a:lnTo>
                  <a:pt x="1976" y="1694"/>
                </a:lnTo>
                <a:lnTo>
                  <a:pt x="1972" y="1693"/>
                </a:lnTo>
                <a:lnTo>
                  <a:pt x="1968" y="1692"/>
                </a:lnTo>
                <a:lnTo>
                  <a:pt x="1964" y="1691"/>
                </a:lnTo>
                <a:lnTo>
                  <a:pt x="1960" y="1689"/>
                </a:lnTo>
                <a:lnTo>
                  <a:pt x="1956" y="1688"/>
                </a:lnTo>
                <a:lnTo>
                  <a:pt x="1952" y="1687"/>
                </a:lnTo>
                <a:lnTo>
                  <a:pt x="1948" y="1686"/>
                </a:lnTo>
                <a:lnTo>
                  <a:pt x="1944" y="1685"/>
                </a:lnTo>
                <a:lnTo>
                  <a:pt x="1940" y="1683"/>
                </a:lnTo>
                <a:lnTo>
                  <a:pt x="1937" y="1682"/>
                </a:lnTo>
                <a:lnTo>
                  <a:pt x="1933" y="1681"/>
                </a:lnTo>
                <a:lnTo>
                  <a:pt x="1929" y="1680"/>
                </a:lnTo>
                <a:lnTo>
                  <a:pt x="1926" y="1678"/>
                </a:lnTo>
                <a:lnTo>
                  <a:pt x="1923" y="1677"/>
                </a:lnTo>
                <a:lnTo>
                  <a:pt x="1919" y="1676"/>
                </a:lnTo>
                <a:lnTo>
                  <a:pt x="1916" y="1674"/>
                </a:lnTo>
                <a:lnTo>
                  <a:pt x="1913" y="1673"/>
                </a:lnTo>
                <a:lnTo>
                  <a:pt x="1910" y="1672"/>
                </a:lnTo>
                <a:lnTo>
                  <a:pt x="1906" y="1670"/>
                </a:lnTo>
                <a:lnTo>
                  <a:pt x="1903" y="1669"/>
                </a:lnTo>
                <a:lnTo>
                  <a:pt x="1900" y="1668"/>
                </a:lnTo>
                <a:lnTo>
                  <a:pt x="1897" y="1666"/>
                </a:lnTo>
                <a:lnTo>
                  <a:pt x="1895" y="1665"/>
                </a:lnTo>
                <a:lnTo>
                  <a:pt x="1892" y="1664"/>
                </a:lnTo>
                <a:lnTo>
                  <a:pt x="1889" y="1662"/>
                </a:lnTo>
                <a:lnTo>
                  <a:pt x="1886" y="1661"/>
                </a:lnTo>
                <a:lnTo>
                  <a:pt x="1884" y="1659"/>
                </a:lnTo>
                <a:lnTo>
                  <a:pt x="1881" y="1658"/>
                </a:lnTo>
                <a:lnTo>
                  <a:pt x="1878" y="1657"/>
                </a:lnTo>
                <a:lnTo>
                  <a:pt x="1876" y="1655"/>
                </a:lnTo>
                <a:lnTo>
                  <a:pt x="1874" y="1654"/>
                </a:lnTo>
                <a:lnTo>
                  <a:pt x="1871" y="1652"/>
                </a:lnTo>
                <a:lnTo>
                  <a:pt x="1869" y="1651"/>
                </a:lnTo>
                <a:lnTo>
                  <a:pt x="1867" y="1649"/>
                </a:lnTo>
                <a:lnTo>
                  <a:pt x="1864" y="1648"/>
                </a:lnTo>
                <a:lnTo>
                  <a:pt x="1862" y="1647"/>
                </a:lnTo>
                <a:lnTo>
                  <a:pt x="1860" y="1645"/>
                </a:lnTo>
                <a:lnTo>
                  <a:pt x="1858" y="1644"/>
                </a:lnTo>
                <a:lnTo>
                  <a:pt x="1856" y="1642"/>
                </a:lnTo>
                <a:lnTo>
                  <a:pt x="1854" y="1641"/>
                </a:lnTo>
                <a:lnTo>
                  <a:pt x="1852" y="1639"/>
                </a:lnTo>
                <a:lnTo>
                  <a:pt x="1850" y="1637"/>
                </a:lnTo>
                <a:lnTo>
                  <a:pt x="1849" y="1636"/>
                </a:lnTo>
                <a:lnTo>
                  <a:pt x="1847" y="1634"/>
                </a:lnTo>
                <a:lnTo>
                  <a:pt x="1845" y="1633"/>
                </a:lnTo>
                <a:lnTo>
                  <a:pt x="1844" y="1631"/>
                </a:lnTo>
                <a:lnTo>
                  <a:pt x="1842" y="1630"/>
                </a:lnTo>
                <a:lnTo>
                  <a:pt x="1840" y="1628"/>
                </a:lnTo>
                <a:lnTo>
                  <a:pt x="1839" y="1627"/>
                </a:lnTo>
                <a:lnTo>
                  <a:pt x="1837" y="1625"/>
                </a:lnTo>
                <a:lnTo>
                  <a:pt x="1836" y="1623"/>
                </a:lnTo>
                <a:lnTo>
                  <a:pt x="1835" y="1622"/>
                </a:lnTo>
                <a:lnTo>
                  <a:pt x="1833" y="1620"/>
                </a:lnTo>
                <a:lnTo>
                  <a:pt x="1832" y="1619"/>
                </a:lnTo>
                <a:lnTo>
                  <a:pt x="1831" y="1617"/>
                </a:lnTo>
                <a:lnTo>
                  <a:pt x="1830" y="1615"/>
                </a:lnTo>
                <a:lnTo>
                  <a:pt x="1829" y="1614"/>
                </a:lnTo>
                <a:lnTo>
                  <a:pt x="1827" y="1612"/>
                </a:lnTo>
                <a:lnTo>
                  <a:pt x="1826" y="1610"/>
                </a:lnTo>
                <a:lnTo>
                  <a:pt x="1825" y="1609"/>
                </a:lnTo>
                <a:lnTo>
                  <a:pt x="1824" y="1607"/>
                </a:lnTo>
                <a:lnTo>
                  <a:pt x="1823" y="1605"/>
                </a:lnTo>
                <a:lnTo>
                  <a:pt x="1823" y="1604"/>
                </a:lnTo>
                <a:lnTo>
                  <a:pt x="1822" y="1602"/>
                </a:lnTo>
                <a:lnTo>
                  <a:pt x="1821" y="1600"/>
                </a:lnTo>
                <a:lnTo>
                  <a:pt x="1820" y="1599"/>
                </a:lnTo>
                <a:lnTo>
                  <a:pt x="1820" y="1597"/>
                </a:lnTo>
                <a:lnTo>
                  <a:pt x="1819" y="1595"/>
                </a:lnTo>
                <a:lnTo>
                  <a:pt x="1818" y="1594"/>
                </a:lnTo>
                <a:lnTo>
                  <a:pt x="1818" y="1592"/>
                </a:lnTo>
                <a:lnTo>
                  <a:pt x="1817" y="1590"/>
                </a:lnTo>
                <a:lnTo>
                  <a:pt x="1817" y="1588"/>
                </a:lnTo>
                <a:lnTo>
                  <a:pt x="1816" y="1587"/>
                </a:lnTo>
                <a:lnTo>
                  <a:pt x="1816" y="1585"/>
                </a:lnTo>
                <a:lnTo>
                  <a:pt x="1815" y="1583"/>
                </a:lnTo>
                <a:lnTo>
                  <a:pt x="1815" y="1581"/>
                </a:lnTo>
                <a:lnTo>
                  <a:pt x="1815" y="1580"/>
                </a:lnTo>
                <a:lnTo>
                  <a:pt x="1814" y="1578"/>
                </a:lnTo>
                <a:lnTo>
                  <a:pt x="1814" y="1576"/>
                </a:lnTo>
                <a:lnTo>
                  <a:pt x="1814" y="1574"/>
                </a:lnTo>
                <a:lnTo>
                  <a:pt x="1814" y="1573"/>
                </a:lnTo>
                <a:lnTo>
                  <a:pt x="1813" y="1571"/>
                </a:lnTo>
                <a:lnTo>
                  <a:pt x="1813" y="1569"/>
                </a:lnTo>
                <a:lnTo>
                  <a:pt x="1813" y="1567"/>
                </a:lnTo>
                <a:lnTo>
                  <a:pt x="1813" y="1565"/>
                </a:lnTo>
                <a:lnTo>
                  <a:pt x="1813" y="1564"/>
                </a:lnTo>
                <a:lnTo>
                  <a:pt x="1813" y="1562"/>
                </a:lnTo>
                <a:lnTo>
                  <a:pt x="1813" y="1560"/>
                </a:lnTo>
                <a:lnTo>
                  <a:pt x="1813" y="1558"/>
                </a:lnTo>
                <a:lnTo>
                  <a:pt x="1813" y="1556"/>
                </a:lnTo>
                <a:lnTo>
                  <a:pt x="1814" y="1554"/>
                </a:lnTo>
                <a:lnTo>
                  <a:pt x="1814" y="1553"/>
                </a:lnTo>
                <a:lnTo>
                  <a:pt x="1814" y="1551"/>
                </a:lnTo>
                <a:lnTo>
                  <a:pt x="1814" y="1549"/>
                </a:lnTo>
                <a:lnTo>
                  <a:pt x="1814" y="1547"/>
                </a:lnTo>
                <a:lnTo>
                  <a:pt x="1815" y="1545"/>
                </a:lnTo>
                <a:lnTo>
                  <a:pt x="1815" y="1543"/>
                </a:lnTo>
                <a:lnTo>
                  <a:pt x="1815" y="1541"/>
                </a:lnTo>
                <a:lnTo>
                  <a:pt x="1816" y="1540"/>
                </a:lnTo>
                <a:lnTo>
                  <a:pt x="1816" y="1538"/>
                </a:lnTo>
                <a:lnTo>
                  <a:pt x="1817" y="1536"/>
                </a:lnTo>
                <a:lnTo>
                  <a:pt x="1817" y="1534"/>
                </a:lnTo>
                <a:lnTo>
                  <a:pt x="1818" y="1532"/>
                </a:lnTo>
                <a:lnTo>
                  <a:pt x="1818" y="1530"/>
                </a:lnTo>
                <a:lnTo>
                  <a:pt x="1819" y="1528"/>
                </a:lnTo>
                <a:lnTo>
                  <a:pt x="1819" y="1526"/>
                </a:lnTo>
                <a:lnTo>
                  <a:pt x="1820" y="1525"/>
                </a:lnTo>
                <a:lnTo>
                  <a:pt x="1820" y="1523"/>
                </a:lnTo>
                <a:lnTo>
                  <a:pt x="1821" y="1521"/>
                </a:lnTo>
                <a:lnTo>
                  <a:pt x="1822" y="1519"/>
                </a:lnTo>
                <a:lnTo>
                  <a:pt x="1822" y="1517"/>
                </a:lnTo>
                <a:lnTo>
                  <a:pt x="1823" y="1515"/>
                </a:lnTo>
                <a:lnTo>
                  <a:pt x="1824" y="1513"/>
                </a:lnTo>
                <a:lnTo>
                  <a:pt x="1825" y="1511"/>
                </a:lnTo>
                <a:lnTo>
                  <a:pt x="1825" y="1509"/>
                </a:lnTo>
                <a:lnTo>
                  <a:pt x="1826" y="1507"/>
                </a:lnTo>
                <a:lnTo>
                  <a:pt x="1827" y="1505"/>
                </a:lnTo>
                <a:lnTo>
                  <a:pt x="1828" y="1503"/>
                </a:lnTo>
                <a:lnTo>
                  <a:pt x="1829" y="1501"/>
                </a:lnTo>
                <a:lnTo>
                  <a:pt x="1829" y="1499"/>
                </a:lnTo>
                <a:lnTo>
                  <a:pt x="1830" y="1498"/>
                </a:lnTo>
                <a:lnTo>
                  <a:pt x="1831" y="1496"/>
                </a:lnTo>
                <a:lnTo>
                  <a:pt x="1832" y="1494"/>
                </a:lnTo>
                <a:lnTo>
                  <a:pt x="1833" y="1492"/>
                </a:lnTo>
                <a:lnTo>
                  <a:pt x="1834" y="1490"/>
                </a:lnTo>
                <a:lnTo>
                  <a:pt x="1835" y="1488"/>
                </a:lnTo>
                <a:lnTo>
                  <a:pt x="1836" y="1486"/>
                </a:lnTo>
                <a:lnTo>
                  <a:pt x="1837" y="1484"/>
                </a:lnTo>
                <a:lnTo>
                  <a:pt x="1838" y="1482"/>
                </a:lnTo>
                <a:lnTo>
                  <a:pt x="1839" y="1480"/>
                </a:lnTo>
                <a:lnTo>
                  <a:pt x="1840" y="1478"/>
                </a:lnTo>
                <a:lnTo>
                  <a:pt x="1841" y="1476"/>
                </a:lnTo>
                <a:lnTo>
                  <a:pt x="1842" y="1474"/>
                </a:lnTo>
                <a:lnTo>
                  <a:pt x="1844" y="1472"/>
                </a:lnTo>
                <a:lnTo>
                  <a:pt x="1845" y="1470"/>
                </a:lnTo>
                <a:lnTo>
                  <a:pt x="1846" y="1468"/>
                </a:lnTo>
                <a:lnTo>
                  <a:pt x="1847" y="1466"/>
                </a:lnTo>
                <a:lnTo>
                  <a:pt x="1848" y="1464"/>
                </a:lnTo>
                <a:lnTo>
                  <a:pt x="1849" y="1462"/>
                </a:lnTo>
                <a:lnTo>
                  <a:pt x="1850" y="1460"/>
                </a:lnTo>
                <a:lnTo>
                  <a:pt x="1852" y="1458"/>
                </a:lnTo>
                <a:lnTo>
                  <a:pt x="1853" y="1456"/>
                </a:lnTo>
                <a:lnTo>
                  <a:pt x="1854" y="1454"/>
                </a:lnTo>
                <a:lnTo>
                  <a:pt x="1855" y="1452"/>
                </a:lnTo>
                <a:lnTo>
                  <a:pt x="1856" y="1450"/>
                </a:lnTo>
                <a:lnTo>
                  <a:pt x="1858" y="1448"/>
                </a:lnTo>
                <a:lnTo>
                  <a:pt x="1859" y="1446"/>
                </a:lnTo>
                <a:lnTo>
                  <a:pt x="1860" y="1444"/>
                </a:lnTo>
                <a:lnTo>
                  <a:pt x="1861" y="1442"/>
                </a:lnTo>
                <a:lnTo>
                  <a:pt x="1863" y="1440"/>
                </a:lnTo>
                <a:lnTo>
                  <a:pt x="1864" y="1438"/>
                </a:lnTo>
                <a:lnTo>
                  <a:pt x="1865" y="1436"/>
                </a:lnTo>
                <a:lnTo>
                  <a:pt x="1867" y="1434"/>
                </a:lnTo>
                <a:lnTo>
                  <a:pt x="1868" y="1432"/>
                </a:lnTo>
                <a:lnTo>
                  <a:pt x="1869" y="1430"/>
                </a:lnTo>
                <a:lnTo>
                  <a:pt x="1871" y="1428"/>
                </a:lnTo>
                <a:lnTo>
                  <a:pt x="1872" y="1426"/>
                </a:lnTo>
                <a:lnTo>
                  <a:pt x="1873" y="1424"/>
                </a:lnTo>
                <a:lnTo>
                  <a:pt x="1875" y="1422"/>
                </a:lnTo>
                <a:lnTo>
                  <a:pt x="1876" y="1420"/>
                </a:lnTo>
                <a:lnTo>
                  <a:pt x="1877" y="1418"/>
                </a:lnTo>
                <a:lnTo>
                  <a:pt x="1879" y="1416"/>
                </a:lnTo>
                <a:lnTo>
                  <a:pt x="1880" y="1414"/>
                </a:lnTo>
                <a:lnTo>
                  <a:pt x="1881" y="1412"/>
                </a:lnTo>
                <a:lnTo>
                  <a:pt x="1883" y="1410"/>
                </a:lnTo>
                <a:lnTo>
                  <a:pt x="1884" y="1408"/>
                </a:lnTo>
                <a:lnTo>
                  <a:pt x="1885" y="1406"/>
                </a:lnTo>
                <a:lnTo>
                  <a:pt x="1887" y="1404"/>
                </a:lnTo>
                <a:lnTo>
                  <a:pt x="1888" y="1402"/>
                </a:lnTo>
                <a:lnTo>
                  <a:pt x="1889" y="1400"/>
                </a:lnTo>
                <a:lnTo>
                  <a:pt x="1891" y="1398"/>
                </a:lnTo>
                <a:lnTo>
                  <a:pt x="1892" y="1396"/>
                </a:lnTo>
                <a:lnTo>
                  <a:pt x="1893" y="1394"/>
                </a:lnTo>
                <a:lnTo>
                  <a:pt x="1895" y="1392"/>
                </a:lnTo>
                <a:lnTo>
                  <a:pt x="1896" y="1390"/>
                </a:lnTo>
                <a:lnTo>
                  <a:pt x="1897" y="1388"/>
                </a:lnTo>
                <a:lnTo>
                  <a:pt x="1899" y="1386"/>
                </a:lnTo>
                <a:lnTo>
                  <a:pt x="1900" y="1384"/>
                </a:lnTo>
                <a:lnTo>
                  <a:pt x="1901" y="1382"/>
                </a:lnTo>
                <a:lnTo>
                  <a:pt x="1903" y="1380"/>
                </a:lnTo>
                <a:lnTo>
                  <a:pt x="1904" y="1378"/>
                </a:lnTo>
                <a:lnTo>
                  <a:pt x="1905" y="1376"/>
                </a:lnTo>
                <a:lnTo>
                  <a:pt x="1907" y="1374"/>
                </a:lnTo>
                <a:lnTo>
                  <a:pt x="1908" y="1372"/>
                </a:lnTo>
                <a:lnTo>
                  <a:pt x="1909" y="1370"/>
                </a:lnTo>
                <a:lnTo>
                  <a:pt x="1910" y="1367"/>
                </a:lnTo>
                <a:lnTo>
                  <a:pt x="1912" y="1365"/>
                </a:lnTo>
                <a:lnTo>
                  <a:pt x="1913" y="1363"/>
                </a:lnTo>
                <a:lnTo>
                  <a:pt x="1914" y="1361"/>
                </a:lnTo>
                <a:lnTo>
                  <a:pt x="1915" y="1359"/>
                </a:lnTo>
                <a:lnTo>
                  <a:pt x="1917" y="1357"/>
                </a:lnTo>
                <a:lnTo>
                  <a:pt x="1918" y="1355"/>
                </a:lnTo>
                <a:lnTo>
                  <a:pt x="1919" y="1353"/>
                </a:lnTo>
                <a:lnTo>
                  <a:pt x="1920" y="1351"/>
                </a:lnTo>
                <a:lnTo>
                  <a:pt x="1922" y="1350"/>
                </a:lnTo>
                <a:lnTo>
                  <a:pt x="1923" y="1348"/>
                </a:lnTo>
                <a:lnTo>
                  <a:pt x="1924" y="1346"/>
                </a:lnTo>
                <a:lnTo>
                  <a:pt x="1925" y="1344"/>
                </a:lnTo>
                <a:lnTo>
                  <a:pt x="1926" y="1342"/>
                </a:lnTo>
                <a:lnTo>
                  <a:pt x="1927" y="1340"/>
                </a:lnTo>
                <a:lnTo>
                  <a:pt x="1929" y="1338"/>
                </a:lnTo>
                <a:lnTo>
                  <a:pt x="1930" y="1336"/>
                </a:lnTo>
                <a:lnTo>
                  <a:pt x="1931" y="1334"/>
                </a:lnTo>
                <a:lnTo>
                  <a:pt x="1932" y="1332"/>
                </a:lnTo>
                <a:lnTo>
                  <a:pt x="1933" y="1330"/>
                </a:lnTo>
                <a:lnTo>
                  <a:pt x="1934" y="1328"/>
                </a:lnTo>
                <a:lnTo>
                  <a:pt x="1935" y="1326"/>
                </a:lnTo>
                <a:lnTo>
                  <a:pt x="1936" y="1324"/>
                </a:lnTo>
                <a:lnTo>
                  <a:pt x="1937" y="1322"/>
                </a:lnTo>
                <a:lnTo>
                  <a:pt x="1938" y="1320"/>
                </a:lnTo>
                <a:lnTo>
                  <a:pt x="1939" y="1318"/>
                </a:lnTo>
                <a:lnTo>
                  <a:pt x="1940" y="1316"/>
                </a:lnTo>
                <a:lnTo>
                  <a:pt x="1941" y="1314"/>
                </a:lnTo>
                <a:lnTo>
                  <a:pt x="1942" y="1312"/>
                </a:lnTo>
                <a:lnTo>
                  <a:pt x="1943" y="1310"/>
                </a:lnTo>
                <a:lnTo>
                  <a:pt x="1944" y="1308"/>
                </a:lnTo>
                <a:lnTo>
                  <a:pt x="1945" y="1306"/>
                </a:lnTo>
                <a:lnTo>
                  <a:pt x="1946" y="1304"/>
                </a:lnTo>
                <a:lnTo>
                  <a:pt x="1946" y="1302"/>
                </a:lnTo>
                <a:lnTo>
                  <a:pt x="1947" y="1300"/>
                </a:lnTo>
                <a:lnTo>
                  <a:pt x="1948" y="1298"/>
                </a:lnTo>
                <a:lnTo>
                  <a:pt x="1949" y="1297"/>
                </a:lnTo>
                <a:lnTo>
                  <a:pt x="1950" y="1295"/>
                </a:lnTo>
                <a:lnTo>
                  <a:pt x="1950" y="1293"/>
                </a:lnTo>
                <a:lnTo>
                  <a:pt x="1951" y="1291"/>
                </a:lnTo>
                <a:lnTo>
                  <a:pt x="1952" y="1289"/>
                </a:lnTo>
                <a:lnTo>
                  <a:pt x="1952" y="1287"/>
                </a:lnTo>
                <a:lnTo>
                  <a:pt x="1953" y="1285"/>
                </a:lnTo>
                <a:lnTo>
                  <a:pt x="1954" y="1283"/>
                </a:lnTo>
                <a:lnTo>
                  <a:pt x="1954" y="1281"/>
                </a:lnTo>
                <a:lnTo>
                  <a:pt x="1955" y="1279"/>
                </a:lnTo>
                <a:lnTo>
                  <a:pt x="1955" y="1277"/>
                </a:lnTo>
                <a:lnTo>
                  <a:pt x="1956" y="1276"/>
                </a:lnTo>
                <a:lnTo>
                  <a:pt x="1956" y="1274"/>
                </a:lnTo>
                <a:lnTo>
                  <a:pt x="1957" y="1272"/>
                </a:lnTo>
                <a:lnTo>
                  <a:pt x="1957" y="1270"/>
                </a:lnTo>
                <a:lnTo>
                  <a:pt x="1958" y="1268"/>
                </a:lnTo>
                <a:lnTo>
                  <a:pt x="1958" y="1266"/>
                </a:lnTo>
                <a:lnTo>
                  <a:pt x="1959" y="1264"/>
                </a:lnTo>
                <a:lnTo>
                  <a:pt x="1959" y="1263"/>
                </a:lnTo>
                <a:lnTo>
                  <a:pt x="1959" y="1261"/>
                </a:lnTo>
                <a:lnTo>
                  <a:pt x="1959" y="1259"/>
                </a:lnTo>
                <a:lnTo>
                  <a:pt x="1960" y="1257"/>
                </a:lnTo>
                <a:lnTo>
                  <a:pt x="1960" y="1255"/>
                </a:lnTo>
                <a:lnTo>
                  <a:pt x="1960" y="1253"/>
                </a:lnTo>
                <a:lnTo>
                  <a:pt x="1960" y="1252"/>
                </a:lnTo>
                <a:lnTo>
                  <a:pt x="1960" y="1250"/>
                </a:lnTo>
                <a:lnTo>
                  <a:pt x="1960" y="1248"/>
                </a:lnTo>
                <a:lnTo>
                  <a:pt x="1961" y="1246"/>
                </a:lnTo>
                <a:lnTo>
                  <a:pt x="1961" y="1244"/>
                </a:lnTo>
                <a:lnTo>
                  <a:pt x="1961" y="1242"/>
                </a:lnTo>
                <a:lnTo>
                  <a:pt x="1961" y="1241"/>
                </a:lnTo>
                <a:lnTo>
                  <a:pt x="1960" y="1239"/>
                </a:lnTo>
                <a:lnTo>
                  <a:pt x="1960" y="1237"/>
                </a:lnTo>
                <a:lnTo>
                  <a:pt x="1960" y="1235"/>
                </a:lnTo>
                <a:lnTo>
                  <a:pt x="1960" y="1234"/>
                </a:lnTo>
                <a:lnTo>
                  <a:pt x="1960" y="1232"/>
                </a:lnTo>
                <a:lnTo>
                  <a:pt x="1960" y="1230"/>
                </a:lnTo>
                <a:lnTo>
                  <a:pt x="1959" y="1228"/>
                </a:lnTo>
                <a:lnTo>
                  <a:pt x="1959" y="1227"/>
                </a:lnTo>
                <a:lnTo>
                  <a:pt x="1959" y="1225"/>
                </a:lnTo>
                <a:lnTo>
                  <a:pt x="1958" y="1223"/>
                </a:lnTo>
                <a:lnTo>
                  <a:pt x="1958" y="1221"/>
                </a:lnTo>
                <a:lnTo>
                  <a:pt x="1957" y="1220"/>
                </a:lnTo>
                <a:lnTo>
                  <a:pt x="1957" y="1218"/>
                </a:lnTo>
                <a:lnTo>
                  <a:pt x="1956" y="1216"/>
                </a:lnTo>
                <a:lnTo>
                  <a:pt x="1956" y="1214"/>
                </a:lnTo>
                <a:lnTo>
                  <a:pt x="1955" y="1213"/>
                </a:lnTo>
                <a:lnTo>
                  <a:pt x="1955" y="1211"/>
                </a:lnTo>
                <a:lnTo>
                  <a:pt x="1954" y="1209"/>
                </a:lnTo>
                <a:lnTo>
                  <a:pt x="1953" y="1208"/>
                </a:lnTo>
                <a:lnTo>
                  <a:pt x="1952" y="1206"/>
                </a:lnTo>
                <a:lnTo>
                  <a:pt x="1952" y="1204"/>
                </a:lnTo>
                <a:lnTo>
                  <a:pt x="1952" y="1204"/>
                </a:lnTo>
                <a:lnTo>
                  <a:pt x="1949" y="1199"/>
                </a:lnTo>
                <a:lnTo>
                  <a:pt x="1946" y="1193"/>
                </a:lnTo>
                <a:lnTo>
                  <a:pt x="1944" y="1188"/>
                </a:lnTo>
                <a:lnTo>
                  <a:pt x="1942" y="1182"/>
                </a:lnTo>
                <a:lnTo>
                  <a:pt x="1940" y="1176"/>
                </a:lnTo>
                <a:lnTo>
                  <a:pt x="1939" y="1170"/>
                </a:lnTo>
                <a:lnTo>
                  <a:pt x="1937" y="1164"/>
                </a:lnTo>
                <a:lnTo>
                  <a:pt x="1936" y="1157"/>
                </a:lnTo>
                <a:lnTo>
                  <a:pt x="1935" y="1151"/>
                </a:lnTo>
                <a:lnTo>
                  <a:pt x="1934" y="1144"/>
                </a:lnTo>
                <a:lnTo>
                  <a:pt x="1933" y="1138"/>
                </a:lnTo>
                <a:lnTo>
                  <a:pt x="1933" y="1131"/>
                </a:lnTo>
                <a:lnTo>
                  <a:pt x="1932" y="1124"/>
                </a:lnTo>
                <a:lnTo>
                  <a:pt x="1932" y="1117"/>
                </a:lnTo>
                <a:lnTo>
                  <a:pt x="1932" y="1110"/>
                </a:lnTo>
                <a:lnTo>
                  <a:pt x="1932" y="1103"/>
                </a:lnTo>
                <a:lnTo>
                  <a:pt x="1932" y="1096"/>
                </a:lnTo>
                <a:lnTo>
                  <a:pt x="1933" y="1089"/>
                </a:lnTo>
                <a:lnTo>
                  <a:pt x="1933" y="1082"/>
                </a:lnTo>
                <a:lnTo>
                  <a:pt x="1934" y="1074"/>
                </a:lnTo>
                <a:lnTo>
                  <a:pt x="1935" y="1067"/>
                </a:lnTo>
                <a:lnTo>
                  <a:pt x="1936" y="1059"/>
                </a:lnTo>
                <a:lnTo>
                  <a:pt x="1937" y="1052"/>
                </a:lnTo>
                <a:lnTo>
                  <a:pt x="1938" y="1044"/>
                </a:lnTo>
                <a:lnTo>
                  <a:pt x="1939" y="1036"/>
                </a:lnTo>
                <a:lnTo>
                  <a:pt x="1941" y="1028"/>
                </a:lnTo>
                <a:lnTo>
                  <a:pt x="1942" y="1021"/>
                </a:lnTo>
                <a:lnTo>
                  <a:pt x="1944" y="1013"/>
                </a:lnTo>
                <a:lnTo>
                  <a:pt x="1946" y="1005"/>
                </a:lnTo>
                <a:lnTo>
                  <a:pt x="1948" y="997"/>
                </a:lnTo>
                <a:lnTo>
                  <a:pt x="1950" y="989"/>
                </a:lnTo>
                <a:lnTo>
                  <a:pt x="1952" y="981"/>
                </a:lnTo>
                <a:lnTo>
                  <a:pt x="1954" y="973"/>
                </a:lnTo>
                <a:lnTo>
                  <a:pt x="1956" y="964"/>
                </a:lnTo>
                <a:lnTo>
                  <a:pt x="1959" y="956"/>
                </a:lnTo>
                <a:lnTo>
                  <a:pt x="1961" y="948"/>
                </a:lnTo>
                <a:lnTo>
                  <a:pt x="1964" y="940"/>
                </a:lnTo>
                <a:lnTo>
                  <a:pt x="1966" y="932"/>
                </a:lnTo>
                <a:lnTo>
                  <a:pt x="1969" y="924"/>
                </a:lnTo>
                <a:lnTo>
                  <a:pt x="1972" y="915"/>
                </a:lnTo>
                <a:lnTo>
                  <a:pt x="1975" y="907"/>
                </a:lnTo>
                <a:lnTo>
                  <a:pt x="1978" y="899"/>
                </a:lnTo>
                <a:lnTo>
                  <a:pt x="1981" y="891"/>
                </a:lnTo>
                <a:lnTo>
                  <a:pt x="1984" y="882"/>
                </a:lnTo>
                <a:lnTo>
                  <a:pt x="1987" y="874"/>
                </a:lnTo>
                <a:lnTo>
                  <a:pt x="1991" y="866"/>
                </a:lnTo>
                <a:lnTo>
                  <a:pt x="1994" y="858"/>
                </a:lnTo>
                <a:lnTo>
                  <a:pt x="1997" y="850"/>
                </a:lnTo>
                <a:lnTo>
                  <a:pt x="2001" y="841"/>
                </a:lnTo>
                <a:lnTo>
                  <a:pt x="2004" y="833"/>
                </a:lnTo>
                <a:lnTo>
                  <a:pt x="2008" y="825"/>
                </a:lnTo>
                <a:lnTo>
                  <a:pt x="2011" y="817"/>
                </a:lnTo>
                <a:lnTo>
                  <a:pt x="2015" y="809"/>
                </a:lnTo>
                <a:lnTo>
                  <a:pt x="2019" y="801"/>
                </a:lnTo>
                <a:lnTo>
                  <a:pt x="2022" y="793"/>
                </a:lnTo>
                <a:lnTo>
                  <a:pt x="2026" y="785"/>
                </a:lnTo>
                <a:lnTo>
                  <a:pt x="2030" y="777"/>
                </a:lnTo>
                <a:lnTo>
                  <a:pt x="2034" y="769"/>
                </a:lnTo>
                <a:lnTo>
                  <a:pt x="2037" y="761"/>
                </a:lnTo>
                <a:lnTo>
                  <a:pt x="2041" y="754"/>
                </a:lnTo>
                <a:lnTo>
                  <a:pt x="2045" y="746"/>
                </a:lnTo>
                <a:lnTo>
                  <a:pt x="2049" y="738"/>
                </a:lnTo>
                <a:lnTo>
                  <a:pt x="2053" y="731"/>
                </a:lnTo>
                <a:lnTo>
                  <a:pt x="2057" y="723"/>
                </a:lnTo>
                <a:lnTo>
                  <a:pt x="2060" y="716"/>
                </a:lnTo>
                <a:lnTo>
                  <a:pt x="2064" y="708"/>
                </a:lnTo>
                <a:lnTo>
                  <a:pt x="2068" y="701"/>
                </a:lnTo>
                <a:lnTo>
                  <a:pt x="2072" y="694"/>
                </a:lnTo>
                <a:lnTo>
                  <a:pt x="2076" y="687"/>
                </a:lnTo>
                <a:lnTo>
                  <a:pt x="2079" y="680"/>
                </a:lnTo>
                <a:lnTo>
                  <a:pt x="2083" y="673"/>
                </a:lnTo>
                <a:lnTo>
                  <a:pt x="2087" y="666"/>
                </a:lnTo>
                <a:lnTo>
                  <a:pt x="2091" y="659"/>
                </a:lnTo>
                <a:lnTo>
                  <a:pt x="2094" y="653"/>
                </a:lnTo>
                <a:lnTo>
                  <a:pt x="2098" y="646"/>
                </a:lnTo>
                <a:lnTo>
                  <a:pt x="2102" y="639"/>
                </a:lnTo>
                <a:lnTo>
                  <a:pt x="2105" y="633"/>
                </a:lnTo>
                <a:lnTo>
                  <a:pt x="2109" y="627"/>
                </a:lnTo>
                <a:lnTo>
                  <a:pt x="2113" y="621"/>
                </a:lnTo>
                <a:lnTo>
                  <a:pt x="2116" y="615"/>
                </a:lnTo>
                <a:lnTo>
                  <a:pt x="2119" y="609"/>
                </a:lnTo>
                <a:lnTo>
                  <a:pt x="2123" y="603"/>
                </a:lnTo>
                <a:lnTo>
                  <a:pt x="2126" y="597"/>
                </a:lnTo>
                <a:lnTo>
                  <a:pt x="2129" y="592"/>
                </a:lnTo>
                <a:lnTo>
                  <a:pt x="2133" y="587"/>
                </a:lnTo>
                <a:lnTo>
                  <a:pt x="2136" y="581"/>
                </a:lnTo>
                <a:lnTo>
                  <a:pt x="2139" y="576"/>
                </a:lnTo>
                <a:lnTo>
                  <a:pt x="2142" y="571"/>
                </a:lnTo>
                <a:lnTo>
                  <a:pt x="2145" y="566"/>
                </a:lnTo>
                <a:lnTo>
                  <a:pt x="2148" y="562"/>
                </a:lnTo>
                <a:lnTo>
                  <a:pt x="2151" y="557"/>
                </a:lnTo>
                <a:lnTo>
                  <a:pt x="2153" y="553"/>
                </a:lnTo>
                <a:lnTo>
                  <a:pt x="2156" y="549"/>
                </a:lnTo>
                <a:lnTo>
                  <a:pt x="2158" y="545"/>
                </a:lnTo>
                <a:lnTo>
                  <a:pt x="2161" y="541"/>
                </a:lnTo>
                <a:lnTo>
                  <a:pt x="2163" y="537"/>
                </a:lnTo>
                <a:lnTo>
                  <a:pt x="2165" y="534"/>
                </a:lnTo>
                <a:lnTo>
                  <a:pt x="2168" y="530"/>
                </a:lnTo>
                <a:lnTo>
                  <a:pt x="2170" y="527"/>
                </a:lnTo>
                <a:lnTo>
                  <a:pt x="2171" y="524"/>
                </a:lnTo>
                <a:lnTo>
                  <a:pt x="2173" y="521"/>
                </a:lnTo>
                <a:lnTo>
                  <a:pt x="2175" y="519"/>
                </a:lnTo>
                <a:lnTo>
                  <a:pt x="2177" y="516"/>
                </a:lnTo>
                <a:lnTo>
                  <a:pt x="2178" y="514"/>
                </a:lnTo>
                <a:lnTo>
                  <a:pt x="2179" y="512"/>
                </a:lnTo>
                <a:lnTo>
                  <a:pt x="2181" y="510"/>
                </a:lnTo>
                <a:lnTo>
                  <a:pt x="2182" y="508"/>
                </a:lnTo>
                <a:lnTo>
                  <a:pt x="2183" y="507"/>
                </a:lnTo>
                <a:lnTo>
                  <a:pt x="2183" y="506"/>
                </a:lnTo>
                <a:lnTo>
                  <a:pt x="2184" y="505"/>
                </a:lnTo>
                <a:lnTo>
                  <a:pt x="2185" y="504"/>
                </a:lnTo>
                <a:lnTo>
                  <a:pt x="2185" y="503"/>
                </a:lnTo>
                <a:lnTo>
                  <a:pt x="2185" y="503"/>
                </a:lnTo>
                <a:lnTo>
                  <a:pt x="2185" y="503"/>
                </a:lnTo>
                <a:lnTo>
                  <a:pt x="2185" y="503"/>
                </a:lnTo>
                <a:lnTo>
                  <a:pt x="2185" y="503"/>
                </a:lnTo>
                <a:lnTo>
                  <a:pt x="2185" y="503"/>
                </a:lnTo>
                <a:lnTo>
                  <a:pt x="2184" y="504"/>
                </a:lnTo>
                <a:lnTo>
                  <a:pt x="2184" y="505"/>
                </a:lnTo>
                <a:lnTo>
                  <a:pt x="2183" y="506"/>
                </a:lnTo>
                <a:lnTo>
                  <a:pt x="2182" y="507"/>
                </a:lnTo>
                <a:lnTo>
                  <a:pt x="2180" y="508"/>
                </a:lnTo>
                <a:lnTo>
                  <a:pt x="2179" y="510"/>
                </a:lnTo>
                <a:lnTo>
                  <a:pt x="2177" y="511"/>
                </a:lnTo>
                <a:lnTo>
                  <a:pt x="2176" y="513"/>
                </a:lnTo>
                <a:lnTo>
                  <a:pt x="2174" y="515"/>
                </a:lnTo>
                <a:lnTo>
                  <a:pt x="2171" y="517"/>
                </a:lnTo>
                <a:lnTo>
                  <a:pt x="2169" y="520"/>
                </a:lnTo>
                <a:lnTo>
                  <a:pt x="2167" y="522"/>
                </a:lnTo>
                <a:lnTo>
                  <a:pt x="2164" y="525"/>
                </a:lnTo>
                <a:lnTo>
                  <a:pt x="2161" y="528"/>
                </a:lnTo>
                <a:lnTo>
                  <a:pt x="2159" y="531"/>
                </a:lnTo>
                <a:lnTo>
                  <a:pt x="2156" y="534"/>
                </a:lnTo>
                <a:lnTo>
                  <a:pt x="2152" y="538"/>
                </a:lnTo>
                <a:lnTo>
                  <a:pt x="2149" y="541"/>
                </a:lnTo>
                <a:lnTo>
                  <a:pt x="2146" y="545"/>
                </a:lnTo>
                <a:lnTo>
                  <a:pt x="2142" y="549"/>
                </a:lnTo>
                <a:lnTo>
                  <a:pt x="2138" y="553"/>
                </a:lnTo>
                <a:lnTo>
                  <a:pt x="2135" y="557"/>
                </a:lnTo>
                <a:lnTo>
                  <a:pt x="2131" y="561"/>
                </a:lnTo>
                <a:lnTo>
                  <a:pt x="2127" y="566"/>
                </a:lnTo>
                <a:lnTo>
                  <a:pt x="2122" y="570"/>
                </a:lnTo>
                <a:lnTo>
                  <a:pt x="2118" y="575"/>
                </a:lnTo>
                <a:lnTo>
                  <a:pt x="2114" y="580"/>
                </a:lnTo>
                <a:lnTo>
                  <a:pt x="2109" y="585"/>
                </a:lnTo>
                <a:lnTo>
                  <a:pt x="2105" y="590"/>
                </a:lnTo>
                <a:lnTo>
                  <a:pt x="2100" y="595"/>
                </a:lnTo>
                <a:lnTo>
                  <a:pt x="2096" y="600"/>
                </a:lnTo>
                <a:lnTo>
                  <a:pt x="2091" y="606"/>
                </a:lnTo>
                <a:lnTo>
                  <a:pt x="2086" y="611"/>
                </a:lnTo>
                <a:lnTo>
                  <a:pt x="2081" y="617"/>
                </a:lnTo>
                <a:lnTo>
                  <a:pt x="2076" y="623"/>
                </a:lnTo>
                <a:lnTo>
                  <a:pt x="2071" y="628"/>
                </a:lnTo>
                <a:lnTo>
                  <a:pt x="2066" y="634"/>
                </a:lnTo>
                <a:lnTo>
                  <a:pt x="2061" y="640"/>
                </a:lnTo>
                <a:lnTo>
                  <a:pt x="2056" y="647"/>
                </a:lnTo>
                <a:lnTo>
                  <a:pt x="2050" y="653"/>
                </a:lnTo>
                <a:lnTo>
                  <a:pt x="2045" y="659"/>
                </a:lnTo>
                <a:lnTo>
                  <a:pt x="2040" y="666"/>
                </a:lnTo>
                <a:lnTo>
                  <a:pt x="2034" y="672"/>
                </a:lnTo>
                <a:lnTo>
                  <a:pt x="2029" y="679"/>
                </a:lnTo>
                <a:lnTo>
                  <a:pt x="2023" y="685"/>
                </a:lnTo>
                <a:lnTo>
                  <a:pt x="2018" y="692"/>
                </a:lnTo>
                <a:lnTo>
                  <a:pt x="2012" y="699"/>
                </a:lnTo>
                <a:lnTo>
                  <a:pt x="2007" y="706"/>
                </a:lnTo>
                <a:lnTo>
                  <a:pt x="2001" y="713"/>
                </a:lnTo>
                <a:lnTo>
                  <a:pt x="1996" y="720"/>
                </a:lnTo>
                <a:lnTo>
                  <a:pt x="1990" y="727"/>
                </a:lnTo>
                <a:lnTo>
                  <a:pt x="1984" y="734"/>
                </a:lnTo>
                <a:lnTo>
                  <a:pt x="1979" y="741"/>
                </a:lnTo>
                <a:lnTo>
                  <a:pt x="1973" y="748"/>
                </a:lnTo>
                <a:lnTo>
                  <a:pt x="1968" y="756"/>
                </a:lnTo>
                <a:lnTo>
                  <a:pt x="1962" y="763"/>
                </a:lnTo>
                <a:lnTo>
                  <a:pt x="1957" y="770"/>
                </a:lnTo>
                <a:lnTo>
                  <a:pt x="1951" y="778"/>
                </a:lnTo>
                <a:lnTo>
                  <a:pt x="1946" y="785"/>
                </a:lnTo>
                <a:lnTo>
                  <a:pt x="1940" y="793"/>
                </a:lnTo>
                <a:lnTo>
                  <a:pt x="1935" y="800"/>
                </a:lnTo>
                <a:lnTo>
                  <a:pt x="1929" y="808"/>
                </a:lnTo>
                <a:lnTo>
                  <a:pt x="1924" y="815"/>
                </a:lnTo>
                <a:lnTo>
                  <a:pt x="1919" y="823"/>
                </a:lnTo>
                <a:lnTo>
                  <a:pt x="1913" y="830"/>
                </a:lnTo>
                <a:lnTo>
                  <a:pt x="1908" y="838"/>
                </a:lnTo>
                <a:lnTo>
                  <a:pt x="1903" y="846"/>
                </a:lnTo>
                <a:lnTo>
                  <a:pt x="1898" y="853"/>
                </a:lnTo>
                <a:lnTo>
                  <a:pt x="1893" y="861"/>
                </a:lnTo>
                <a:lnTo>
                  <a:pt x="1888" y="868"/>
                </a:lnTo>
                <a:lnTo>
                  <a:pt x="1883" y="876"/>
                </a:lnTo>
                <a:lnTo>
                  <a:pt x="1878" y="884"/>
                </a:lnTo>
                <a:lnTo>
                  <a:pt x="1873" y="891"/>
                </a:lnTo>
                <a:lnTo>
                  <a:pt x="1868" y="899"/>
                </a:lnTo>
                <a:lnTo>
                  <a:pt x="1864" y="907"/>
                </a:lnTo>
                <a:lnTo>
                  <a:pt x="1859" y="914"/>
                </a:lnTo>
                <a:lnTo>
                  <a:pt x="1855" y="922"/>
                </a:lnTo>
                <a:lnTo>
                  <a:pt x="1851" y="929"/>
                </a:lnTo>
                <a:lnTo>
                  <a:pt x="1846" y="937"/>
                </a:lnTo>
                <a:lnTo>
                  <a:pt x="1842" y="945"/>
                </a:lnTo>
                <a:lnTo>
                  <a:pt x="1838" y="952"/>
                </a:lnTo>
                <a:lnTo>
                  <a:pt x="1834" y="960"/>
                </a:lnTo>
                <a:lnTo>
                  <a:pt x="1830" y="967"/>
                </a:lnTo>
                <a:lnTo>
                  <a:pt x="1827" y="974"/>
                </a:lnTo>
                <a:lnTo>
                  <a:pt x="1823" y="982"/>
                </a:lnTo>
                <a:lnTo>
                  <a:pt x="1820" y="989"/>
                </a:lnTo>
                <a:lnTo>
                  <a:pt x="1816" y="996"/>
                </a:lnTo>
                <a:lnTo>
                  <a:pt x="1813" y="1004"/>
                </a:lnTo>
                <a:lnTo>
                  <a:pt x="1810" y="1011"/>
                </a:lnTo>
                <a:lnTo>
                  <a:pt x="1807" y="1018"/>
                </a:lnTo>
                <a:lnTo>
                  <a:pt x="1805" y="1025"/>
                </a:lnTo>
                <a:lnTo>
                  <a:pt x="1802" y="1032"/>
                </a:lnTo>
                <a:lnTo>
                  <a:pt x="1800" y="1039"/>
                </a:lnTo>
                <a:lnTo>
                  <a:pt x="1797" y="1046"/>
                </a:lnTo>
                <a:lnTo>
                  <a:pt x="1795" y="1053"/>
                </a:lnTo>
                <a:lnTo>
                  <a:pt x="1793" y="1060"/>
                </a:lnTo>
                <a:lnTo>
                  <a:pt x="1791" y="1066"/>
                </a:lnTo>
                <a:lnTo>
                  <a:pt x="1790" y="1073"/>
                </a:lnTo>
                <a:lnTo>
                  <a:pt x="1788" y="1080"/>
                </a:lnTo>
                <a:lnTo>
                  <a:pt x="1787" y="1086"/>
                </a:lnTo>
                <a:lnTo>
                  <a:pt x="1786" y="1092"/>
                </a:lnTo>
                <a:lnTo>
                  <a:pt x="1785" y="1099"/>
                </a:lnTo>
                <a:lnTo>
                  <a:pt x="1784" y="1105"/>
                </a:lnTo>
                <a:lnTo>
                  <a:pt x="1784" y="1111"/>
                </a:lnTo>
                <a:lnTo>
                  <a:pt x="1784" y="1117"/>
                </a:lnTo>
                <a:lnTo>
                  <a:pt x="1784" y="1123"/>
                </a:lnTo>
                <a:lnTo>
                  <a:pt x="1784" y="1129"/>
                </a:lnTo>
                <a:lnTo>
                  <a:pt x="1784" y="1134"/>
                </a:lnTo>
                <a:lnTo>
                  <a:pt x="1784" y="1140"/>
                </a:lnTo>
                <a:lnTo>
                  <a:pt x="1784" y="1140"/>
                </a:lnTo>
                <a:lnTo>
                  <a:pt x="1785" y="1147"/>
                </a:lnTo>
                <a:lnTo>
                  <a:pt x="1786" y="1154"/>
                </a:lnTo>
                <a:lnTo>
                  <a:pt x="1786" y="1160"/>
                </a:lnTo>
                <a:lnTo>
                  <a:pt x="1786" y="1168"/>
                </a:lnTo>
                <a:lnTo>
                  <a:pt x="1786" y="1175"/>
                </a:lnTo>
                <a:lnTo>
                  <a:pt x="1785" y="1182"/>
                </a:lnTo>
                <a:lnTo>
                  <a:pt x="1785" y="1189"/>
                </a:lnTo>
                <a:lnTo>
                  <a:pt x="1784" y="1197"/>
                </a:lnTo>
                <a:lnTo>
                  <a:pt x="1784" y="1204"/>
                </a:lnTo>
                <a:lnTo>
                  <a:pt x="1783" y="1212"/>
                </a:lnTo>
                <a:lnTo>
                  <a:pt x="1781" y="1220"/>
                </a:lnTo>
                <a:lnTo>
                  <a:pt x="1780" y="1228"/>
                </a:lnTo>
                <a:lnTo>
                  <a:pt x="1779" y="1235"/>
                </a:lnTo>
                <a:lnTo>
                  <a:pt x="1777" y="1243"/>
                </a:lnTo>
                <a:lnTo>
                  <a:pt x="1775" y="1251"/>
                </a:lnTo>
                <a:lnTo>
                  <a:pt x="1773" y="1259"/>
                </a:lnTo>
                <a:lnTo>
                  <a:pt x="1771" y="1268"/>
                </a:lnTo>
                <a:lnTo>
                  <a:pt x="1769" y="1276"/>
                </a:lnTo>
                <a:lnTo>
                  <a:pt x="1767" y="1284"/>
                </a:lnTo>
                <a:lnTo>
                  <a:pt x="1764" y="1292"/>
                </a:lnTo>
                <a:lnTo>
                  <a:pt x="1762" y="1301"/>
                </a:lnTo>
                <a:lnTo>
                  <a:pt x="1759" y="1309"/>
                </a:lnTo>
                <a:lnTo>
                  <a:pt x="1756" y="1317"/>
                </a:lnTo>
                <a:lnTo>
                  <a:pt x="1754" y="1326"/>
                </a:lnTo>
                <a:lnTo>
                  <a:pt x="1751" y="1334"/>
                </a:lnTo>
                <a:lnTo>
                  <a:pt x="1748" y="1343"/>
                </a:lnTo>
                <a:lnTo>
                  <a:pt x="1744" y="1351"/>
                </a:lnTo>
                <a:lnTo>
                  <a:pt x="1741" y="1360"/>
                </a:lnTo>
                <a:lnTo>
                  <a:pt x="1738" y="1368"/>
                </a:lnTo>
                <a:lnTo>
                  <a:pt x="1734" y="1377"/>
                </a:lnTo>
                <a:lnTo>
                  <a:pt x="1731" y="1385"/>
                </a:lnTo>
                <a:lnTo>
                  <a:pt x="1727" y="1394"/>
                </a:lnTo>
                <a:lnTo>
                  <a:pt x="1724" y="1402"/>
                </a:lnTo>
                <a:lnTo>
                  <a:pt x="1720" y="1411"/>
                </a:lnTo>
                <a:lnTo>
                  <a:pt x="1716" y="1419"/>
                </a:lnTo>
                <a:lnTo>
                  <a:pt x="1712" y="1428"/>
                </a:lnTo>
                <a:lnTo>
                  <a:pt x="1708" y="1436"/>
                </a:lnTo>
                <a:lnTo>
                  <a:pt x="1704" y="1444"/>
                </a:lnTo>
                <a:lnTo>
                  <a:pt x="1700" y="1453"/>
                </a:lnTo>
                <a:lnTo>
                  <a:pt x="1696" y="1461"/>
                </a:lnTo>
                <a:lnTo>
                  <a:pt x="1692" y="1469"/>
                </a:lnTo>
                <a:lnTo>
                  <a:pt x="1688" y="1477"/>
                </a:lnTo>
                <a:lnTo>
                  <a:pt x="1684" y="1486"/>
                </a:lnTo>
                <a:lnTo>
                  <a:pt x="1680" y="1494"/>
                </a:lnTo>
                <a:lnTo>
                  <a:pt x="1676" y="1502"/>
                </a:lnTo>
                <a:lnTo>
                  <a:pt x="1672" y="1510"/>
                </a:lnTo>
                <a:lnTo>
                  <a:pt x="1668" y="1518"/>
                </a:lnTo>
                <a:lnTo>
                  <a:pt x="1663" y="1525"/>
                </a:lnTo>
                <a:lnTo>
                  <a:pt x="1659" y="1533"/>
                </a:lnTo>
                <a:lnTo>
                  <a:pt x="1655" y="1541"/>
                </a:lnTo>
                <a:lnTo>
                  <a:pt x="1651" y="1548"/>
                </a:lnTo>
                <a:lnTo>
                  <a:pt x="1647" y="1556"/>
                </a:lnTo>
                <a:lnTo>
                  <a:pt x="1643" y="1563"/>
                </a:lnTo>
                <a:lnTo>
                  <a:pt x="1638" y="1571"/>
                </a:lnTo>
                <a:lnTo>
                  <a:pt x="1634" y="1578"/>
                </a:lnTo>
                <a:lnTo>
                  <a:pt x="1630" y="1585"/>
                </a:lnTo>
                <a:lnTo>
                  <a:pt x="1626" y="1592"/>
                </a:lnTo>
                <a:lnTo>
                  <a:pt x="1622" y="1599"/>
                </a:lnTo>
                <a:lnTo>
                  <a:pt x="1618" y="1605"/>
                </a:lnTo>
                <a:lnTo>
                  <a:pt x="1614" y="1612"/>
                </a:lnTo>
                <a:lnTo>
                  <a:pt x="1610" y="1618"/>
                </a:lnTo>
                <a:lnTo>
                  <a:pt x="1607" y="1625"/>
                </a:lnTo>
                <a:lnTo>
                  <a:pt x="1603" y="1631"/>
                </a:lnTo>
                <a:lnTo>
                  <a:pt x="1599" y="1637"/>
                </a:lnTo>
                <a:lnTo>
                  <a:pt x="1595" y="1643"/>
                </a:lnTo>
                <a:lnTo>
                  <a:pt x="1592" y="1649"/>
                </a:lnTo>
                <a:lnTo>
                  <a:pt x="1588" y="1654"/>
                </a:lnTo>
                <a:lnTo>
                  <a:pt x="1585" y="1660"/>
                </a:lnTo>
                <a:lnTo>
                  <a:pt x="1582" y="1665"/>
                </a:lnTo>
                <a:lnTo>
                  <a:pt x="1578" y="1670"/>
                </a:lnTo>
                <a:lnTo>
                  <a:pt x="1575" y="1675"/>
                </a:lnTo>
                <a:lnTo>
                  <a:pt x="1572" y="1680"/>
                </a:lnTo>
                <a:lnTo>
                  <a:pt x="1569" y="1685"/>
                </a:lnTo>
                <a:lnTo>
                  <a:pt x="1566" y="1689"/>
                </a:lnTo>
                <a:lnTo>
                  <a:pt x="1564" y="1693"/>
                </a:lnTo>
                <a:lnTo>
                  <a:pt x="1561" y="1697"/>
                </a:lnTo>
                <a:lnTo>
                  <a:pt x="1558" y="1701"/>
                </a:lnTo>
                <a:lnTo>
                  <a:pt x="1556" y="1705"/>
                </a:lnTo>
                <a:lnTo>
                  <a:pt x="1554" y="1708"/>
                </a:lnTo>
                <a:lnTo>
                  <a:pt x="1552" y="1712"/>
                </a:lnTo>
                <a:lnTo>
                  <a:pt x="1550" y="1715"/>
                </a:lnTo>
                <a:lnTo>
                  <a:pt x="1548" y="1717"/>
                </a:lnTo>
                <a:lnTo>
                  <a:pt x="1546" y="1720"/>
                </a:lnTo>
                <a:lnTo>
                  <a:pt x="1544" y="1722"/>
                </a:lnTo>
                <a:lnTo>
                  <a:pt x="1543" y="1725"/>
                </a:lnTo>
                <a:lnTo>
                  <a:pt x="1542" y="1726"/>
                </a:lnTo>
                <a:lnTo>
                  <a:pt x="1540" y="1728"/>
                </a:lnTo>
                <a:lnTo>
                  <a:pt x="1540" y="1730"/>
                </a:lnTo>
                <a:lnTo>
                  <a:pt x="1539" y="1731"/>
                </a:lnTo>
                <a:lnTo>
                  <a:pt x="1538" y="1732"/>
                </a:lnTo>
                <a:lnTo>
                  <a:pt x="1538" y="1732"/>
                </a:lnTo>
                <a:lnTo>
                  <a:pt x="1537" y="1733"/>
                </a:lnTo>
                <a:lnTo>
                  <a:pt x="1537" y="1733"/>
                </a:lnTo>
                <a:lnTo>
                  <a:pt x="1537" y="1733"/>
                </a:lnTo>
                <a:lnTo>
                  <a:pt x="1537" y="1733"/>
                </a:lnTo>
                <a:lnTo>
                  <a:pt x="1536" y="1733"/>
                </a:lnTo>
                <a:lnTo>
                  <a:pt x="1534" y="1733"/>
                </a:lnTo>
                <a:lnTo>
                  <a:pt x="1532" y="1733"/>
                </a:lnTo>
                <a:lnTo>
                  <a:pt x="1529" y="1733"/>
                </a:lnTo>
                <a:lnTo>
                  <a:pt x="1526" y="1733"/>
                </a:lnTo>
                <a:lnTo>
                  <a:pt x="1521" y="1733"/>
                </a:lnTo>
                <a:lnTo>
                  <a:pt x="1517" y="1733"/>
                </a:lnTo>
                <a:lnTo>
                  <a:pt x="1512" y="1733"/>
                </a:lnTo>
                <a:lnTo>
                  <a:pt x="1506" y="1733"/>
                </a:lnTo>
                <a:lnTo>
                  <a:pt x="1500" y="1733"/>
                </a:lnTo>
                <a:lnTo>
                  <a:pt x="1493" y="1733"/>
                </a:lnTo>
                <a:lnTo>
                  <a:pt x="1486" y="1733"/>
                </a:lnTo>
                <a:lnTo>
                  <a:pt x="1479" y="1733"/>
                </a:lnTo>
                <a:lnTo>
                  <a:pt x="1471" y="1733"/>
                </a:lnTo>
                <a:lnTo>
                  <a:pt x="1463" y="1733"/>
                </a:lnTo>
                <a:lnTo>
                  <a:pt x="1455" y="1733"/>
                </a:lnTo>
                <a:lnTo>
                  <a:pt x="1446" y="1733"/>
                </a:lnTo>
                <a:lnTo>
                  <a:pt x="1437" y="1733"/>
                </a:lnTo>
                <a:lnTo>
                  <a:pt x="1427" y="1733"/>
                </a:lnTo>
                <a:lnTo>
                  <a:pt x="1418" y="1733"/>
                </a:lnTo>
                <a:lnTo>
                  <a:pt x="1408" y="1733"/>
                </a:lnTo>
                <a:lnTo>
                  <a:pt x="1398" y="1733"/>
                </a:lnTo>
                <a:lnTo>
                  <a:pt x="1387" y="1733"/>
                </a:lnTo>
                <a:lnTo>
                  <a:pt x="1377" y="1733"/>
                </a:lnTo>
                <a:lnTo>
                  <a:pt x="1366" y="1733"/>
                </a:lnTo>
                <a:lnTo>
                  <a:pt x="1356" y="1733"/>
                </a:lnTo>
                <a:lnTo>
                  <a:pt x="1345" y="1733"/>
                </a:lnTo>
                <a:lnTo>
                  <a:pt x="1334" y="1733"/>
                </a:lnTo>
                <a:lnTo>
                  <a:pt x="1323" y="1733"/>
                </a:lnTo>
                <a:lnTo>
                  <a:pt x="1312" y="1733"/>
                </a:lnTo>
                <a:lnTo>
                  <a:pt x="1301" y="1733"/>
                </a:lnTo>
                <a:lnTo>
                  <a:pt x="1290" y="1733"/>
                </a:lnTo>
                <a:lnTo>
                  <a:pt x="1279" y="1733"/>
                </a:lnTo>
                <a:lnTo>
                  <a:pt x="1268" y="1733"/>
                </a:lnTo>
                <a:lnTo>
                  <a:pt x="1258" y="1733"/>
                </a:lnTo>
                <a:lnTo>
                  <a:pt x="1247" y="1733"/>
                </a:lnTo>
                <a:lnTo>
                  <a:pt x="1236" y="1733"/>
                </a:lnTo>
                <a:lnTo>
                  <a:pt x="1226" y="1733"/>
                </a:lnTo>
                <a:lnTo>
                  <a:pt x="1216" y="1733"/>
                </a:lnTo>
                <a:lnTo>
                  <a:pt x="1205" y="1733"/>
                </a:lnTo>
                <a:lnTo>
                  <a:pt x="1196" y="1733"/>
                </a:lnTo>
                <a:lnTo>
                  <a:pt x="1186" y="1733"/>
                </a:lnTo>
                <a:lnTo>
                  <a:pt x="1177" y="1733"/>
                </a:lnTo>
                <a:lnTo>
                  <a:pt x="1167" y="1733"/>
                </a:lnTo>
                <a:lnTo>
                  <a:pt x="1159" y="1733"/>
                </a:lnTo>
                <a:lnTo>
                  <a:pt x="1150" y="1733"/>
                </a:lnTo>
                <a:lnTo>
                  <a:pt x="1142" y="1733"/>
                </a:lnTo>
                <a:lnTo>
                  <a:pt x="1134" y="1733"/>
                </a:lnTo>
                <a:lnTo>
                  <a:pt x="1127" y="1733"/>
                </a:lnTo>
                <a:lnTo>
                  <a:pt x="1120" y="1733"/>
                </a:lnTo>
                <a:lnTo>
                  <a:pt x="1113" y="1733"/>
                </a:lnTo>
                <a:lnTo>
                  <a:pt x="1107" y="1733"/>
                </a:lnTo>
                <a:lnTo>
                  <a:pt x="1102" y="1733"/>
                </a:lnTo>
                <a:lnTo>
                  <a:pt x="1096" y="1733"/>
                </a:lnTo>
                <a:lnTo>
                  <a:pt x="1092" y="1733"/>
                </a:lnTo>
                <a:lnTo>
                  <a:pt x="1088" y="1733"/>
                </a:lnTo>
                <a:lnTo>
                  <a:pt x="1084" y="1733"/>
                </a:lnTo>
                <a:lnTo>
                  <a:pt x="1081" y="1733"/>
                </a:lnTo>
                <a:lnTo>
                  <a:pt x="1079" y="1733"/>
                </a:lnTo>
                <a:lnTo>
                  <a:pt x="1077" y="1733"/>
                </a:lnTo>
                <a:lnTo>
                  <a:pt x="1076" y="1733"/>
                </a:lnTo>
                <a:lnTo>
                  <a:pt x="1076" y="1733"/>
                </a:lnTo>
                <a:lnTo>
                  <a:pt x="1076" y="1733"/>
                </a:lnTo>
                <a:lnTo>
                  <a:pt x="1076" y="1733"/>
                </a:lnTo>
                <a:lnTo>
                  <a:pt x="1076" y="1732"/>
                </a:lnTo>
                <a:lnTo>
                  <a:pt x="1077" y="1732"/>
                </a:lnTo>
                <a:lnTo>
                  <a:pt x="1077" y="1731"/>
                </a:lnTo>
                <a:lnTo>
                  <a:pt x="1078" y="1730"/>
                </a:lnTo>
                <a:lnTo>
                  <a:pt x="1079" y="1729"/>
                </a:lnTo>
                <a:lnTo>
                  <a:pt x="1080" y="1728"/>
                </a:lnTo>
                <a:lnTo>
                  <a:pt x="1081" y="1726"/>
                </a:lnTo>
                <a:lnTo>
                  <a:pt x="1083" y="1724"/>
                </a:lnTo>
                <a:lnTo>
                  <a:pt x="1084" y="1722"/>
                </a:lnTo>
                <a:lnTo>
                  <a:pt x="1086" y="1720"/>
                </a:lnTo>
                <a:lnTo>
                  <a:pt x="1087" y="1718"/>
                </a:lnTo>
                <a:lnTo>
                  <a:pt x="1089" y="1715"/>
                </a:lnTo>
                <a:lnTo>
                  <a:pt x="1091" y="1712"/>
                </a:lnTo>
                <a:lnTo>
                  <a:pt x="1094" y="1710"/>
                </a:lnTo>
                <a:lnTo>
                  <a:pt x="1096" y="1707"/>
                </a:lnTo>
                <a:lnTo>
                  <a:pt x="1098" y="1703"/>
                </a:lnTo>
                <a:lnTo>
                  <a:pt x="1101" y="1700"/>
                </a:lnTo>
                <a:lnTo>
                  <a:pt x="1103" y="1696"/>
                </a:lnTo>
                <a:lnTo>
                  <a:pt x="1106" y="1693"/>
                </a:lnTo>
                <a:lnTo>
                  <a:pt x="1108" y="1689"/>
                </a:lnTo>
                <a:lnTo>
                  <a:pt x="1111" y="1685"/>
                </a:lnTo>
                <a:lnTo>
                  <a:pt x="1114" y="1681"/>
                </a:lnTo>
                <a:lnTo>
                  <a:pt x="1117" y="1676"/>
                </a:lnTo>
                <a:lnTo>
                  <a:pt x="1120" y="1672"/>
                </a:lnTo>
                <a:lnTo>
                  <a:pt x="1123" y="1667"/>
                </a:lnTo>
                <a:lnTo>
                  <a:pt x="1127" y="1663"/>
                </a:lnTo>
                <a:lnTo>
                  <a:pt x="1130" y="1658"/>
                </a:lnTo>
                <a:lnTo>
                  <a:pt x="1133" y="1653"/>
                </a:lnTo>
                <a:lnTo>
                  <a:pt x="1137" y="1648"/>
                </a:lnTo>
                <a:lnTo>
                  <a:pt x="1140" y="1643"/>
                </a:lnTo>
                <a:lnTo>
                  <a:pt x="1144" y="1637"/>
                </a:lnTo>
                <a:lnTo>
                  <a:pt x="1147" y="1632"/>
                </a:lnTo>
                <a:lnTo>
                  <a:pt x="1151" y="1626"/>
                </a:lnTo>
                <a:lnTo>
                  <a:pt x="1154" y="1621"/>
                </a:lnTo>
                <a:lnTo>
                  <a:pt x="1158" y="1615"/>
                </a:lnTo>
                <a:lnTo>
                  <a:pt x="1161" y="1609"/>
                </a:lnTo>
                <a:lnTo>
                  <a:pt x="1165" y="1603"/>
                </a:lnTo>
                <a:lnTo>
                  <a:pt x="1169" y="1597"/>
                </a:lnTo>
                <a:lnTo>
                  <a:pt x="1173" y="1591"/>
                </a:lnTo>
                <a:lnTo>
                  <a:pt x="1176" y="1585"/>
                </a:lnTo>
                <a:lnTo>
                  <a:pt x="1180" y="1578"/>
                </a:lnTo>
                <a:lnTo>
                  <a:pt x="1184" y="1572"/>
                </a:lnTo>
                <a:lnTo>
                  <a:pt x="1187" y="1565"/>
                </a:lnTo>
                <a:lnTo>
                  <a:pt x="1191" y="1559"/>
                </a:lnTo>
                <a:lnTo>
                  <a:pt x="1195" y="1552"/>
                </a:lnTo>
                <a:lnTo>
                  <a:pt x="1198" y="1546"/>
                </a:lnTo>
                <a:lnTo>
                  <a:pt x="1202" y="1539"/>
                </a:lnTo>
                <a:lnTo>
                  <a:pt x="1206" y="1532"/>
                </a:lnTo>
                <a:lnTo>
                  <a:pt x="1209" y="1525"/>
                </a:lnTo>
                <a:lnTo>
                  <a:pt x="1213" y="1518"/>
                </a:lnTo>
                <a:lnTo>
                  <a:pt x="1216" y="1511"/>
                </a:lnTo>
                <a:lnTo>
                  <a:pt x="1220" y="1504"/>
                </a:lnTo>
                <a:lnTo>
                  <a:pt x="1223" y="1497"/>
                </a:lnTo>
                <a:lnTo>
                  <a:pt x="1227" y="1490"/>
                </a:lnTo>
                <a:lnTo>
                  <a:pt x="1230" y="1483"/>
                </a:lnTo>
                <a:lnTo>
                  <a:pt x="1233" y="1476"/>
                </a:lnTo>
                <a:lnTo>
                  <a:pt x="1236" y="1469"/>
                </a:lnTo>
                <a:lnTo>
                  <a:pt x="1240" y="1462"/>
                </a:lnTo>
                <a:lnTo>
                  <a:pt x="1243" y="1455"/>
                </a:lnTo>
                <a:lnTo>
                  <a:pt x="1246" y="1447"/>
                </a:lnTo>
                <a:lnTo>
                  <a:pt x="1249" y="1440"/>
                </a:lnTo>
                <a:lnTo>
                  <a:pt x="1251" y="1433"/>
                </a:lnTo>
                <a:lnTo>
                  <a:pt x="1254" y="1426"/>
                </a:lnTo>
                <a:lnTo>
                  <a:pt x="1257" y="1418"/>
                </a:lnTo>
                <a:lnTo>
                  <a:pt x="1259" y="1411"/>
                </a:lnTo>
                <a:lnTo>
                  <a:pt x="1262" y="1404"/>
                </a:lnTo>
                <a:lnTo>
                  <a:pt x="1264" y="1397"/>
                </a:lnTo>
                <a:lnTo>
                  <a:pt x="1266" y="1389"/>
                </a:lnTo>
                <a:lnTo>
                  <a:pt x="1268" y="1382"/>
                </a:lnTo>
                <a:lnTo>
                  <a:pt x="1270" y="1375"/>
                </a:lnTo>
                <a:lnTo>
                  <a:pt x="1272" y="1368"/>
                </a:lnTo>
                <a:lnTo>
                  <a:pt x="1274" y="1361"/>
                </a:lnTo>
                <a:lnTo>
                  <a:pt x="1276" y="1354"/>
                </a:lnTo>
                <a:lnTo>
                  <a:pt x="1277" y="1347"/>
                </a:lnTo>
                <a:lnTo>
                  <a:pt x="1278" y="1339"/>
                </a:lnTo>
                <a:lnTo>
                  <a:pt x="1280" y="1332"/>
                </a:lnTo>
                <a:lnTo>
                  <a:pt x="1281" y="1325"/>
                </a:lnTo>
                <a:lnTo>
                  <a:pt x="1282" y="1319"/>
                </a:lnTo>
                <a:lnTo>
                  <a:pt x="1282" y="1312"/>
                </a:lnTo>
                <a:lnTo>
                  <a:pt x="1283" y="1305"/>
                </a:lnTo>
                <a:lnTo>
                  <a:pt x="1283" y="1298"/>
                </a:lnTo>
                <a:lnTo>
                  <a:pt x="1284" y="1291"/>
                </a:lnTo>
                <a:lnTo>
                  <a:pt x="1284" y="1285"/>
                </a:lnTo>
                <a:lnTo>
                  <a:pt x="1284" y="1278"/>
                </a:lnTo>
                <a:lnTo>
                  <a:pt x="1283" y="1272"/>
                </a:lnTo>
                <a:lnTo>
                  <a:pt x="1283" y="1265"/>
                </a:lnTo>
                <a:lnTo>
                  <a:pt x="1282" y="1259"/>
                </a:lnTo>
                <a:lnTo>
                  <a:pt x="1281" y="1252"/>
                </a:lnTo>
                <a:lnTo>
                  <a:pt x="1280" y="1246"/>
                </a:lnTo>
                <a:lnTo>
                  <a:pt x="1279" y="1240"/>
                </a:lnTo>
                <a:lnTo>
                  <a:pt x="1278" y="1234"/>
                </a:lnTo>
                <a:lnTo>
                  <a:pt x="1276" y="1228"/>
                </a:lnTo>
                <a:lnTo>
                  <a:pt x="1274" y="1222"/>
                </a:lnTo>
                <a:lnTo>
                  <a:pt x="1272" y="1217"/>
                </a:lnTo>
                <a:lnTo>
                  <a:pt x="1270" y="1211"/>
                </a:lnTo>
                <a:lnTo>
                  <a:pt x="1267" y="1205"/>
                </a:lnTo>
                <a:lnTo>
                  <a:pt x="1264" y="1200"/>
                </a:lnTo>
                <a:lnTo>
                  <a:pt x="1261" y="1195"/>
                </a:lnTo>
                <a:lnTo>
                  <a:pt x="1258" y="1190"/>
                </a:lnTo>
                <a:lnTo>
                  <a:pt x="1255" y="1184"/>
                </a:lnTo>
                <a:lnTo>
                  <a:pt x="1251" y="1180"/>
                </a:lnTo>
                <a:lnTo>
                  <a:pt x="1247" y="1175"/>
                </a:lnTo>
                <a:lnTo>
                  <a:pt x="1243" y="1170"/>
                </a:lnTo>
                <a:lnTo>
                  <a:pt x="1238" y="1165"/>
                </a:lnTo>
                <a:lnTo>
                  <a:pt x="1233" y="1161"/>
                </a:lnTo>
                <a:lnTo>
                  <a:pt x="1228" y="1157"/>
                </a:lnTo>
                <a:lnTo>
                  <a:pt x="1228" y="1157"/>
                </a:lnTo>
                <a:lnTo>
                  <a:pt x="1223" y="1153"/>
                </a:lnTo>
                <a:lnTo>
                  <a:pt x="1218" y="1148"/>
                </a:lnTo>
                <a:lnTo>
                  <a:pt x="1213" y="1144"/>
                </a:lnTo>
                <a:lnTo>
                  <a:pt x="1208" y="1140"/>
                </a:lnTo>
                <a:lnTo>
                  <a:pt x="1203" y="1136"/>
                </a:lnTo>
                <a:lnTo>
                  <a:pt x="1197" y="1131"/>
                </a:lnTo>
                <a:lnTo>
                  <a:pt x="1192" y="1127"/>
                </a:lnTo>
                <a:lnTo>
                  <a:pt x="1187" y="1123"/>
                </a:lnTo>
                <a:lnTo>
                  <a:pt x="1182" y="1119"/>
                </a:lnTo>
                <a:lnTo>
                  <a:pt x="1177" y="1115"/>
                </a:lnTo>
                <a:lnTo>
                  <a:pt x="1172" y="1110"/>
                </a:lnTo>
                <a:lnTo>
                  <a:pt x="1167" y="1106"/>
                </a:lnTo>
                <a:lnTo>
                  <a:pt x="1162" y="1102"/>
                </a:lnTo>
                <a:lnTo>
                  <a:pt x="1157" y="1098"/>
                </a:lnTo>
                <a:lnTo>
                  <a:pt x="1152" y="1094"/>
                </a:lnTo>
                <a:lnTo>
                  <a:pt x="1147" y="1090"/>
                </a:lnTo>
                <a:lnTo>
                  <a:pt x="1142" y="1086"/>
                </a:lnTo>
                <a:lnTo>
                  <a:pt x="1137" y="1082"/>
                </a:lnTo>
                <a:lnTo>
                  <a:pt x="1132" y="1077"/>
                </a:lnTo>
                <a:lnTo>
                  <a:pt x="1127" y="1073"/>
                </a:lnTo>
                <a:lnTo>
                  <a:pt x="1122" y="1069"/>
                </a:lnTo>
                <a:lnTo>
                  <a:pt x="1117" y="1065"/>
                </a:lnTo>
                <a:lnTo>
                  <a:pt x="1112" y="1061"/>
                </a:lnTo>
                <a:lnTo>
                  <a:pt x="1108" y="1057"/>
                </a:lnTo>
                <a:lnTo>
                  <a:pt x="1103" y="1053"/>
                </a:lnTo>
                <a:lnTo>
                  <a:pt x="1098" y="1049"/>
                </a:lnTo>
                <a:lnTo>
                  <a:pt x="1093" y="1045"/>
                </a:lnTo>
                <a:lnTo>
                  <a:pt x="1088" y="1041"/>
                </a:lnTo>
                <a:lnTo>
                  <a:pt x="1083" y="1037"/>
                </a:lnTo>
                <a:lnTo>
                  <a:pt x="1079" y="1033"/>
                </a:lnTo>
                <a:lnTo>
                  <a:pt x="1074" y="1029"/>
                </a:lnTo>
                <a:lnTo>
                  <a:pt x="1069" y="1025"/>
                </a:lnTo>
                <a:lnTo>
                  <a:pt x="1064" y="1021"/>
                </a:lnTo>
                <a:lnTo>
                  <a:pt x="1060" y="1017"/>
                </a:lnTo>
                <a:lnTo>
                  <a:pt x="1055" y="1013"/>
                </a:lnTo>
                <a:lnTo>
                  <a:pt x="1050" y="1009"/>
                </a:lnTo>
                <a:lnTo>
                  <a:pt x="1046" y="1005"/>
                </a:lnTo>
                <a:lnTo>
                  <a:pt x="1041" y="1001"/>
                </a:lnTo>
                <a:lnTo>
                  <a:pt x="1036" y="997"/>
                </a:lnTo>
                <a:lnTo>
                  <a:pt x="1032" y="993"/>
                </a:lnTo>
                <a:lnTo>
                  <a:pt x="1027" y="989"/>
                </a:lnTo>
                <a:lnTo>
                  <a:pt x="1023" y="985"/>
                </a:lnTo>
                <a:lnTo>
                  <a:pt x="1018" y="982"/>
                </a:lnTo>
                <a:lnTo>
                  <a:pt x="1013" y="978"/>
                </a:lnTo>
                <a:lnTo>
                  <a:pt x="1009" y="974"/>
                </a:lnTo>
                <a:lnTo>
                  <a:pt x="1005" y="970"/>
                </a:lnTo>
                <a:lnTo>
                  <a:pt x="1000" y="966"/>
                </a:lnTo>
                <a:lnTo>
                  <a:pt x="996" y="962"/>
                </a:lnTo>
                <a:lnTo>
                  <a:pt x="991" y="958"/>
                </a:lnTo>
                <a:lnTo>
                  <a:pt x="987" y="954"/>
                </a:lnTo>
                <a:lnTo>
                  <a:pt x="982" y="951"/>
                </a:lnTo>
                <a:lnTo>
                  <a:pt x="978" y="947"/>
                </a:lnTo>
                <a:lnTo>
                  <a:pt x="974" y="943"/>
                </a:lnTo>
                <a:lnTo>
                  <a:pt x="970" y="939"/>
                </a:lnTo>
                <a:lnTo>
                  <a:pt x="965" y="935"/>
                </a:lnTo>
                <a:lnTo>
                  <a:pt x="961" y="932"/>
                </a:lnTo>
                <a:lnTo>
                  <a:pt x="957" y="928"/>
                </a:lnTo>
                <a:lnTo>
                  <a:pt x="953" y="924"/>
                </a:lnTo>
                <a:lnTo>
                  <a:pt x="949" y="920"/>
                </a:lnTo>
                <a:lnTo>
                  <a:pt x="944" y="916"/>
                </a:lnTo>
                <a:lnTo>
                  <a:pt x="940" y="913"/>
                </a:lnTo>
                <a:lnTo>
                  <a:pt x="936" y="909"/>
                </a:lnTo>
                <a:lnTo>
                  <a:pt x="932" y="905"/>
                </a:lnTo>
                <a:lnTo>
                  <a:pt x="928" y="901"/>
                </a:lnTo>
                <a:lnTo>
                  <a:pt x="924" y="898"/>
                </a:lnTo>
                <a:lnTo>
                  <a:pt x="920" y="894"/>
                </a:lnTo>
                <a:lnTo>
                  <a:pt x="916" y="890"/>
                </a:lnTo>
                <a:lnTo>
                  <a:pt x="913" y="886"/>
                </a:lnTo>
                <a:lnTo>
                  <a:pt x="909" y="883"/>
                </a:lnTo>
                <a:lnTo>
                  <a:pt x="905" y="879"/>
                </a:lnTo>
                <a:lnTo>
                  <a:pt x="901" y="875"/>
                </a:lnTo>
                <a:lnTo>
                  <a:pt x="897" y="871"/>
                </a:lnTo>
                <a:lnTo>
                  <a:pt x="894" y="868"/>
                </a:lnTo>
                <a:lnTo>
                  <a:pt x="890" y="864"/>
                </a:lnTo>
                <a:lnTo>
                  <a:pt x="886" y="860"/>
                </a:lnTo>
                <a:lnTo>
                  <a:pt x="883" y="857"/>
                </a:lnTo>
                <a:lnTo>
                  <a:pt x="879" y="853"/>
                </a:lnTo>
                <a:lnTo>
                  <a:pt x="875" y="849"/>
                </a:lnTo>
                <a:lnTo>
                  <a:pt x="872" y="846"/>
                </a:lnTo>
                <a:lnTo>
                  <a:pt x="868" y="842"/>
                </a:lnTo>
                <a:lnTo>
                  <a:pt x="865" y="838"/>
                </a:lnTo>
                <a:lnTo>
                  <a:pt x="861" y="835"/>
                </a:lnTo>
                <a:lnTo>
                  <a:pt x="858" y="831"/>
                </a:lnTo>
                <a:lnTo>
                  <a:pt x="855" y="827"/>
                </a:lnTo>
                <a:lnTo>
                  <a:pt x="851" y="824"/>
                </a:lnTo>
                <a:lnTo>
                  <a:pt x="848" y="820"/>
                </a:lnTo>
                <a:lnTo>
                  <a:pt x="845" y="816"/>
                </a:lnTo>
                <a:lnTo>
                  <a:pt x="842" y="813"/>
                </a:lnTo>
                <a:lnTo>
                  <a:pt x="839" y="809"/>
                </a:lnTo>
                <a:lnTo>
                  <a:pt x="835" y="806"/>
                </a:lnTo>
                <a:lnTo>
                  <a:pt x="832" y="802"/>
                </a:lnTo>
                <a:lnTo>
                  <a:pt x="829" y="798"/>
                </a:lnTo>
                <a:lnTo>
                  <a:pt x="826" y="795"/>
                </a:lnTo>
                <a:lnTo>
                  <a:pt x="823" y="791"/>
                </a:lnTo>
                <a:lnTo>
                  <a:pt x="820" y="788"/>
                </a:lnTo>
                <a:lnTo>
                  <a:pt x="817" y="784"/>
                </a:lnTo>
                <a:lnTo>
                  <a:pt x="815" y="780"/>
                </a:lnTo>
                <a:lnTo>
                  <a:pt x="812" y="777"/>
                </a:lnTo>
                <a:lnTo>
                  <a:pt x="809" y="773"/>
                </a:lnTo>
                <a:lnTo>
                  <a:pt x="806" y="770"/>
                </a:lnTo>
                <a:lnTo>
                  <a:pt x="804" y="766"/>
                </a:lnTo>
                <a:lnTo>
                  <a:pt x="801" y="763"/>
                </a:lnTo>
                <a:lnTo>
                  <a:pt x="798" y="759"/>
                </a:lnTo>
                <a:lnTo>
                  <a:pt x="796" y="755"/>
                </a:lnTo>
                <a:lnTo>
                  <a:pt x="793" y="752"/>
                </a:lnTo>
                <a:lnTo>
                  <a:pt x="791" y="748"/>
                </a:lnTo>
                <a:lnTo>
                  <a:pt x="788" y="745"/>
                </a:lnTo>
                <a:lnTo>
                  <a:pt x="786" y="741"/>
                </a:lnTo>
                <a:lnTo>
                  <a:pt x="784" y="738"/>
                </a:lnTo>
                <a:lnTo>
                  <a:pt x="781" y="734"/>
                </a:lnTo>
                <a:lnTo>
                  <a:pt x="779" y="731"/>
                </a:lnTo>
                <a:lnTo>
                  <a:pt x="777" y="727"/>
                </a:lnTo>
                <a:lnTo>
                  <a:pt x="775" y="724"/>
                </a:lnTo>
                <a:lnTo>
                  <a:pt x="773" y="720"/>
                </a:lnTo>
                <a:lnTo>
                  <a:pt x="771" y="717"/>
                </a:lnTo>
                <a:lnTo>
                  <a:pt x="769" y="713"/>
                </a:lnTo>
                <a:lnTo>
                  <a:pt x="767" y="710"/>
                </a:lnTo>
                <a:lnTo>
                  <a:pt x="765" y="706"/>
                </a:lnTo>
                <a:lnTo>
                  <a:pt x="763" y="703"/>
                </a:lnTo>
                <a:lnTo>
                  <a:pt x="761" y="699"/>
                </a:lnTo>
                <a:lnTo>
                  <a:pt x="759" y="696"/>
                </a:lnTo>
                <a:lnTo>
                  <a:pt x="757" y="692"/>
                </a:lnTo>
                <a:lnTo>
                  <a:pt x="756" y="689"/>
                </a:lnTo>
                <a:lnTo>
                  <a:pt x="754" y="685"/>
                </a:lnTo>
                <a:lnTo>
                  <a:pt x="753" y="682"/>
                </a:lnTo>
                <a:lnTo>
                  <a:pt x="751" y="678"/>
                </a:lnTo>
                <a:lnTo>
                  <a:pt x="750" y="675"/>
                </a:lnTo>
                <a:lnTo>
                  <a:pt x="748" y="671"/>
                </a:lnTo>
                <a:lnTo>
                  <a:pt x="747" y="668"/>
                </a:lnTo>
                <a:lnTo>
                  <a:pt x="746" y="664"/>
                </a:lnTo>
                <a:lnTo>
                  <a:pt x="744" y="661"/>
                </a:lnTo>
                <a:lnTo>
                  <a:pt x="743" y="658"/>
                </a:lnTo>
                <a:lnTo>
                  <a:pt x="742" y="654"/>
                </a:lnTo>
                <a:lnTo>
                  <a:pt x="741" y="651"/>
                </a:lnTo>
                <a:lnTo>
                  <a:pt x="740" y="647"/>
                </a:lnTo>
                <a:lnTo>
                  <a:pt x="739" y="644"/>
                </a:lnTo>
                <a:lnTo>
                  <a:pt x="738" y="640"/>
                </a:lnTo>
                <a:lnTo>
                  <a:pt x="737" y="637"/>
                </a:lnTo>
                <a:lnTo>
                  <a:pt x="736" y="633"/>
                </a:lnTo>
                <a:lnTo>
                  <a:pt x="735" y="630"/>
                </a:lnTo>
                <a:lnTo>
                  <a:pt x="735" y="627"/>
                </a:lnTo>
                <a:lnTo>
                  <a:pt x="734" y="623"/>
                </a:lnTo>
                <a:lnTo>
                  <a:pt x="733" y="620"/>
                </a:lnTo>
                <a:lnTo>
                  <a:pt x="733" y="616"/>
                </a:lnTo>
                <a:lnTo>
                  <a:pt x="732" y="613"/>
                </a:lnTo>
                <a:lnTo>
                  <a:pt x="732" y="609"/>
                </a:lnTo>
                <a:lnTo>
                  <a:pt x="732" y="606"/>
                </a:lnTo>
                <a:lnTo>
                  <a:pt x="731" y="603"/>
                </a:lnTo>
                <a:lnTo>
                  <a:pt x="731" y="599"/>
                </a:lnTo>
                <a:lnTo>
                  <a:pt x="731" y="596"/>
                </a:lnTo>
                <a:lnTo>
                  <a:pt x="731" y="592"/>
                </a:lnTo>
                <a:lnTo>
                  <a:pt x="731" y="589"/>
                </a:lnTo>
                <a:lnTo>
                  <a:pt x="731" y="586"/>
                </a:lnTo>
                <a:lnTo>
                  <a:pt x="731" y="582"/>
                </a:lnTo>
                <a:lnTo>
                  <a:pt x="731" y="579"/>
                </a:lnTo>
                <a:lnTo>
                  <a:pt x="731" y="575"/>
                </a:lnTo>
                <a:lnTo>
                  <a:pt x="731" y="572"/>
                </a:lnTo>
                <a:lnTo>
                  <a:pt x="731" y="568"/>
                </a:lnTo>
                <a:lnTo>
                  <a:pt x="732" y="565"/>
                </a:lnTo>
                <a:lnTo>
                  <a:pt x="732" y="562"/>
                </a:lnTo>
                <a:lnTo>
                  <a:pt x="733" y="558"/>
                </a:lnTo>
                <a:lnTo>
                  <a:pt x="733" y="555"/>
                </a:lnTo>
                <a:lnTo>
                  <a:pt x="734" y="551"/>
                </a:lnTo>
                <a:lnTo>
                  <a:pt x="734" y="548"/>
                </a:lnTo>
                <a:lnTo>
                  <a:pt x="735" y="545"/>
                </a:lnTo>
                <a:lnTo>
                  <a:pt x="736" y="541"/>
                </a:lnTo>
                <a:lnTo>
                  <a:pt x="737" y="538"/>
                </a:lnTo>
                <a:lnTo>
                  <a:pt x="738" y="534"/>
                </a:lnTo>
                <a:lnTo>
                  <a:pt x="739" y="531"/>
                </a:lnTo>
                <a:lnTo>
                  <a:pt x="740" y="528"/>
                </a:lnTo>
                <a:lnTo>
                  <a:pt x="741" y="524"/>
                </a:lnTo>
                <a:lnTo>
                  <a:pt x="742" y="521"/>
                </a:lnTo>
                <a:lnTo>
                  <a:pt x="744" y="518"/>
                </a:lnTo>
                <a:lnTo>
                  <a:pt x="745" y="514"/>
                </a:lnTo>
                <a:lnTo>
                  <a:pt x="746" y="511"/>
                </a:lnTo>
                <a:lnTo>
                  <a:pt x="748" y="507"/>
                </a:lnTo>
                <a:lnTo>
                  <a:pt x="749" y="504"/>
                </a:lnTo>
                <a:lnTo>
                  <a:pt x="751" y="501"/>
                </a:lnTo>
                <a:lnTo>
                  <a:pt x="753" y="497"/>
                </a:lnTo>
                <a:lnTo>
                  <a:pt x="754" y="494"/>
                </a:lnTo>
                <a:lnTo>
                  <a:pt x="756" y="490"/>
                </a:lnTo>
                <a:lnTo>
                  <a:pt x="758" y="487"/>
                </a:lnTo>
                <a:lnTo>
                  <a:pt x="760" y="484"/>
                </a:lnTo>
                <a:lnTo>
                  <a:pt x="762" y="480"/>
                </a:lnTo>
                <a:lnTo>
                  <a:pt x="764" y="477"/>
                </a:lnTo>
                <a:lnTo>
                  <a:pt x="766" y="473"/>
                </a:lnTo>
                <a:lnTo>
                  <a:pt x="769" y="470"/>
                </a:lnTo>
                <a:lnTo>
                  <a:pt x="771" y="467"/>
                </a:lnTo>
                <a:lnTo>
                  <a:pt x="773" y="463"/>
                </a:lnTo>
                <a:lnTo>
                  <a:pt x="776" y="460"/>
                </a:lnTo>
                <a:lnTo>
                  <a:pt x="778" y="457"/>
                </a:lnTo>
                <a:lnTo>
                  <a:pt x="781" y="453"/>
                </a:lnTo>
                <a:lnTo>
                  <a:pt x="784" y="450"/>
                </a:lnTo>
                <a:lnTo>
                  <a:pt x="786" y="446"/>
                </a:lnTo>
                <a:lnTo>
                  <a:pt x="789" y="443"/>
                </a:lnTo>
                <a:lnTo>
                  <a:pt x="792" y="440"/>
                </a:lnTo>
                <a:lnTo>
                  <a:pt x="795" y="436"/>
                </a:lnTo>
                <a:lnTo>
                  <a:pt x="798" y="433"/>
                </a:lnTo>
                <a:lnTo>
                  <a:pt x="801" y="429"/>
                </a:lnTo>
                <a:lnTo>
                  <a:pt x="805" y="426"/>
                </a:lnTo>
                <a:lnTo>
                  <a:pt x="808" y="423"/>
                </a:lnTo>
                <a:lnTo>
                  <a:pt x="811" y="419"/>
                </a:lnTo>
                <a:lnTo>
                  <a:pt x="815" y="416"/>
                </a:lnTo>
                <a:lnTo>
                  <a:pt x="818" y="412"/>
                </a:lnTo>
                <a:lnTo>
                  <a:pt x="822" y="409"/>
                </a:lnTo>
                <a:lnTo>
                  <a:pt x="826" y="406"/>
                </a:lnTo>
                <a:lnTo>
                  <a:pt x="829" y="402"/>
                </a:lnTo>
                <a:lnTo>
                  <a:pt x="833" y="399"/>
                </a:lnTo>
                <a:lnTo>
                  <a:pt x="837" y="395"/>
                </a:lnTo>
                <a:lnTo>
                  <a:pt x="841" y="392"/>
                </a:lnTo>
                <a:lnTo>
                  <a:pt x="845" y="388"/>
                </a:lnTo>
                <a:lnTo>
                  <a:pt x="850" y="385"/>
                </a:lnTo>
                <a:lnTo>
                  <a:pt x="854" y="382"/>
                </a:lnTo>
                <a:lnTo>
                  <a:pt x="858" y="378"/>
                </a:lnTo>
                <a:lnTo>
                  <a:pt x="863" y="375"/>
                </a:lnTo>
                <a:lnTo>
                  <a:pt x="867" y="371"/>
                </a:lnTo>
                <a:lnTo>
                  <a:pt x="872" y="368"/>
                </a:lnTo>
                <a:lnTo>
                  <a:pt x="876" y="365"/>
                </a:lnTo>
                <a:lnTo>
                  <a:pt x="881" y="361"/>
                </a:lnTo>
                <a:lnTo>
                  <a:pt x="886" y="358"/>
                </a:lnTo>
                <a:lnTo>
                  <a:pt x="891" y="354"/>
                </a:lnTo>
                <a:lnTo>
                  <a:pt x="896" y="351"/>
                </a:lnTo>
                <a:lnTo>
                  <a:pt x="901" y="347"/>
                </a:lnTo>
                <a:lnTo>
                  <a:pt x="906" y="344"/>
                </a:lnTo>
                <a:lnTo>
                  <a:pt x="911" y="340"/>
                </a:lnTo>
                <a:lnTo>
                  <a:pt x="917" y="337"/>
                </a:lnTo>
                <a:lnTo>
                  <a:pt x="922" y="334"/>
                </a:lnTo>
                <a:lnTo>
                  <a:pt x="928" y="330"/>
                </a:lnTo>
                <a:lnTo>
                  <a:pt x="933" y="327"/>
                </a:lnTo>
                <a:lnTo>
                  <a:pt x="939" y="323"/>
                </a:lnTo>
                <a:lnTo>
                  <a:pt x="945" y="320"/>
                </a:lnTo>
                <a:lnTo>
                  <a:pt x="951" y="316"/>
                </a:lnTo>
                <a:lnTo>
                  <a:pt x="957" y="313"/>
                </a:lnTo>
                <a:lnTo>
                  <a:pt x="963" y="309"/>
                </a:lnTo>
                <a:lnTo>
                  <a:pt x="969" y="306"/>
                </a:lnTo>
                <a:lnTo>
                  <a:pt x="975" y="302"/>
                </a:lnTo>
                <a:lnTo>
                  <a:pt x="982" y="299"/>
                </a:lnTo>
                <a:lnTo>
                  <a:pt x="988" y="296"/>
                </a:lnTo>
                <a:lnTo>
                  <a:pt x="995" y="292"/>
                </a:lnTo>
                <a:lnTo>
                  <a:pt x="1001" y="289"/>
                </a:lnTo>
                <a:lnTo>
                  <a:pt x="1008" y="285"/>
                </a:lnTo>
                <a:lnTo>
                  <a:pt x="1015" y="282"/>
                </a:lnTo>
                <a:lnTo>
                  <a:pt x="1021" y="278"/>
                </a:lnTo>
                <a:lnTo>
                  <a:pt x="1028" y="275"/>
                </a:lnTo>
                <a:lnTo>
                  <a:pt x="1036" y="271"/>
                </a:lnTo>
                <a:lnTo>
                  <a:pt x="1043" y="268"/>
                </a:lnTo>
                <a:lnTo>
                  <a:pt x="1050" y="264"/>
                </a:lnTo>
                <a:lnTo>
                  <a:pt x="1057" y="261"/>
                </a:lnTo>
                <a:lnTo>
                  <a:pt x="1065" y="257"/>
                </a:lnTo>
                <a:lnTo>
                  <a:pt x="1072" y="254"/>
                </a:lnTo>
                <a:lnTo>
                  <a:pt x="1080" y="250"/>
                </a:lnTo>
                <a:lnTo>
                  <a:pt x="1088" y="247"/>
                </a:lnTo>
                <a:lnTo>
                  <a:pt x="1095" y="243"/>
                </a:lnTo>
                <a:lnTo>
                  <a:pt x="1103" y="239"/>
                </a:lnTo>
                <a:lnTo>
                  <a:pt x="1111" y="236"/>
                </a:lnTo>
                <a:lnTo>
                  <a:pt x="1120" y="232"/>
                </a:lnTo>
                <a:lnTo>
                  <a:pt x="1128" y="229"/>
                </a:lnTo>
                <a:lnTo>
                  <a:pt x="1136" y="225"/>
                </a:lnTo>
                <a:lnTo>
                  <a:pt x="1144" y="222"/>
                </a:lnTo>
                <a:lnTo>
                  <a:pt x="1153" y="218"/>
                </a:lnTo>
                <a:lnTo>
                  <a:pt x="1162" y="215"/>
                </a:lnTo>
                <a:lnTo>
                  <a:pt x="1170" y="211"/>
                </a:lnTo>
                <a:lnTo>
                  <a:pt x="1179" y="208"/>
                </a:lnTo>
                <a:lnTo>
                  <a:pt x="1188" y="204"/>
                </a:lnTo>
                <a:lnTo>
                  <a:pt x="1197" y="200"/>
                </a:lnTo>
                <a:lnTo>
                  <a:pt x="1206" y="197"/>
                </a:lnTo>
                <a:lnTo>
                  <a:pt x="1206" y="197"/>
                </a:lnTo>
                <a:lnTo>
                  <a:pt x="1205" y="198"/>
                </a:lnTo>
                <a:lnTo>
                  <a:pt x="1203" y="199"/>
                </a:lnTo>
                <a:lnTo>
                  <a:pt x="1202" y="200"/>
                </a:lnTo>
                <a:lnTo>
                  <a:pt x="1200" y="201"/>
                </a:lnTo>
                <a:lnTo>
                  <a:pt x="1198" y="202"/>
                </a:lnTo>
                <a:lnTo>
                  <a:pt x="1197" y="203"/>
                </a:lnTo>
                <a:lnTo>
                  <a:pt x="1195" y="204"/>
                </a:lnTo>
                <a:lnTo>
                  <a:pt x="1193" y="205"/>
                </a:lnTo>
                <a:lnTo>
                  <a:pt x="1191" y="206"/>
                </a:lnTo>
                <a:lnTo>
                  <a:pt x="1190" y="207"/>
                </a:lnTo>
                <a:lnTo>
                  <a:pt x="1188" y="209"/>
                </a:lnTo>
                <a:lnTo>
                  <a:pt x="1186" y="210"/>
                </a:lnTo>
                <a:lnTo>
                  <a:pt x="1184" y="211"/>
                </a:lnTo>
                <a:lnTo>
                  <a:pt x="1182" y="213"/>
                </a:lnTo>
                <a:lnTo>
                  <a:pt x="1180" y="214"/>
                </a:lnTo>
                <a:lnTo>
                  <a:pt x="1177" y="215"/>
                </a:lnTo>
                <a:lnTo>
                  <a:pt x="1175" y="217"/>
                </a:lnTo>
                <a:lnTo>
                  <a:pt x="1173" y="218"/>
                </a:lnTo>
                <a:lnTo>
                  <a:pt x="1171" y="220"/>
                </a:lnTo>
                <a:lnTo>
                  <a:pt x="1169" y="221"/>
                </a:lnTo>
                <a:lnTo>
                  <a:pt x="1166" y="223"/>
                </a:lnTo>
                <a:lnTo>
                  <a:pt x="1164" y="224"/>
                </a:lnTo>
                <a:lnTo>
                  <a:pt x="1162" y="226"/>
                </a:lnTo>
                <a:lnTo>
                  <a:pt x="1159" y="227"/>
                </a:lnTo>
                <a:lnTo>
                  <a:pt x="1157" y="229"/>
                </a:lnTo>
                <a:lnTo>
                  <a:pt x="1154" y="231"/>
                </a:lnTo>
                <a:lnTo>
                  <a:pt x="1152" y="232"/>
                </a:lnTo>
                <a:lnTo>
                  <a:pt x="1149" y="234"/>
                </a:lnTo>
                <a:lnTo>
                  <a:pt x="1147" y="236"/>
                </a:lnTo>
                <a:lnTo>
                  <a:pt x="1144" y="238"/>
                </a:lnTo>
                <a:lnTo>
                  <a:pt x="1141" y="240"/>
                </a:lnTo>
                <a:lnTo>
                  <a:pt x="1139" y="242"/>
                </a:lnTo>
                <a:lnTo>
                  <a:pt x="1136" y="243"/>
                </a:lnTo>
                <a:lnTo>
                  <a:pt x="1133" y="245"/>
                </a:lnTo>
                <a:lnTo>
                  <a:pt x="1131" y="247"/>
                </a:lnTo>
                <a:lnTo>
                  <a:pt x="1128" y="249"/>
                </a:lnTo>
                <a:lnTo>
                  <a:pt x="1125" y="251"/>
                </a:lnTo>
                <a:lnTo>
                  <a:pt x="1122" y="253"/>
                </a:lnTo>
                <a:lnTo>
                  <a:pt x="1119" y="255"/>
                </a:lnTo>
                <a:lnTo>
                  <a:pt x="1117" y="258"/>
                </a:lnTo>
                <a:lnTo>
                  <a:pt x="1114" y="260"/>
                </a:lnTo>
                <a:lnTo>
                  <a:pt x="1111" y="262"/>
                </a:lnTo>
                <a:lnTo>
                  <a:pt x="1108" y="264"/>
                </a:lnTo>
                <a:lnTo>
                  <a:pt x="1105" y="266"/>
                </a:lnTo>
                <a:lnTo>
                  <a:pt x="1102" y="269"/>
                </a:lnTo>
                <a:lnTo>
                  <a:pt x="1099" y="271"/>
                </a:lnTo>
                <a:lnTo>
                  <a:pt x="1096" y="273"/>
                </a:lnTo>
                <a:lnTo>
                  <a:pt x="1093" y="276"/>
                </a:lnTo>
                <a:lnTo>
                  <a:pt x="1090" y="278"/>
                </a:lnTo>
                <a:lnTo>
                  <a:pt x="1087" y="280"/>
                </a:lnTo>
                <a:lnTo>
                  <a:pt x="1084" y="283"/>
                </a:lnTo>
                <a:lnTo>
                  <a:pt x="1081" y="285"/>
                </a:lnTo>
                <a:lnTo>
                  <a:pt x="1078" y="288"/>
                </a:lnTo>
                <a:lnTo>
                  <a:pt x="1075" y="290"/>
                </a:lnTo>
                <a:lnTo>
                  <a:pt x="1072" y="293"/>
                </a:lnTo>
                <a:lnTo>
                  <a:pt x="1069" y="295"/>
                </a:lnTo>
                <a:lnTo>
                  <a:pt x="1066" y="298"/>
                </a:lnTo>
                <a:lnTo>
                  <a:pt x="1063" y="301"/>
                </a:lnTo>
                <a:lnTo>
                  <a:pt x="1060" y="303"/>
                </a:lnTo>
                <a:lnTo>
                  <a:pt x="1056" y="306"/>
                </a:lnTo>
                <a:lnTo>
                  <a:pt x="1053" y="309"/>
                </a:lnTo>
                <a:lnTo>
                  <a:pt x="1050" y="312"/>
                </a:lnTo>
                <a:lnTo>
                  <a:pt x="1047" y="315"/>
                </a:lnTo>
                <a:lnTo>
                  <a:pt x="1044" y="317"/>
                </a:lnTo>
                <a:lnTo>
                  <a:pt x="1041" y="320"/>
                </a:lnTo>
                <a:lnTo>
                  <a:pt x="1038" y="323"/>
                </a:lnTo>
                <a:lnTo>
                  <a:pt x="1035" y="326"/>
                </a:lnTo>
                <a:lnTo>
                  <a:pt x="1032" y="329"/>
                </a:lnTo>
                <a:lnTo>
                  <a:pt x="1029" y="332"/>
                </a:lnTo>
                <a:lnTo>
                  <a:pt x="1025" y="335"/>
                </a:lnTo>
                <a:lnTo>
                  <a:pt x="1022" y="338"/>
                </a:lnTo>
                <a:lnTo>
                  <a:pt x="1019" y="341"/>
                </a:lnTo>
                <a:lnTo>
                  <a:pt x="1016" y="344"/>
                </a:lnTo>
                <a:lnTo>
                  <a:pt x="1013" y="348"/>
                </a:lnTo>
                <a:lnTo>
                  <a:pt x="1010" y="351"/>
                </a:lnTo>
                <a:lnTo>
                  <a:pt x="1007" y="354"/>
                </a:lnTo>
                <a:lnTo>
                  <a:pt x="1004" y="357"/>
                </a:lnTo>
                <a:lnTo>
                  <a:pt x="1001" y="361"/>
                </a:lnTo>
                <a:lnTo>
                  <a:pt x="998" y="364"/>
                </a:lnTo>
                <a:lnTo>
                  <a:pt x="995" y="367"/>
                </a:lnTo>
                <a:lnTo>
                  <a:pt x="992" y="371"/>
                </a:lnTo>
                <a:lnTo>
                  <a:pt x="989" y="374"/>
                </a:lnTo>
                <a:lnTo>
                  <a:pt x="986" y="377"/>
                </a:lnTo>
                <a:lnTo>
                  <a:pt x="983" y="381"/>
                </a:lnTo>
                <a:lnTo>
                  <a:pt x="980" y="384"/>
                </a:lnTo>
                <a:lnTo>
                  <a:pt x="977" y="388"/>
                </a:lnTo>
                <a:lnTo>
                  <a:pt x="974" y="391"/>
                </a:lnTo>
                <a:lnTo>
                  <a:pt x="971" y="395"/>
                </a:lnTo>
                <a:lnTo>
                  <a:pt x="968" y="399"/>
                </a:lnTo>
                <a:lnTo>
                  <a:pt x="966" y="402"/>
                </a:lnTo>
                <a:lnTo>
                  <a:pt x="963" y="406"/>
                </a:lnTo>
                <a:lnTo>
                  <a:pt x="960" y="410"/>
                </a:lnTo>
                <a:lnTo>
                  <a:pt x="957" y="413"/>
                </a:lnTo>
                <a:lnTo>
                  <a:pt x="954" y="417"/>
                </a:lnTo>
                <a:lnTo>
                  <a:pt x="952" y="421"/>
                </a:lnTo>
                <a:lnTo>
                  <a:pt x="949" y="425"/>
                </a:lnTo>
                <a:lnTo>
                  <a:pt x="946" y="429"/>
                </a:lnTo>
                <a:lnTo>
                  <a:pt x="943" y="433"/>
                </a:lnTo>
                <a:lnTo>
                  <a:pt x="941" y="437"/>
                </a:lnTo>
                <a:lnTo>
                  <a:pt x="938" y="440"/>
                </a:lnTo>
                <a:lnTo>
                  <a:pt x="936" y="444"/>
                </a:lnTo>
                <a:lnTo>
                  <a:pt x="933" y="449"/>
                </a:lnTo>
                <a:lnTo>
                  <a:pt x="931" y="453"/>
                </a:lnTo>
                <a:lnTo>
                  <a:pt x="928" y="457"/>
                </a:lnTo>
                <a:lnTo>
                  <a:pt x="926" y="461"/>
                </a:lnTo>
                <a:lnTo>
                  <a:pt x="923" y="465"/>
                </a:lnTo>
                <a:lnTo>
                  <a:pt x="921" y="469"/>
                </a:lnTo>
                <a:lnTo>
                  <a:pt x="918" y="473"/>
                </a:lnTo>
                <a:lnTo>
                  <a:pt x="916" y="478"/>
                </a:lnTo>
                <a:lnTo>
                  <a:pt x="914" y="482"/>
                </a:lnTo>
                <a:lnTo>
                  <a:pt x="912" y="486"/>
                </a:lnTo>
                <a:lnTo>
                  <a:pt x="909" y="490"/>
                </a:lnTo>
                <a:lnTo>
                  <a:pt x="907" y="495"/>
                </a:lnTo>
                <a:lnTo>
                  <a:pt x="905" y="499"/>
                </a:lnTo>
                <a:lnTo>
                  <a:pt x="903" y="504"/>
                </a:lnTo>
                <a:lnTo>
                  <a:pt x="901" y="508"/>
                </a:lnTo>
                <a:lnTo>
                  <a:pt x="899" y="513"/>
                </a:lnTo>
                <a:lnTo>
                  <a:pt x="897" y="517"/>
                </a:lnTo>
                <a:lnTo>
                  <a:pt x="895" y="522"/>
                </a:lnTo>
                <a:lnTo>
                  <a:pt x="893" y="526"/>
                </a:lnTo>
                <a:lnTo>
                  <a:pt x="891" y="531"/>
                </a:lnTo>
                <a:lnTo>
                  <a:pt x="889" y="536"/>
                </a:lnTo>
                <a:lnTo>
                  <a:pt x="888" y="540"/>
                </a:lnTo>
                <a:lnTo>
                  <a:pt x="886" y="545"/>
                </a:lnTo>
                <a:lnTo>
                  <a:pt x="884" y="550"/>
                </a:lnTo>
                <a:lnTo>
                  <a:pt x="883" y="554"/>
                </a:lnTo>
                <a:lnTo>
                  <a:pt x="881" y="559"/>
                </a:lnTo>
                <a:lnTo>
                  <a:pt x="880" y="564"/>
                </a:lnTo>
                <a:lnTo>
                  <a:pt x="878" y="569"/>
                </a:lnTo>
                <a:lnTo>
                  <a:pt x="877" y="574"/>
                </a:lnTo>
                <a:lnTo>
                  <a:pt x="875" y="579"/>
                </a:lnTo>
                <a:lnTo>
                  <a:pt x="874" y="584"/>
                </a:lnTo>
                <a:lnTo>
                  <a:pt x="873" y="589"/>
                </a:lnTo>
                <a:lnTo>
                  <a:pt x="872" y="594"/>
                </a:lnTo>
                <a:lnTo>
                  <a:pt x="871" y="599"/>
                </a:lnTo>
                <a:lnTo>
                  <a:pt x="869" y="604"/>
                </a:lnTo>
                <a:lnTo>
                  <a:pt x="868" y="609"/>
                </a:lnTo>
                <a:lnTo>
                  <a:pt x="867" y="614"/>
                </a:lnTo>
                <a:lnTo>
                  <a:pt x="867" y="619"/>
                </a:lnTo>
                <a:lnTo>
                  <a:pt x="866" y="625"/>
                </a:lnTo>
                <a:lnTo>
                  <a:pt x="865" y="630"/>
                </a:lnTo>
                <a:lnTo>
                  <a:pt x="864" y="635"/>
                </a:lnTo>
                <a:lnTo>
                  <a:pt x="864" y="641"/>
                </a:lnTo>
                <a:lnTo>
                  <a:pt x="863" y="646"/>
                </a:lnTo>
                <a:lnTo>
                  <a:pt x="862" y="651"/>
                </a:lnTo>
                <a:lnTo>
                  <a:pt x="862" y="657"/>
                </a:lnTo>
                <a:lnTo>
                  <a:pt x="862" y="662"/>
                </a:lnTo>
                <a:lnTo>
                  <a:pt x="861" y="668"/>
                </a:lnTo>
                <a:lnTo>
                  <a:pt x="861" y="673"/>
                </a:lnTo>
                <a:lnTo>
                  <a:pt x="861" y="679"/>
                </a:lnTo>
                <a:lnTo>
                  <a:pt x="861" y="684"/>
                </a:lnTo>
                <a:lnTo>
                  <a:pt x="861" y="690"/>
                </a:lnTo>
                <a:lnTo>
                  <a:pt x="861" y="695"/>
                </a:lnTo>
                <a:lnTo>
                  <a:pt x="861" y="701"/>
                </a:lnTo>
                <a:lnTo>
                  <a:pt x="861" y="707"/>
                </a:lnTo>
                <a:lnTo>
                  <a:pt x="861" y="712"/>
                </a:lnTo>
                <a:lnTo>
                  <a:pt x="862" y="718"/>
                </a:lnTo>
                <a:lnTo>
                  <a:pt x="862" y="724"/>
                </a:lnTo>
                <a:lnTo>
                  <a:pt x="862" y="730"/>
                </a:lnTo>
                <a:lnTo>
                  <a:pt x="863" y="736"/>
                </a:lnTo>
                <a:lnTo>
                  <a:pt x="864" y="742"/>
                </a:lnTo>
                <a:lnTo>
                  <a:pt x="864" y="747"/>
                </a:lnTo>
                <a:lnTo>
                  <a:pt x="865" y="753"/>
                </a:lnTo>
                <a:lnTo>
                  <a:pt x="866" y="759"/>
                </a:lnTo>
                <a:lnTo>
                  <a:pt x="867" y="765"/>
                </a:lnTo>
                <a:lnTo>
                  <a:pt x="868" y="771"/>
                </a:lnTo>
                <a:lnTo>
                  <a:pt x="869" y="778"/>
                </a:lnTo>
                <a:lnTo>
                  <a:pt x="870" y="784"/>
                </a:lnTo>
                <a:lnTo>
                  <a:pt x="871" y="790"/>
                </a:lnTo>
                <a:lnTo>
                  <a:pt x="873" y="796"/>
                </a:lnTo>
                <a:lnTo>
                  <a:pt x="874" y="802"/>
                </a:lnTo>
                <a:lnTo>
                  <a:pt x="876" y="808"/>
                </a:lnTo>
                <a:lnTo>
                  <a:pt x="877" y="815"/>
                </a:lnTo>
                <a:lnTo>
                  <a:pt x="879" y="821"/>
                </a:lnTo>
                <a:lnTo>
                  <a:pt x="881" y="827"/>
                </a:lnTo>
                <a:lnTo>
                  <a:pt x="883" y="834"/>
                </a:lnTo>
                <a:lnTo>
                  <a:pt x="885" y="840"/>
                </a:lnTo>
                <a:lnTo>
                  <a:pt x="887" y="846"/>
                </a:lnTo>
                <a:lnTo>
                  <a:pt x="889" y="853"/>
                </a:lnTo>
                <a:lnTo>
                  <a:pt x="891" y="859"/>
                </a:lnTo>
                <a:lnTo>
                  <a:pt x="893" y="866"/>
                </a:lnTo>
                <a:lnTo>
                  <a:pt x="896" y="872"/>
                </a:lnTo>
                <a:lnTo>
                  <a:pt x="898" y="879"/>
                </a:lnTo>
                <a:lnTo>
                  <a:pt x="901" y="886"/>
                </a:lnTo>
                <a:lnTo>
                  <a:pt x="904" y="892"/>
                </a:lnTo>
                <a:lnTo>
                  <a:pt x="906" y="899"/>
                </a:lnTo>
                <a:lnTo>
                  <a:pt x="909" y="906"/>
                </a:lnTo>
                <a:lnTo>
                  <a:pt x="912" y="912"/>
                </a:lnTo>
                <a:lnTo>
                  <a:pt x="916" y="919"/>
                </a:lnTo>
                <a:lnTo>
                  <a:pt x="919" y="926"/>
                </a:lnTo>
                <a:lnTo>
                  <a:pt x="922" y="933"/>
                </a:lnTo>
                <a:lnTo>
                  <a:pt x="925" y="940"/>
                </a:lnTo>
                <a:lnTo>
                  <a:pt x="929" y="947"/>
                </a:lnTo>
                <a:lnTo>
                  <a:pt x="933" y="954"/>
                </a:lnTo>
                <a:lnTo>
                  <a:pt x="936" y="961"/>
                </a:lnTo>
                <a:lnTo>
                  <a:pt x="940" y="968"/>
                </a:lnTo>
                <a:lnTo>
                  <a:pt x="944" y="975"/>
                </a:lnTo>
                <a:lnTo>
                  <a:pt x="948" y="982"/>
                </a:lnTo>
                <a:lnTo>
                  <a:pt x="952" y="989"/>
                </a:lnTo>
                <a:lnTo>
                  <a:pt x="957" y="996"/>
                </a:lnTo>
                <a:lnTo>
                  <a:pt x="961" y="1003"/>
                </a:lnTo>
                <a:lnTo>
                  <a:pt x="965" y="1010"/>
                </a:lnTo>
                <a:lnTo>
                  <a:pt x="970" y="1018"/>
                </a:lnTo>
                <a:lnTo>
                  <a:pt x="975" y="1025"/>
                </a:lnTo>
                <a:lnTo>
                  <a:pt x="980" y="1032"/>
                </a:lnTo>
                <a:lnTo>
                  <a:pt x="985" y="1039"/>
                </a:lnTo>
                <a:lnTo>
                  <a:pt x="990" y="1047"/>
                </a:lnTo>
                <a:lnTo>
                  <a:pt x="995" y="1054"/>
                </a:lnTo>
                <a:lnTo>
                  <a:pt x="1000" y="1062"/>
                </a:lnTo>
                <a:lnTo>
                  <a:pt x="1005" y="1069"/>
                </a:lnTo>
                <a:lnTo>
                  <a:pt x="1011" y="1077"/>
                </a:lnTo>
                <a:lnTo>
                  <a:pt x="1017" y="1084"/>
                </a:lnTo>
                <a:lnTo>
                  <a:pt x="1022" y="1092"/>
                </a:lnTo>
                <a:lnTo>
                  <a:pt x="1028" y="1099"/>
                </a:lnTo>
                <a:lnTo>
                  <a:pt x="1034" y="1107"/>
                </a:lnTo>
                <a:lnTo>
                  <a:pt x="1040" y="1114"/>
                </a:lnTo>
                <a:lnTo>
                  <a:pt x="1047" y="1122"/>
                </a:lnTo>
                <a:lnTo>
                  <a:pt x="1053" y="1130"/>
                </a:lnTo>
                <a:lnTo>
                  <a:pt x="1059" y="1138"/>
                </a:lnTo>
                <a:lnTo>
                  <a:pt x="1066" y="1145"/>
                </a:lnTo>
                <a:lnTo>
                  <a:pt x="1073" y="1153"/>
                </a:lnTo>
                <a:lnTo>
                  <a:pt x="1080" y="1161"/>
                </a:lnTo>
                <a:lnTo>
                  <a:pt x="1087" y="1169"/>
                </a:lnTo>
                <a:lnTo>
                  <a:pt x="1094" y="1177"/>
                </a:lnTo>
                <a:lnTo>
                  <a:pt x="1101" y="1185"/>
                </a:lnTo>
                <a:lnTo>
                  <a:pt x="1108" y="1193"/>
                </a:lnTo>
                <a:lnTo>
                  <a:pt x="1116" y="1201"/>
                </a:lnTo>
                <a:lnTo>
                  <a:pt x="1124" y="1209"/>
                </a:lnTo>
                <a:lnTo>
                  <a:pt x="1131" y="1217"/>
                </a:lnTo>
                <a:lnTo>
                  <a:pt x="1139" y="1225"/>
                </a:lnTo>
                <a:lnTo>
                  <a:pt x="1139" y="1225"/>
                </a:lnTo>
                <a:lnTo>
                  <a:pt x="1144" y="1230"/>
                </a:lnTo>
                <a:lnTo>
                  <a:pt x="1149" y="1235"/>
                </a:lnTo>
                <a:lnTo>
                  <a:pt x="1153" y="1240"/>
                </a:lnTo>
                <a:lnTo>
                  <a:pt x="1157" y="1245"/>
                </a:lnTo>
                <a:lnTo>
                  <a:pt x="1161" y="1250"/>
                </a:lnTo>
                <a:lnTo>
                  <a:pt x="1164" y="1255"/>
                </a:lnTo>
                <a:lnTo>
                  <a:pt x="1168" y="1261"/>
                </a:lnTo>
                <a:lnTo>
                  <a:pt x="1171" y="1266"/>
                </a:lnTo>
                <a:lnTo>
                  <a:pt x="1174" y="1271"/>
                </a:lnTo>
                <a:lnTo>
                  <a:pt x="1176" y="1276"/>
                </a:lnTo>
                <a:lnTo>
                  <a:pt x="1178" y="1281"/>
                </a:lnTo>
                <a:lnTo>
                  <a:pt x="1181" y="1287"/>
                </a:lnTo>
                <a:lnTo>
                  <a:pt x="1182" y="1292"/>
                </a:lnTo>
                <a:lnTo>
                  <a:pt x="1184" y="1297"/>
                </a:lnTo>
                <a:lnTo>
                  <a:pt x="1185" y="1302"/>
                </a:lnTo>
                <a:lnTo>
                  <a:pt x="1187" y="1307"/>
                </a:lnTo>
                <a:lnTo>
                  <a:pt x="1188" y="1313"/>
                </a:lnTo>
                <a:lnTo>
                  <a:pt x="1188" y="1318"/>
                </a:lnTo>
                <a:lnTo>
                  <a:pt x="1189" y="1323"/>
                </a:lnTo>
                <a:lnTo>
                  <a:pt x="1189" y="1328"/>
                </a:lnTo>
                <a:lnTo>
                  <a:pt x="1189" y="1334"/>
                </a:lnTo>
                <a:lnTo>
                  <a:pt x="1189" y="1339"/>
                </a:lnTo>
                <a:lnTo>
                  <a:pt x="1189" y="1344"/>
                </a:lnTo>
                <a:lnTo>
                  <a:pt x="1189" y="1349"/>
                </a:lnTo>
                <a:lnTo>
                  <a:pt x="1188" y="1355"/>
                </a:lnTo>
                <a:lnTo>
                  <a:pt x="1187" y="1360"/>
                </a:lnTo>
                <a:lnTo>
                  <a:pt x="1186" y="1365"/>
                </a:lnTo>
                <a:lnTo>
                  <a:pt x="1185" y="1370"/>
                </a:lnTo>
                <a:lnTo>
                  <a:pt x="1184" y="1376"/>
                </a:lnTo>
                <a:lnTo>
                  <a:pt x="1182" y="1381"/>
                </a:lnTo>
                <a:lnTo>
                  <a:pt x="1180" y="1386"/>
                </a:lnTo>
                <a:lnTo>
                  <a:pt x="1178" y="1391"/>
                </a:lnTo>
                <a:lnTo>
                  <a:pt x="1176" y="1397"/>
                </a:lnTo>
                <a:lnTo>
                  <a:pt x="1174" y="1402"/>
                </a:lnTo>
                <a:lnTo>
                  <a:pt x="1172" y="1407"/>
                </a:lnTo>
                <a:lnTo>
                  <a:pt x="1169" y="1412"/>
                </a:lnTo>
                <a:lnTo>
                  <a:pt x="1167" y="1417"/>
                </a:lnTo>
                <a:lnTo>
                  <a:pt x="1164" y="1423"/>
                </a:lnTo>
                <a:lnTo>
                  <a:pt x="1161" y="1428"/>
                </a:lnTo>
                <a:lnTo>
                  <a:pt x="1158" y="1433"/>
                </a:lnTo>
                <a:lnTo>
                  <a:pt x="1155" y="1438"/>
                </a:lnTo>
                <a:lnTo>
                  <a:pt x="1152" y="1443"/>
                </a:lnTo>
                <a:lnTo>
                  <a:pt x="1148" y="1448"/>
                </a:lnTo>
                <a:lnTo>
                  <a:pt x="1145" y="1453"/>
                </a:lnTo>
                <a:lnTo>
                  <a:pt x="1141" y="1458"/>
                </a:lnTo>
                <a:lnTo>
                  <a:pt x="1137" y="1463"/>
                </a:lnTo>
                <a:lnTo>
                  <a:pt x="1133" y="1468"/>
                </a:lnTo>
                <a:lnTo>
                  <a:pt x="1129" y="1473"/>
                </a:lnTo>
                <a:lnTo>
                  <a:pt x="1125" y="1478"/>
                </a:lnTo>
                <a:lnTo>
                  <a:pt x="1121" y="1483"/>
                </a:lnTo>
                <a:lnTo>
                  <a:pt x="1117" y="1488"/>
                </a:lnTo>
                <a:lnTo>
                  <a:pt x="1112" y="1493"/>
                </a:lnTo>
                <a:lnTo>
                  <a:pt x="1108" y="1498"/>
                </a:lnTo>
                <a:lnTo>
                  <a:pt x="1103" y="1503"/>
                </a:lnTo>
                <a:lnTo>
                  <a:pt x="1098" y="1508"/>
                </a:lnTo>
                <a:lnTo>
                  <a:pt x="1094" y="1513"/>
                </a:lnTo>
                <a:lnTo>
                  <a:pt x="1089" y="1517"/>
                </a:lnTo>
                <a:lnTo>
                  <a:pt x="1084" y="1522"/>
                </a:lnTo>
                <a:lnTo>
                  <a:pt x="1079" y="1527"/>
                </a:lnTo>
                <a:lnTo>
                  <a:pt x="1074" y="1531"/>
                </a:lnTo>
                <a:lnTo>
                  <a:pt x="1069" y="1536"/>
                </a:lnTo>
                <a:lnTo>
                  <a:pt x="1064" y="1541"/>
                </a:lnTo>
                <a:lnTo>
                  <a:pt x="1059" y="1545"/>
                </a:lnTo>
                <a:lnTo>
                  <a:pt x="1053" y="1550"/>
                </a:lnTo>
                <a:lnTo>
                  <a:pt x="1048" y="1554"/>
                </a:lnTo>
                <a:lnTo>
                  <a:pt x="1043" y="1559"/>
                </a:lnTo>
                <a:lnTo>
                  <a:pt x="1037" y="1563"/>
                </a:lnTo>
                <a:lnTo>
                  <a:pt x="1032" y="1568"/>
                </a:lnTo>
                <a:lnTo>
                  <a:pt x="1026" y="1572"/>
                </a:lnTo>
                <a:lnTo>
                  <a:pt x="1021" y="1576"/>
                </a:lnTo>
                <a:lnTo>
                  <a:pt x="1015" y="1581"/>
                </a:lnTo>
                <a:lnTo>
                  <a:pt x="1010" y="1585"/>
                </a:lnTo>
                <a:lnTo>
                  <a:pt x="1004" y="1589"/>
                </a:lnTo>
                <a:lnTo>
                  <a:pt x="999" y="1593"/>
                </a:lnTo>
                <a:lnTo>
                  <a:pt x="993" y="1597"/>
                </a:lnTo>
                <a:lnTo>
                  <a:pt x="988" y="1601"/>
                </a:lnTo>
                <a:lnTo>
                  <a:pt x="982" y="1606"/>
                </a:lnTo>
                <a:lnTo>
                  <a:pt x="976" y="1609"/>
                </a:lnTo>
                <a:lnTo>
                  <a:pt x="971" y="1613"/>
                </a:lnTo>
                <a:lnTo>
                  <a:pt x="965" y="1617"/>
                </a:lnTo>
                <a:lnTo>
                  <a:pt x="960" y="1621"/>
                </a:lnTo>
                <a:lnTo>
                  <a:pt x="954" y="1625"/>
                </a:lnTo>
                <a:lnTo>
                  <a:pt x="949" y="1629"/>
                </a:lnTo>
                <a:lnTo>
                  <a:pt x="943" y="1632"/>
                </a:lnTo>
                <a:lnTo>
                  <a:pt x="938" y="1636"/>
                </a:lnTo>
                <a:lnTo>
                  <a:pt x="932" y="1640"/>
                </a:lnTo>
                <a:lnTo>
                  <a:pt x="927" y="1643"/>
                </a:lnTo>
                <a:lnTo>
                  <a:pt x="921" y="1647"/>
                </a:lnTo>
                <a:lnTo>
                  <a:pt x="916" y="1650"/>
                </a:lnTo>
                <a:lnTo>
                  <a:pt x="910" y="1653"/>
                </a:lnTo>
                <a:lnTo>
                  <a:pt x="905" y="1657"/>
                </a:lnTo>
                <a:lnTo>
                  <a:pt x="900" y="1660"/>
                </a:lnTo>
                <a:lnTo>
                  <a:pt x="895" y="1663"/>
                </a:lnTo>
                <a:lnTo>
                  <a:pt x="890" y="1666"/>
                </a:lnTo>
                <a:lnTo>
                  <a:pt x="884" y="1669"/>
                </a:lnTo>
                <a:lnTo>
                  <a:pt x="879" y="1672"/>
                </a:lnTo>
                <a:lnTo>
                  <a:pt x="874" y="1675"/>
                </a:lnTo>
                <a:lnTo>
                  <a:pt x="870" y="1678"/>
                </a:lnTo>
                <a:lnTo>
                  <a:pt x="865" y="1681"/>
                </a:lnTo>
                <a:lnTo>
                  <a:pt x="860" y="1684"/>
                </a:lnTo>
                <a:lnTo>
                  <a:pt x="855" y="1686"/>
                </a:lnTo>
                <a:lnTo>
                  <a:pt x="851" y="1689"/>
                </a:lnTo>
                <a:lnTo>
                  <a:pt x="846" y="1692"/>
                </a:lnTo>
                <a:lnTo>
                  <a:pt x="842" y="1694"/>
                </a:lnTo>
                <a:lnTo>
                  <a:pt x="837" y="1697"/>
                </a:lnTo>
                <a:lnTo>
                  <a:pt x="833" y="1699"/>
                </a:lnTo>
                <a:lnTo>
                  <a:pt x="829" y="1701"/>
                </a:lnTo>
                <a:lnTo>
                  <a:pt x="825" y="1703"/>
                </a:lnTo>
                <a:lnTo>
                  <a:pt x="821" y="1705"/>
                </a:lnTo>
                <a:lnTo>
                  <a:pt x="817" y="1708"/>
                </a:lnTo>
                <a:lnTo>
                  <a:pt x="814" y="1710"/>
                </a:lnTo>
                <a:lnTo>
                  <a:pt x="810" y="1711"/>
                </a:lnTo>
                <a:lnTo>
                  <a:pt x="807" y="1713"/>
                </a:lnTo>
                <a:lnTo>
                  <a:pt x="803" y="1715"/>
                </a:lnTo>
                <a:lnTo>
                  <a:pt x="800" y="1717"/>
                </a:lnTo>
                <a:lnTo>
                  <a:pt x="797" y="1718"/>
                </a:lnTo>
                <a:lnTo>
                  <a:pt x="794" y="1720"/>
                </a:lnTo>
                <a:lnTo>
                  <a:pt x="791" y="1721"/>
                </a:lnTo>
                <a:lnTo>
                  <a:pt x="789" y="1723"/>
                </a:lnTo>
                <a:lnTo>
                  <a:pt x="786" y="1724"/>
                </a:lnTo>
                <a:lnTo>
                  <a:pt x="784" y="1725"/>
                </a:lnTo>
                <a:lnTo>
                  <a:pt x="782" y="1726"/>
                </a:lnTo>
                <a:lnTo>
                  <a:pt x="780" y="1727"/>
                </a:lnTo>
                <a:lnTo>
                  <a:pt x="778" y="1728"/>
                </a:lnTo>
                <a:lnTo>
                  <a:pt x="776" y="1729"/>
                </a:lnTo>
                <a:lnTo>
                  <a:pt x="774" y="1730"/>
                </a:lnTo>
                <a:lnTo>
                  <a:pt x="773" y="1731"/>
                </a:lnTo>
                <a:lnTo>
                  <a:pt x="772" y="1731"/>
                </a:lnTo>
                <a:lnTo>
                  <a:pt x="771" y="1732"/>
                </a:lnTo>
                <a:lnTo>
                  <a:pt x="770" y="1732"/>
                </a:lnTo>
                <a:lnTo>
                  <a:pt x="769" y="1732"/>
                </a:lnTo>
                <a:lnTo>
                  <a:pt x="769" y="1733"/>
                </a:lnTo>
                <a:lnTo>
                  <a:pt x="768" y="1733"/>
                </a:lnTo>
                <a:lnTo>
                  <a:pt x="768" y="1733"/>
                </a:lnTo>
                <a:lnTo>
                  <a:pt x="768" y="1733"/>
                </a:lnTo>
                <a:lnTo>
                  <a:pt x="767" y="1733"/>
                </a:lnTo>
                <a:lnTo>
                  <a:pt x="764" y="1733"/>
                </a:lnTo>
                <a:lnTo>
                  <a:pt x="759" y="1733"/>
                </a:lnTo>
                <a:lnTo>
                  <a:pt x="752" y="1733"/>
                </a:lnTo>
                <a:lnTo>
                  <a:pt x="744" y="1733"/>
                </a:lnTo>
                <a:lnTo>
                  <a:pt x="735" y="1733"/>
                </a:lnTo>
                <a:lnTo>
                  <a:pt x="725" y="1733"/>
                </a:lnTo>
                <a:lnTo>
                  <a:pt x="714" y="1733"/>
                </a:lnTo>
                <a:lnTo>
                  <a:pt x="703" y="1733"/>
                </a:lnTo>
                <a:lnTo>
                  <a:pt x="691" y="1733"/>
                </a:lnTo>
                <a:lnTo>
                  <a:pt x="680" y="1733"/>
                </a:lnTo>
                <a:lnTo>
                  <a:pt x="669" y="1733"/>
                </a:lnTo>
                <a:lnTo>
                  <a:pt x="658" y="1733"/>
                </a:lnTo>
                <a:lnTo>
                  <a:pt x="648" y="1733"/>
                </a:lnTo>
                <a:lnTo>
                  <a:pt x="639" y="1733"/>
                </a:lnTo>
                <a:lnTo>
                  <a:pt x="631" y="1733"/>
                </a:lnTo>
                <a:lnTo>
                  <a:pt x="624" y="1733"/>
                </a:lnTo>
                <a:lnTo>
                  <a:pt x="619" y="1733"/>
                </a:lnTo>
                <a:lnTo>
                  <a:pt x="616" y="1733"/>
                </a:lnTo>
                <a:lnTo>
                  <a:pt x="615" y="1733"/>
                </a:lnTo>
                <a:lnTo>
                  <a:pt x="615" y="1733"/>
                </a:lnTo>
                <a:lnTo>
                  <a:pt x="615" y="1733"/>
                </a:lnTo>
                <a:lnTo>
                  <a:pt x="615" y="1732"/>
                </a:lnTo>
                <a:lnTo>
                  <a:pt x="615" y="1731"/>
                </a:lnTo>
                <a:lnTo>
                  <a:pt x="615" y="1730"/>
                </a:lnTo>
                <a:lnTo>
                  <a:pt x="615" y="1729"/>
                </a:lnTo>
                <a:lnTo>
                  <a:pt x="615" y="1727"/>
                </a:lnTo>
                <a:lnTo>
                  <a:pt x="616" y="1725"/>
                </a:lnTo>
                <a:lnTo>
                  <a:pt x="616" y="1723"/>
                </a:lnTo>
                <a:lnTo>
                  <a:pt x="616" y="1720"/>
                </a:lnTo>
                <a:lnTo>
                  <a:pt x="617" y="1717"/>
                </a:lnTo>
                <a:lnTo>
                  <a:pt x="617" y="1714"/>
                </a:lnTo>
                <a:lnTo>
                  <a:pt x="618" y="1711"/>
                </a:lnTo>
                <a:lnTo>
                  <a:pt x="618" y="1707"/>
                </a:lnTo>
                <a:lnTo>
                  <a:pt x="619" y="1703"/>
                </a:lnTo>
                <a:lnTo>
                  <a:pt x="619" y="1699"/>
                </a:lnTo>
                <a:lnTo>
                  <a:pt x="620" y="1695"/>
                </a:lnTo>
                <a:lnTo>
                  <a:pt x="620" y="1690"/>
                </a:lnTo>
                <a:lnTo>
                  <a:pt x="621" y="1685"/>
                </a:lnTo>
                <a:lnTo>
                  <a:pt x="621" y="1680"/>
                </a:lnTo>
                <a:lnTo>
                  <a:pt x="622" y="1675"/>
                </a:lnTo>
                <a:lnTo>
                  <a:pt x="623" y="1669"/>
                </a:lnTo>
                <a:lnTo>
                  <a:pt x="623" y="1664"/>
                </a:lnTo>
                <a:lnTo>
                  <a:pt x="624" y="1658"/>
                </a:lnTo>
                <a:lnTo>
                  <a:pt x="625" y="1651"/>
                </a:lnTo>
                <a:lnTo>
                  <a:pt x="625" y="1645"/>
                </a:lnTo>
                <a:lnTo>
                  <a:pt x="626" y="1639"/>
                </a:lnTo>
                <a:lnTo>
                  <a:pt x="627" y="1632"/>
                </a:lnTo>
                <a:lnTo>
                  <a:pt x="628" y="1625"/>
                </a:lnTo>
                <a:lnTo>
                  <a:pt x="628" y="1618"/>
                </a:lnTo>
                <a:lnTo>
                  <a:pt x="629" y="1611"/>
                </a:lnTo>
                <a:lnTo>
                  <a:pt x="630" y="1603"/>
                </a:lnTo>
                <a:lnTo>
                  <a:pt x="631" y="1596"/>
                </a:lnTo>
                <a:lnTo>
                  <a:pt x="631" y="1588"/>
                </a:lnTo>
                <a:lnTo>
                  <a:pt x="632" y="1580"/>
                </a:lnTo>
                <a:lnTo>
                  <a:pt x="633" y="1572"/>
                </a:lnTo>
                <a:lnTo>
                  <a:pt x="634" y="1564"/>
                </a:lnTo>
                <a:lnTo>
                  <a:pt x="634" y="1555"/>
                </a:lnTo>
                <a:lnTo>
                  <a:pt x="635" y="1547"/>
                </a:lnTo>
                <a:lnTo>
                  <a:pt x="636" y="1539"/>
                </a:lnTo>
                <a:lnTo>
                  <a:pt x="636" y="1530"/>
                </a:lnTo>
                <a:lnTo>
                  <a:pt x="637" y="1521"/>
                </a:lnTo>
                <a:lnTo>
                  <a:pt x="638" y="1512"/>
                </a:lnTo>
                <a:lnTo>
                  <a:pt x="638" y="1503"/>
                </a:lnTo>
                <a:lnTo>
                  <a:pt x="639" y="1494"/>
                </a:lnTo>
                <a:lnTo>
                  <a:pt x="640" y="1485"/>
                </a:lnTo>
                <a:lnTo>
                  <a:pt x="640" y="1476"/>
                </a:lnTo>
                <a:lnTo>
                  <a:pt x="641" y="1467"/>
                </a:lnTo>
                <a:lnTo>
                  <a:pt x="642" y="1457"/>
                </a:lnTo>
                <a:lnTo>
                  <a:pt x="642" y="1448"/>
                </a:lnTo>
                <a:lnTo>
                  <a:pt x="643" y="1438"/>
                </a:lnTo>
                <a:lnTo>
                  <a:pt x="643" y="1429"/>
                </a:lnTo>
                <a:lnTo>
                  <a:pt x="644" y="1419"/>
                </a:lnTo>
                <a:lnTo>
                  <a:pt x="644" y="1410"/>
                </a:lnTo>
                <a:lnTo>
                  <a:pt x="644" y="1400"/>
                </a:lnTo>
                <a:lnTo>
                  <a:pt x="645" y="1390"/>
                </a:lnTo>
                <a:lnTo>
                  <a:pt x="645" y="1380"/>
                </a:lnTo>
                <a:lnTo>
                  <a:pt x="645" y="1371"/>
                </a:lnTo>
                <a:lnTo>
                  <a:pt x="646" y="1361"/>
                </a:lnTo>
                <a:lnTo>
                  <a:pt x="646" y="1351"/>
                </a:lnTo>
                <a:lnTo>
                  <a:pt x="646" y="1341"/>
                </a:lnTo>
                <a:lnTo>
                  <a:pt x="646" y="1331"/>
                </a:lnTo>
                <a:lnTo>
                  <a:pt x="646" y="1322"/>
                </a:lnTo>
                <a:lnTo>
                  <a:pt x="647" y="1312"/>
                </a:lnTo>
                <a:lnTo>
                  <a:pt x="647" y="1302"/>
                </a:lnTo>
                <a:lnTo>
                  <a:pt x="647" y="1292"/>
                </a:lnTo>
                <a:lnTo>
                  <a:pt x="646" y="1283"/>
                </a:lnTo>
                <a:lnTo>
                  <a:pt x="646" y="1273"/>
                </a:lnTo>
                <a:lnTo>
                  <a:pt x="646" y="1263"/>
                </a:lnTo>
                <a:lnTo>
                  <a:pt x="646" y="1254"/>
                </a:lnTo>
                <a:lnTo>
                  <a:pt x="646" y="1244"/>
                </a:lnTo>
                <a:lnTo>
                  <a:pt x="645" y="1234"/>
                </a:lnTo>
                <a:lnTo>
                  <a:pt x="645" y="1225"/>
                </a:lnTo>
                <a:lnTo>
                  <a:pt x="645" y="1216"/>
                </a:lnTo>
                <a:lnTo>
                  <a:pt x="644" y="1206"/>
                </a:lnTo>
                <a:lnTo>
                  <a:pt x="643" y="1197"/>
                </a:lnTo>
                <a:lnTo>
                  <a:pt x="643" y="1188"/>
                </a:lnTo>
                <a:lnTo>
                  <a:pt x="642" y="1179"/>
                </a:lnTo>
                <a:lnTo>
                  <a:pt x="641" y="1170"/>
                </a:lnTo>
                <a:lnTo>
                  <a:pt x="641" y="1161"/>
                </a:lnTo>
                <a:lnTo>
                  <a:pt x="640" y="1152"/>
                </a:lnTo>
                <a:lnTo>
                  <a:pt x="639" y="1143"/>
                </a:lnTo>
                <a:lnTo>
                  <a:pt x="639" y="1143"/>
                </a:lnTo>
                <a:lnTo>
                  <a:pt x="638" y="1139"/>
                </a:lnTo>
                <a:lnTo>
                  <a:pt x="638" y="1136"/>
                </a:lnTo>
                <a:lnTo>
                  <a:pt x="637" y="1132"/>
                </a:lnTo>
                <a:lnTo>
                  <a:pt x="636" y="1128"/>
                </a:lnTo>
                <a:lnTo>
                  <a:pt x="636" y="1124"/>
                </a:lnTo>
                <a:lnTo>
                  <a:pt x="635" y="1120"/>
                </a:lnTo>
                <a:lnTo>
                  <a:pt x="634" y="1116"/>
                </a:lnTo>
                <a:lnTo>
                  <a:pt x="633" y="1112"/>
                </a:lnTo>
                <a:lnTo>
                  <a:pt x="632" y="1108"/>
                </a:lnTo>
                <a:lnTo>
                  <a:pt x="631" y="1103"/>
                </a:lnTo>
                <a:lnTo>
                  <a:pt x="630" y="1099"/>
                </a:lnTo>
                <a:lnTo>
                  <a:pt x="628" y="1095"/>
                </a:lnTo>
                <a:lnTo>
                  <a:pt x="627" y="1091"/>
                </a:lnTo>
                <a:lnTo>
                  <a:pt x="626" y="1087"/>
                </a:lnTo>
                <a:lnTo>
                  <a:pt x="624" y="1083"/>
                </a:lnTo>
                <a:lnTo>
                  <a:pt x="623" y="1079"/>
                </a:lnTo>
                <a:lnTo>
                  <a:pt x="621" y="1074"/>
                </a:lnTo>
                <a:lnTo>
                  <a:pt x="620" y="1070"/>
                </a:lnTo>
                <a:lnTo>
                  <a:pt x="618" y="1066"/>
                </a:lnTo>
                <a:lnTo>
                  <a:pt x="617" y="1062"/>
                </a:lnTo>
                <a:lnTo>
                  <a:pt x="615" y="1057"/>
                </a:lnTo>
                <a:lnTo>
                  <a:pt x="613" y="1053"/>
                </a:lnTo>
                <a:lnTo>
                  <a:pt x="611" y="1049"/>
                </a:lnTo>
                <a:lnTo>
                  <a:pt x="610" y="1044"/>
                </a:lnTo>
                <a:lnTo>
                  <a:pt x="608" y="1040"/>
                </a:lnTo>
                <a:lnTo>
                  <a:pt x="606" y="1036"/>
                </a:lnTo>
                <a:lnTo>
                  <a:pt x="604" y="1031"/>
                </a:lnTo>
                <a:lnTo>
                  <a:pt x="602" y="1027"/>
                </a:lnTo>
                <a:lnTo>
                  <a:pt x="600" y="1023"/>
                </a:lnTo>
                <a:lnTo>
                  <a:pt x="598" y="1018"/>
                </a:lnTo>
                <a:lnTo>
                  <a:pt x="596" y="1014"/>
                </a:lnTo>
                <a:lnTo>
                  <a:pt x="594" y="1009"/>
                </a:lnTo>
                <a:lnTo>
                  <a:pt x="591" y="1005"/>
                </a:lnTo>
                <a:lnTo>
                  <a:pt x="589" y="1000"/>
                </a:lnTo>
                <a:lnTo>
                  <a:pt x="587" y="996"/>
                </a:lnTo>
                <a:lnTo>
                  <a:pt x="585" y="991"/>
                </a:lnTo>
                <a:lnTo>
                  <a:pt x="582" y="987"/>
                </a:lnTo>
                <a:lnTo>
                  <a:pt x="580" y="982"/>
                </a:lnTo>
                <a:lnTo>
                  <a:pt x="578" y="978"/>
                </a:lnTo>
                <a:lnTo>
                  <a:pt x="575" y="973"/>
                </a:lnTo>
                <a:lnTo>
                  <a:pt x="573" y="969"/>
                </a:lnTo>
                <a:lnTo>
                  <a:pt x="571" y="964"/>
                </a:lnTo>
                <a:lnTo>
                  <a:pt x="568" y="960"/>
                </a:lnTo>
                <a:lnTo>
                  <a:pt x="566" y="955"/>
                </a:lnTo>
                <a:lnTo>
                  <a:pt x="563" y="950"/>
                </a:lnTo>
                <a:lnTo>
                  <a:pt x="561" y="946"/>
                </a:lnTo>
                <a:lnTo>
                  <a:pt x="558" y="941"/>
                </a:lnTo>
                <a:lnTo>
                  <a:pt x="556" y="937"/>
                </a:lnTo>
                <a:lnTo>
                  <a:pt x="554" y="932"/>
                </a:lnTo>
                <a:lnTo>
                  <a:pt x="551" y="927"/>
                </a:lnTo>
                <a:lnTo>
                  <a:pt x="549" y="923"/>
                </a:lnTo>
                <a:lnTo>
                  <a:pt x="546" y="918"/>
                </a:lnTo>
                <a:lnTo>
                  <a:pt x="543" y="913"/>
                </a:lnTo>
                <a:lnTo>
                  <a:pt x="541" y="909"/>
                </a:lnTo>
                <a:lnTo>
                  <a:pt x="538" y="904"/>
                </a:lnTo>
                <a:lnTo>
                  <a:pt x="536" y="899"/>
                </a:lnTo>
                <a:lnTo>
                  <a:pt x="533" y="895"/>
                </a:lnTo>
                <a:lnTo>
                  <a:pt x="531" y="890"/>
                </a:lnTo>
                <a:lnTo>
                  <a:pt x="528" y="885"/>
                </a:lnTo>
                <a:lnTo>
                  <a:pt x="526" y="880"/>
                </a:lnTo>
                <a:lnTo>
                  <a:pt x="523" y="876"/>
                </a:lnTo>
                <a:lnTo>
                  <a:pt x="521" y="871"/>
                </a:lnTo>
                <a:lnTo>
                  <a:pt x="518" y="866"/>
                </a:lnTo>
                <a:lnTo>
                  <a:pt x="516" y="861"/>
                </a:lnTo>
                <a:lnTo>
                  <a:pt x="513" y="857"/>
                </a:lnTo>
                <a:lnTo>
                  <a:pt x="511" y="852"/>
                </a:lnTo>
                <a:lnTo>
                  <a:pt x="508" y="847"/>
                </a:lnTo>
                <a:lnTo>
                  <a:pt x="506" y="842"/>
                </a:lnTo>
                <a:lnTo>
                  <a:pt x="504" y="837"/>
                </a:lnTo>
                <a:lnTo>
                  <a:pt x="501" y="833"/>
                </a:lnTo>
                <a:lnTo>
                  <a:pt x="499" y="828"/>
                </a:lnTo>
                <a:lnTo>
                  <a:pt x="496" y="823"/>
                </a:lnTo>
                <a:lnTo>
                  <a:pt x="494" y="818"/>
                </a:lnTo>
                <a:lnTo>
                  <a:pt x="492" y="813"/>
                </a:lnTo>
                <a:lnTo>
                  <a:pt x="490" y="809"/>
                </a:lnTo>
                <a:lnTo>
                  <a:pt x="487" y="804"/>
                </a:lnTo>
                <a:lnTo>
                  <a:pt x="485" y="799"/>
                </a:lnTo>
                <a:lnTo>
                  <a:pt x="483" y="794"/>
                </a:lnTo>
                <a:lnTo>
                  <a:pt x="481" y="789"/>
                </a:lnTo>
                <a:lnTo>
                  <a:pt x="478" y="785"/>
                </a:lnTo>
                <a:lnTo>
                  <a:pt x="476" y="780"/>
                </a:lnTo>
                <a:lnTo>
                  <a:pt x="474" y="775"/>
                </a:lnTo>
                <a:lnTo>
                  <a:pt x="472" y="770"/>
                </a:lnTo>
                <a:lnTo>
                  <a:pt x="470" y="765"/>
                </a:lnTo>
                <a:lnTo>
                  <a:pt x="468" y="760"/>
                </a:lnTo>
                <a:lnTo>
                  <a:pt x="466" y="756"/>
                </a:lnTo>
                <a:lnTo>
                  <a:pt x="464" y="751"/>
                </a:lnTo>
                <a:lnTo>
                  <a:pt x="463" y="746"/>
                </a:lnTo>
                <a:lnTo>
                  <a:pt x="461" y="741"/>
                </a:lnTo>
                <a:lnTo>
                  <a:pt x="459" y="736"/>
                </a:lnTo>
                <a:lnTo>
                  <a:pt x="457" y="731"/>
                </a:lnTo>
                <a:lnTo>
                  <a:pt x="456" y="727"/>
                </a:lnTo>
                <a:lnTo>
                  <a:pt x="454" y="722"/>
                </a:lnTo>
                <a:lnTo>
                  <a:pt x="452" y="717"/>
                </a:lnTo>
                <a:lnTo>
                  <a:pt x="451" y="712"/>
                </a:lnTo>
                <a:lnTo>
                  <a:pt x="449" y="707"/>
                </a:lnTo>
                <a:lnTo>
                  <a:pt x="448" y="702"/>
                </a:lnTo>
                <a:lnTo>
                  <a:pt x="447" y="698"/>
                </a:lnTo>
                <a:lnTo>
                  <a:pt x="445" y="693"/>
                </a:lnTo>
                <a:lnTo>
                  <a:pt x="444" y="688"/>
                </a:lnTo>
                <a:lnTo>
                  <a:pt x="443" y="683"/>
                </a:lnTo>
                <a:lnTo>
                  <a:pt x="442" y="678"/>
                </a:lnTo>
                <a:lnTo>
                  <a:pt x="441" y="674"/>
                </a:lnTo>
                <a:lnTo>
                  <a:pt x="440" y="669"/>
                </a:lnTo>
                <a:lnTo>
                  <a:pt x="439" y="664"/>
                </a:lnTo>
                <a:lnTo>
                  <a:pt x="438" y="659"/>
                </a:lnTo>
                <a:lnTo>
                  <a:pt x="437" y="654"/>
                </a:lnTo>
                <a:lnTo>
                  <a:pt x="436" y="650"/>
                </a:lnTo>
                <a:lnTo>
                  <a:pt x="436" y="645"/>
                </a:lnTo>
                <a:lnTo>
                  <a:pt x="435" y="640"/>
                </a:lnTo>
                <a:lnTo>
                  <a:pt x="435" y="635"/>
                </a:lnTo>
                <a:lnTo>
                  <a:pt x="434" y="631"/>
                </a:lnTo>
                <a:lnTo>
                  <a:pt x="434" y="626"/>
                </a:lnTo>
                <a:lnTo>
                  <a:pt x="433" y="621"/>
                </a:lnTo>
                <a:lnTo>
                  <a:pt x="433" y="616"/>
                </a:lnTo>
                <a:lnTo>
                  <a:pt x="433" y="611"/>
                </a:lnTo>
                <a:lnTo>
                  <a:pt x="433" y="607"/>
                </a:lnTo>
                <a:lnTo>
                  <a:pt x="433" y="602"/>
                </a:lnTo>
                <a:lnTo>
                  <a:pt x="433" y="597"/>
                </a:lnTo>
                <a:lnTo>
                  <a:pt x="433" y="593"/>
                </a:lnTo>
                <a:lnTo>
                  <a:pt x="434" y="588"/>
                </a:lnTo>
                <a:lnTo>
                  <a:pt x="434" y="583"/>
                </a:lnTo>
                <a:lnTo>
                  <a:pt x="434" y="578"/>
                </a:lnTo>
                <a:lnTo>
                  <a:pt x="435" y="574"/>
                </a:lnTo>
                <a:lnTo>
                  <a:pt x="436" y="569"/>
                </a:lnTo>
                <a:lnTo>
                  <a:pt x="436" y="564"/>
                </a:lnTo>
                <a:lnTo>
                  <a:pt x="437" y="560"/>
                </a:lnTo>
                <a:lnTo>
                  <a:pt x="438" y="555"/>
                </a:lnTo>
                <a:lnTo>
                  <a:pt x="439" y="551"/>
                </a:lnTo>
                <a:lnTo>
                  <a:pt x="440" y="546"/>
                </a:lnTo>
                <a:lnTo>
                  <a:pt x="441" y="541"/>
                </a:lnTo>
                <a:lnTo>
                  <a:pt x="443" y="537"/>
                </a:lnTo>
                <a:lnTo>
                  <a:pt x="444" y="532"/>
                </a:lnTo>
                <a:lnTo>
                  <a:pt x="446" y="527"/>
                </a:lnTo>
                <a:lnTo>
                  <a:pt x="447" y="523"/>
                </a:lnTo>
                <a:lnTo>
                  <a:pt x="449" y="518"/>
                </a:lnTo>
                <a:lnTo>
                  <a:pt x="451" y="514"/>
                </a:lnTo>
                <a:lnTo>
                  <a:pt x="453" y="509"/>
                </a:lnTo>
                <a:lnTo>
                  <a:pt x="455" y="505"/>
                </a:lnTo>
                <a:lnTo>
                  <a:pt x="457" y="500"/>
                </a:lnTo>
                <a:lnTo>
                  <a:pt x="459" y="496"/>
                </a:lnTo>
                <a:lnTo>
                  <a:pt x="462" y="491"/>
                </a:lnTo>
                <a:lnTo>
                  <a:pt x="464" y="487"/>
                </a:lnTo>
                <a:lnTo>
                  <a:pt x="467" y="482"/>
                </a:lnTo>
                <a:lnTo>
                  <a:pt x="469" y="478"/>
                </a:lnTo>
                <a:lnTo>
                  <a:pt x="472" y="473"/>
                </a:lnTo>
                <a:lnTo>
                  <a:pt x="475" y="469"/>
                </a:lnTo>
                <a:lnTo>
                  <a:pt x="478" y="464"/>
                </a:lnTo>
                <a:lnTo>
                  <a:pt x="482" y="460"/>
                </a:lnTo>
                <a:lnTo>
                  <a:pt x="485" y="456"/>
                </a:lnTo>
                <a:lnTo>
                  <a:pt x="488" y="451"/>
                </a:lnTo>
                <a:lnTo>
                  <a:pt x="492" y="447"/>
                </a:lnTo>
                <a:lnTo>
                  <a:pt x="496" y="443"/>
                </a:lnTo>
                <a:lnTo>
                  <a:pt x="500" y="438"/>
                </a:lnTo>
                <a:lnTo>
                  <a:pt x="504" y="434"/>
                </a:lnTo>
                <a:lnTo>
                  <a:pt x="508" y="430"/>
                </a:lnTo>
                <a:lnTo>
                  <a:pt x="512" y="425"/>
                </a:lnTo>
                <a:lnTo>
                  <a:pt x="516" y="421"/>
                </a:lnTo>
                <a:lnTo>
                  <a:pt x="521" y="417"/>
                </a:lnTo>
                <a:lnTo>
                  <a:pt x="525" y="413"/>
                </a:lnTo>
                <a:lnTo>
                  <a:pt x="530" y="408"/>
                </a:lnTo>
                <a:lnTo>
                  <a:pt x="535" y="404"/>
                </a:lnTo>
                <a:lnTo>
                  <a:pt x="540" y="400"/>
                </a:lnTo>
                <a:lnTo>
                  <a:pt x="546" y="396"/>
                </a:lnTo>
                <a:lnTo>
                  <a:pt x="551" y="392"/>
                </a:lnTo>
                <a:lnTo>
                  <a:pt x="556" y="388"/>
                </a:lnTo>
                <a:lnTo>
                  <a:pt x="562" y="384"/>
                </a:lnTo>
                <a:lnTo>
                  <a:pt x="568" y="380"/>
                </a:lnTo>
                <a:lnTo>
                  <a:pt x="574" y="375"/>
                </a:lnTo>
                <a:lnTo>
                  <a:pt x="580" y="371"/>
                </a:lnTo>
                <a:lnTo>
                  <a:pt x="586" y="367"/>
                </a:lnTo>
                <a:lnTo>
                  <a:pt x="593" y="363"/>
                </a:lnTo>
                <a:lnTo>
                  <a:pt x="599" y="359"/>
                </a:lnTo>
                <a:lnTo>
                  <a:pt x="606" y="355"/>
                </a:lnTo>
                <a:lnTo>
                  <a:pt x="613" y="352"/>
                </a:lnTo>
                <a:lnTo>
                  <a:pt x="620" y="348"/>
                </a:lnTo>
                <a:lnTo>
                  <a:pt x="627" y="344"/>
                </a:lnTo>
                <a:lnTo>
                  <a:pt x="635" y="340"/>
                </a:lnTo>
                <a:lnTo>
                  <a:pt x="642" y="336"/>
                </a:lnTo>
                <a:lnTo>
                  <a:pt x="650" y="332"/>
                </a:lnTo>
                <a:lnTo>
                  <a:pt x="650" y="332"/>
                </a:lnTo>
                <a:lnTo>
                  <a:pt x="646" y="337"/>
                </a:lnTo>
                <a:lnTo>
                  <a:pt x="642" y="342"/>
                </a:lnTo>
                <a:lnTo>
                  <a:pt x="639" y="347"/>
                </a:lnTo>
                <a:lnTo>
                  <a:pt x="635" y="351"/>
                </a:lnTo>
                <a:lnTo>
                  <a:pt x="631" y="356"/>
                </a:lnTo>
                <a:lnTo>
                  <a:pt x="628" y="361"/>
                </a:lnTo>
                <a:lnTo>
                  <a:pt x="624" y="365"/>
                </a:lnTo>
                <a:lnTo>
                  <a:pt x="621" y="369"/>
                </a:lnTo>
                <a:lnTo>
                  <a:pt x="618" y="374"/>
                </a:lnTo>
                <a:lnTo>
                  <a:pt x="614" y="378"/>
                </a:lnTo>
                <a:lnTo>
                  <a:pt x="611" y="383"/>
                </a:lnTo>
                <a:lnTo>
                  <a:pt x="608" y="387"/>
                </a:lnTo>
                <a:lnTo>
                  <a:pt x="604" y="391"/>
                </a:lnTo>
                <a:lnTo>
                  <a:pt x="601" y="395"/>
                </a:lnTo>
                <a:lnTo>
                  <a:pt x="598" y="399"/>
                </a:lnTo>
                <a:lnTo>
                  <a:pt x="595" y="404"/>
                </a:lnTo>
                <a:lnTo>
                  <a:pt x="592" y="408"/>
                </a:lnTo>
                <a:lnTo>
                  <a:pt x="589" y="412"/>
                </a:lnTo>
                <a:lnTo>
                  <a:pt x="586" y="416"/>
                </a:lnTo>
                <a:lnTo>
                  <a:pt x="583" y="420"/>
                </a:lnTo>
                <a:lnTo>
                  <a:pt x="581" y="424"/>
                </a:lnTo>
                <a:lnTo>
                  <a:pt x="578" y="428"/>
                </a:lnTo>
                <a:lnTo>
                  <a:pt x="575" y="432"/>
                </a:lnTo>
                <a:lnTo>
                  <a:pt x="573" y="436"/>
                </a:lnTo>
                <a:lnTo>
                  <a:pt x="570" y="440"/>
                </a:lnTo>
                <a:lnTo>
                  <a:pt x="568" y="444"/>
                </a:lnTo>
                <a:lnTo>
                  <a:pt x="565" y="448"/>
                </a:lnTo>
                <a:lnTo>
                  <a:pt x="563" y="451"/>
                </a:lnTo>
                <a:lnTo>
                  <a:pt x="561" y="455"/>
                </a:lnTo>
                <a:lnTo>
                  <a:pt x="558" y="459"/>
                </a:lnTo>
                <a:lnTo>
                  <a:pt x="556" y="463"/>
                </a:lnTo>
                <a:lnTo>
                  <a:pt x="554" y="467"/>
                </a:lnTo>
                <a:lnTo>
                  <a:pt x="552" y="471"/>
                </a:lnTo>
                <a:lnTo>
                  <a:pt x="550" y="475"/>
                </a:lnTo>
                <a:lnTo>
                  <a:pt x="548" y="479"/>
                </a:lnTo>
                <a:lnTo>
                  <a:pt x="547" y="483"/>
                </a:lnTo>
                <a:lnTo>
                  <a:pt x="545" y="487"/>
                </a:lnTo>
                <a:lnTo>
                  <a:pt x="543" y="491"/>
                </a:lnTo>
                <a:lnTo>
                  <a:pt x="542" y="495"/>
                </a:lnTo>
                <a:lnTo>
                  <a:pt x="540" y="499"/>
                </a:lnTo>
                <a:lnTo>
                  <a:pt x="539" y="503"/>
                </a:lnTo>
                <a:lnTo>
                  <a:pt x="538" y="508"/>
                </a:lnTo>
                <a:lnTo>
                  <a:pt x="536" y="512"/>
                </a:lnTo>
                <a:lnTo>
                  <a:pt x="535" y="516"/>
                </a:lnTo>
                <a:lnTo>
                  <a:pt x="534" y="520"/>
                </a:lnTo>
                <a:lnTo>
                  <a:pt x="533" y="525"/>
                </a:lnTo>
                <a:lnTo>
                  <a:pt x="532" y="529"/>
                </a:lnTo>
                <a:lnTo>
                  <a:pt x="532" y="533"/>
                </a:lnTo>
                <a:lnTo>
                  <a:pt x="531" y="538"/>
                </a:lnTo>
                <a:lnTo>
                  <a:pt x="530" y="542"/>
                </a:lnTo>
                <a:lnTo>
                  <a:pt x="530" y="547"/>
                </a:lnTo>
                <a:lnTo>
                  <a:pt x="529" y="551"/>
                </a:lnTo>
                <a:lnTo>
                  <a:pt x="529" y="556"/>
                </a:lnTo>
                <a:lnTo>
                  <a:pt x="529" y="561"/>
                </a:lnTo>
                <a:lnTo>
                  <a:pt x="529" y="566"/>
                </a:lnTo>
                <a:lnTo>
                  <a:pt x="529" y="571"/>
                </a:lnTo>
                <a:lnTo>
                  <a:pt x="529" y="575"/>
                </a:lnTo>
                <a:lnTo>
                  <a:pt x="529" y="580"/>
                </a:lnTo>
                <a:lnTo>
                  <a:pt x="529" y="586"/>
                </a:lnTo>
                <a:lnTo>
                  <a:pt x="529" y="591"/>
                </a:lnTo>
                <a:lnTo>
                  <a:pt x="530" y="596"/>
                </a:lnTo>
                <a:lnTo>
                  <a:pt x="530" y="601"/>
                </a:lnTo>
                <a:lnTo>
                  <a:pt x="531" y="607"/>
                </a:lnTo>
                <a:lnTo>
                  <a:pt x="532" y="612"/>
                </a:lnTo>
                <a:lnTo>
                  <a:pt x="533" y="618"/>
                </a:lnTo>
                <a:lnTo>
                  <a:pt x="534" y="623"/>
                </a:lnTo>
                <a:lnTo>
                  <a:pt x="535" y="629"/>
                </a:lnTo>
                <a:lnTo>
                  <a:pt x="536" y="635"/>
                </a:lnTo>
                <a:lnTo>
                  <a:pt x="538" y="641"/>
                </a:lnTo>
                <a:lnTo>
                  <a:pt x="539" y="647"/>
                </a:lnTo>
                <a:lnTo>
                  <a:pt x="541" y="653"/>
                </a:lnTo>
                <a:lnTo>
                  <a:pt x="542" y="660"/>
                </a:lnTo>
                <a:lnTo>
                  <a:pt x="544" y="666"/>
                </a:lnTo>
                <a:lnTo>
                  <a:pt x="546" y="673"/>
                </a:lnTo>
                <a:lnTo>
                  <a:pt x="548" y="679"/>
                </a:lnTo>
                <a:lnTo>
                  <a:pt x="550" y="686"/>
                </a:lnTo>
                <a:lnTo>
                  <a:pt x="552" y="693"/>
                </a:lnTo>
                <a:lnTo>
                  <a:pt x="555" y="700"/>
                </a:lnTo>
                <a:lnTo>
                  <a:pt x="557" y="707"/>
                </a:lnTo>
                <a:lnTo>
                  <a:pt x="560" y="714"/>
                </a:lnTo>
                <a:lnTo>
                  <a:pt x="563" y="722"/>
                </a:lnTo>
                <a:lnTo>
                  <a:pt x="566" y="729"/>
                </a:lnTo>
                <a:lnTo>
                  <a:pt x="569" y="737"/>
                </a:lnTo>
                <a:lnTo>
                  <a:pt x="572" y="745"/>
                </a:lnTo>
                <a:lnTo>
                  <a:pt x="575" y="753"/>
                </a:lnTo>
                <a:lnTo>
                  <a:pt x="579" y="761"/>
                </a:lnTo>
                <a:lnTo>
                  <a:pt x="582" y="769"/>
                </a:lnTo>
                <a:lnTo>
                  <a:pt x="586" y="777"/>
                </a:lnTo>
                <a:lnTo>
                  <a:pt x="590" y="786"/>
                </a:lnTo>
                <a:lnTo>
                  <a:pt x="594" y="794"/>
                </a:lnTo>
                <a:lnTo>
                  <a:pt x="598" y="803"/>
                </a:lnTo>
                <a:lnTo>
                  <a:pt x="602" y="812"/>
                </a:lnTo>
                <a:lnTo>
                  <a:pt x="606" y="821"/>
                </a:lnTo>
                <a:lnTo>
                  <a:pt x="611" y="831"/>
                </a:lnTo>
                <a:lnTo>
                  <a:pt x="616" y="840"/>
                </a:lnTo>
                <a:lnTo>
                  <a:pt x="621" y="850"/>
                </a:lnTo>
                <a:lnTo>
                  <a:pt x="625" y="860"/>
                </a:lnTo>
                <a:lnTo>
                  <a:pt x="631" y="870"/>
                </a:lnTo>
                <a:lnTo>
                  <a:pt x="636" y="880"/>
                </a:lnTo>
                <a:lnTo>
                  <a:pt x="641" y="890"/>
                </a:lnTo>
                <a:lnTo>
                  <a:pt x="647" y="901"/>
                </a:lnTo>
                <a:lnTo>
                  <a:pt x="653" y="911"/>
                </a:lnTo>
                <a:lnTo>
                  <a:pt x="658" y="922"/>
                </a:lnTo>
                <a:lnTo>
                  <a:pt x="664" y="933"/>
                </a:lnTo>
                <a:lnTo>
                  <a:pt x="671" y="945"/>
                </a:lnTo>
                <a:lnTo>
                  <a:pt x="677" y="956"/>
                </a:lnTo>
                <a:lnTo>
                  <a:pt x="683" y="968"/>
                </a:lnTo>
                <a:lnTo>
                  <a:pt x="683" y="968"/>
                </a:lnTo>
                <a:lnTo>
                  <a:pt x="687" y="974"/>
                </a:lnTo>
                <a:lnTo>
                  <a:pt x="690" y="980"/>
                </a:lnTo>
                <a:lnTo>
                  <a:pt x="693" y="987"/>
                </a:lnTo>
                <a:lnTo>
                  <a:pt x="696" y="993"/>
                </a:lnTo>
                <a:lnTo>
                  <a:pt x="699" y="1000"/>
                </a:lnTo>
                <a:lnTo>
                  <a:pt x="701" y="1006"/>
                </a:lnTo>
                <a:lnTo>
                  <a:pt x="704" y="1013"/>
                </a:lnTo>
                <a:lnTo>
                  <a:pt x="706" y="1019"/>
                </a:lnTo>
                <a:lnTo>
                  <a:pt x="708" y="1026"/>
                </a:lnTo>
                <a:lnTo>
                  <a:pt x="709" y="1033"/>
                </a:lnTo>
                <a:lnTo>
                  <a:pt x="711" y="1039"/>
                </a:lnTo>
                <a:lnTo>
                  <a:pt x="712" y="1046"/>
                </a:lnTo>
                <a:lnTo>
                  <a:pt x="714" y="1053"/>
                </a:lnTo>
                <a:lnTo>
                  <a:pt x="715" y="1060"/>
                </a:lnTo>
                <a:lnTo>
                  <a:pt x="716" y="1066"/>
                </a:lnTo>
                <a:lnTo>
                  <a:pt x="716" y="1073"/>
                </a:lnTo>
                <a:lnTo>
                  <a:pt x="717" y="1080"/>
                </a:lnTo>
                <a:lnTo>
                  <a:pt x="717" y="1087"/>
                </a:lnTo>
                <a:lnTo>
                  <a:pt x="718" y="1094"/>
                </a:lnTo>
                <a:lnTo>
                  <a:pt x="718" y="1101"/>
                </a:lnTo>
                <a:lnTo>
                  <a:pt x="718" y="1108"/>
                </a:lnTo>
                <a:lnTo>
                  <a:pt x="717" y="1115"/>
                </a:lnTo>
                <a:lnTo>
                  <a:pt x="717" y="1122"/>
                </a:lnTo>
                <a:lnTo>
                  <a:pt x="717" y="1129"/>
                </a:lnTo>
                <a:lnTo>
                  <a:pt x="716" y="1135"/>
                </a:lnTo>
                <a:lnTo>
                  <a:pt x="715" y="1142"/>
                </a:lnTo>
                <a:lnTo>
                  <a:pt x="714" y="1149"/>
                </a:lnTo>
                <a:lnTo>
                  <a:pt x="713" y="1156"/>
                </a:lnTo>
                <a:lnTo>
                  <a:pt x="712" y="1163"/>
                </a:lnTo>
                <a:lnTo>
                  <a:pt x="711" y="1171"/>
                </a:lnTo>
                <a:lnTo>
                  <a:pt x="709" y="1178"/>
                </a:lnTo>
                <a:lnTo>
                  <a:pt x="708" y="1185"/>
                </a:lnTo>
                <a:lnTo>
                  <a:pt x="706" y="1192"/>
                </a:lnTo>
                <a:lnTo>
                  <a:pt x="704" y="1199"/>
                </a:lnTo>
                <a:lnTo>
                  <a:pt x="702" y="1206"/>
                </a:lnTo>
                <a:lnTo>
                  <a:pt x="700" y="1213"/>
                </a:lnTo>
                <a:lnTo>
                  <a:pt x="698" y="1220"/>
                </a:lnTo>
                <a:lnTo>
                  <a:pt x="696" y="1227"/>
                </a:lnTo>
                <a:lnTo>
                  <a:pt x="693" y="1234"/>
                </a:lnTo>
                <a:lnTo>
                  <a:pt x="691" y="1241"/>
                </a:lnTo>
                <a:lnTo>
                  <a:pt x="688" y="1248"/>
                </a:lnTo>
                <a:lnTo>
                  <a:pt x="685" y="1255"/>
                </a:lnTo>
                <a:lnTo>
                  <a:pt x="683" y="1262"/>
                </a:lnTo>
                <a:lnTo>
                  <a:pt x="680" y="1269"/>
                </a:lnTo>
                <a:lnTo>
                  <a:pt x="677" y="1276"/>
                </a:lnTo>
                <a:lnTo>
                  <a:pt x="673" y="1283"/>
                </a:lnTo>
                <a:lnTo>
                  <a:pt x="670" y="1290"/>
                </a:lnTo>
                <a:lnTo>
                  <a:pt x="667" y="1297"/>
                </a:lnTo>
                <a:lnTo>
                  <a:pt x="664" y="1304"/>
                </a:lnTo>
                <a:lnTo>
                  <a:pt x="660" y="1311"/>
                </a:lnTo>
                <a:lnTo>
                  <a:pt x="657" y="1318"/>
                </a:lnTo>
                <a:lnTo>
                  <a:pt x="653" y="1325"/>
                </a:lnTo>
                <a:lnTo>
                  <a:pt x="649" y="1331"/>
                </a:lnTo>
                <a:lnTo>
                  <a:pt x="646" y="1338"/>
                </a:lnTo>
                <a:lnTo>
                  <a:pt x="642" y="1345"/>
                </a:lnTo>
                <a:lnTo>
                  <a:pt x="638" y="1352"/>
                </a:lnTo>
                <a:lnTo>
                  <a:pt x="634" y="1359"/>
                </a:lnTo>
                <a:lnTo>
                  <a:pt x="630" y="1366"/>
                </a:lnTo>
                <a:lnTo>
                  <a:pt x="626" y="1372"/>
                </a:lnTo>
                <a:lnTo>
                  <a:pt x="622" y="1379"/>
                </a:lnTo>
                <a:lnTo>
                  <a:pt x="617" y="1386"/>
                </a:lnTo>
                <a:lnTo>
                  <a:pt x="613" y="1392"/>
                </a:lnTo>
                <a:lnTo>
                  <a:pt x="609" y="1399"/>
                </a:lnTo>
                <a:lnTo>
                  <a:pt x="604" y="1406"/>
                </a:lnTo>
                <a:lnTo>
                  <a:pt x="600" y="1412"/>
                </a:lnTo>
                <a:lnTo>
                  <a:pt x="596" y="1419"/>
                </a:lnTo>
                <a:lnTo>
                  <a:pt x="591" y="1425"/>
                </a:lnTo>
                <a:lnTo>
                  <a:pt x="586" y="1432"/>
                </a:lnTo>
                <a:lnTo>
                  <a:pt x="582" y="1438"/>
                </a:lnTo>
                <a:lnTo>
                  <a:pt x="577" y="1444"/>
                </a:lnTo>
                <a:lnTo>
                  <a:pt x="573" y="1451"/>
                </a:lnTo>
                <a:lnTo>
                  <a:pt x="568" y="1457"/>
                </a:lnTo>
                <a:lnTo>
                  <a:pt x="563" y="1463"/>
                </a:lnTo>
                <a:lnTo>
                  <a:pt x="559" y="1470"/>
                </a:lnTo>
                <a:lnTo>
                  <a:pt x="554" y="1476"/>
                </a:lnTo>
                <a:lnTo>
                  <a:pt x="549" y="1482"/>
                </a:lnTo>
                <a:lnTo>
                  <a:pt x="544" y="1488"/>
                </a:lnTo>
                <a:lnTo>
                  <a:pt x="539" y="1494"/>
                </a:lnTo>
                <a:lnTo>
                  <a:pt x="535" y="1500"/>
                </a:lnTo>
                <a:lnTo>
                  <a:pt x="530" y="1506"/>
                </a:lnTo>
                <a:lnTo>
                  <a:pt x="525" y="1512"/>
                </a:lnTo>
                <a:lnTo>
                  <a:pt x="520" y="1518"/>
                </a:lnTo>
                <a:lnTo>
                  <a:pt x="515" y="1524"/>
                </a:lnTo>
                <a:lnTo>
                  <a:pt x="510" y="1529"/>
                </a:lnTo>
                <a:lnTo>
                  <a:pt x="505" y="1535"/>
                </a:lnTo>
                <a:lnTo>
                  <a:pt x="501" y="1541"/>
                </a:lnTo>
                <a:lnTo>
                  <a:pt x="496" y="1546"/>
                </a:lnTo>
                <a:lnTo>
                  <a:pt x="491" y="1552"/>
                </a:lnTo>
                <a:lnTo>
                  <a:pt x="486" y="1557"/>
                </a:lnTo>
                <a:lnTo>
                  <a:pt x="481" y="1563"/>
                </a:lnTo>
                <a:lnTo>
                  <a:pt x="476" y="1568"/>
                </a:lnTo>
                <a:lnTo>
                  <a:pt x="472" y="1573"/>
                </a:lnTo>
                <a:lnTo>
                  <a:pt x="467" y="1578"/>
                </a:lnTo>
                <a:lnTo>
                  <a:pt x="462" y="1583"/>
                </a:lnTo>
                <a:lnTo>
                  <a:pt x="457" y="1589"/>
                </a:lnTo>
                <a:lnTo>
                  <a:pt x="453" y="1594"/>
                </a:lnTo>
                <a:lnTo>
                  <a:pt x="448" y="1598"/>
                </a:lnTo>
                <a:lnTo>
                  <a:pt x="444" y="1603"/>
                </a:lnTo>
                <a:lnTo>
                  <a:pt x="439" y="1608"/>
                </a:lnTo>
                <a:lnTo>
                  <a:pt x="434" y="1613"/>
                </a:lnTo>
                <a:lnTo>
                  <a:pt x="430" y="1617"/>
                </a:lnTo>
                <a:lnTo>
                  <a:pt x="425" y="1622"/>
                </a:lnTo>
                <a:lnTo>
                  <a:pt x="421" y="1627"/>
                </a:lnTo>
                <a:lnTo>
                  <a:pt x="417" y="1631"/>
                </a:lnTo>
                <a:lnTo>
                  <a:pt x="412" y="1635"/>
                </a:lnTo>
                <a:lnTo>
                  <a:pt x="408" y="1640"/>
                </a:lnTo>
                <a:lnTo>
                  <a:pt x="404" y="1644"/>
                </a:lnTo>
                <a:lnTo>
                  <a:pt x="400" y="1648"/>
                </a:lnTo>
                <a:lnTo>
                  <a:pt x="396" y="1652"/>
                </a:lnTo>
                <a:lnTo>
                  <a:pt x="391" y="1656"/>
                </a:lnTo>
                <a:lnTo>
                  <a:pt x="387" y="1660"/>
                </a:lnTo>
                <a:lnTo>
                  <a:pt x="384" y="1663"/>
                </a:lnTo>
                <a:lnTo>
                  <a:pt x="380" y="1667"/>
                </a:lnTo>
                <a:lnTo>
                  <a:pt x="376" y="1671"/>
                </a:lnTo>
                <a:lnTo>
                  <a:pt x="372" y="1674"/>
                </a:lnTo>
                <a:lnTo>
                  <a:pt x="369" y="1678"/>
                </a:lnTo>
                <a:lnTo>
                  <a:pt x="365" y="1681"/>
                </a:lnTo>
                <a:lnTo>
                  <a:pt x="362" y="1684"/>
                </a:lnTo>
                <a:lnTo>
                  <a:pt x="358" y="1687"/>
                </a:lnTo>
                <a:lnTo>
                  <a:pt x="355" y="1690"/>
                </a:lnTo>
                <a:lnTo>
                  <a:pt x="352" y="1693"/>
                </a:lnTo>
                <a:lnTo>
                  <a:pt x="349" y="1696"/>
                </a:lnTo>
                <a:lnTo>
                  <a:pt x="346" y="1699"/>
                </a:lnTo>
                <a:lnTo>
                  <a:pt x="343" y="1702"/>
                </a:lnTo>
                <a:lnTo>
                  <a:pt x="340" y="1704"/>
                </a:lnTo>
                <a:lnTo>
                  <a:pt x="337" y="1707"/>
                </a:lnTo>
                <a:lnTo>
                  <a:pt x="334" y="1709"/>
                </a:lnTo>
                <a:lnTo>
                  <a:pt x="332" y="1711"/>
                </a:lnTo>
                <a:lnTo>
                  <a:pt x="329" y="1713"/>
                </a:lnTo>
                <a:lnTo>
                  <a:pt x="327" y="1715"/>
                </a:lnTo>
                <a:lnTo>
                  <a:pt x="325" y="1717"/>
                </a:lnTo>
                <a:lnTo>
                  <a:pt x="323" y="1719"/>
                </a:lnTo>
                <a:lnTo>
                  <a:pt x="321" y="1721"/>
                </a:lnTo>
                <a:lnTo>
                  <a:pt x="319" y="1723"/>
                </a:lnTo>
                <a:lnTo>
                  <a:pt x="317" y="1724"/>
                </a:lnTo>
                <a:lnTo>
                  <a:pt x="316" y="1725"/>
                </a:lnTo>
                <a:lnTo>
                  <a:pt x="314" y="1727"/>
                </a:lnTo>
                <a:lnTo>
                  <a:pt x="313" y="1728"/>
                </a:lnTo>
                <a:lnTo>
                  <a:pt x="312" y="1729"/>
                </a:lnTo>
                <a:lnTo>
                  <a:pt x="311" y="1730"/>
                </a:lnTo>
                <a:lnTo>
                  <a:pt x="310" y="1731"/>
                </a:lnTo>
                <a:lnTo>
                  <a:pt x="309" y="1731"/>
                </a:lnTo>
                <a:lnTo>
                  <a:pt x="308" y="1732"/>
                </a:lnTo>
                <a:lnTo>
                  <a:pt x="308" y="1732"/>
                </a:lnTo>
                <a:lnTo>
                  <a:pt x="307" y="1733"/>
                </a:lnTo>
                <a:lnTo>
                  <a:pt x="307" y="1733"/>
                </a:lnTo>
                <a:lnTo>
                  <a:pt x="307" y="1733"/>
                </a:lnTo>
                <a:lnTo>
                  <a:pt x="307" y="1733"/>
                </a:lnTo>
                <a:lnTo>
                  <a:pt x="306" y="1733"/>
                </a:lnTo>
                <a:lnTo>
                  <a:pt x="305" y="1733"/>
                </a:lnTo>
                <a:lnTo>
                  <a:pt x="302" y="1733"/>
                </a:lnTo>
                <a:lnTo>
                  <a:pt x="299" y="1733"/>
                </a:lnTo>
                <a:lnTo>
                  <a:pt x="294" y="1733"/>
                </a:lnTo>
                <a:lnTo>
                  <a:pt x="289" y="1733"/>
                </a:lnTo>
                <a:lnTo>
                  <a:pt x="283" y="1733"/>
                </a:lnTo>
                <a:lnTo>
                  <a:pt x="276" y="1733"/>
                </a:lnTo>
                <a:lnTo>
                  <a:pt x="269" y="1733"/>
                </a:lnTo>
                <a:lnTo>
                  <a:pt x="261" y="1733"/>
                </a:lnTo>
                <a:lnTo>
                  <a:pt x="252" y="1733"/>
                </a:lnTo>
                <a:lnTo>
                  <a:pt x="243" y="1733"/>
                </a:lnTo>
                <a:lnTo>
                  <a:pt x="234" y="1733"/>
                </a:lnTo>
                <a:lnTo>
                  <a:pt x="224" y="1733"/>
                </a:lnTo>
                <a:lnTo>
                  <a:pt x="214" y="1733"/>
                </a:lnTo>
                <a:lnTo>
                  <a:pt x="203" y="1733"/>
                </a:lnTo>
                <a:lnTo>
                  <a:pt x="192" y="1733"/>
                </a:lnTo>
                <a:lnTo>
                  <a:pt x="181" y="1733"/>
                </a:lnTo>
                <a:lnTo>
                  <a:pt x="170" y="1733"/>
                </a:lnTo>
                <a:lnTo>
                  <a:pt x="159" y="1733"/>
                </a:lnTo>
                <a:lnTo>
                  <a:pt x="148" y="1733"/>
                </a:lnTo>
                <a:lnTo>
                  <a:pt x="136" y="1733"/>
                </a:lnTo>
                <a:lnTo>
                  <a:pt x="125" y="1733"/>
                </a:lnTo>
                <a:lnTo>
                  <a:pt x="114" y="1733"/>
                </a:lnTo>
                <a:lnTo>
                  <a:pt x="104" y="1733"/>
                </a:lnTo>
                <a:lnTo>
                  <a:pt x="94" y="1733"/>
                </a:lnTo>
                <a:lnTo>
                  <a:pt x="83" y="1733"/>
                </a:lnTo>
                <a:lnTo>
                  <a:pt x="74" y="1733"/>
                </a:lnTo>
                <a:lnTo>
                  <a:pt x="64" y="1733"/>
                </a:lnTo>
                <a:lnTo>
                  <a:pt x="55" y="1733"/>
                </a:lnTo>
                <a:lnTo>
                  <a:pt x="46" y="1733"/>
                </a:lnTo>
                <a:lnTo>
                  <a:pt x="38" y="1733"/>
                </a:lnTo>
                <a:lnTo>
                  <a:pt x="31" y="1733"/>
                </a:lnTo>
                <a:lnTo>
                  <a:pt x="24" y="1733"/>
                </a:lnTo>
                <a:lnTo>
                  <a:pt x="18" y="1733"/>
                </a:lnTo>
                <a:lnTo>
                  <a:pt x="13" y="1733"/>
                </a:lnTo>
                <a:lnTo>
                  <a:pt x="9" y="1733"/>
                </a:lnTo>
                <a:lnTo>
                  <a:pt x="5" y="1733"/>
                </a:lnTo>
                <a:lnTo>
                  <a:pt x="2" y="1733"/>
                </a:lnTo>
                <a:lnTo>
                  <a:pt x="1" y="1733"/>
                </a:lnTo>
                <a:lnTo>
                  <a:pt x="0" y="1733"/>
                </a:lnTo>
                <a:lnTo>
                  <a:pt x="0" y="1733"/>
                </a:lnTo>
                <a:lnTo>
                  <a:pt x="0" y="1735"/>
                </a:lnTo>
                <a:lnTo>
                  <a:pt x="0" y="1741"/>
                </a:lnTo>
                <a:lnTo>
                  <a:pt x="0" y="1750"/>
                </a:lnTo>
                <a:lnTo>
                  <a:pt x="0" y="1761"/>
                </a:lnTo>
                <a:lnTo>
                  <a:pt x="0" y="1773"/>
                </a:lnTo>
                <a:lnTo>
                  <a:pt x="0" y="1786"/>
                </a:lnTo>
                <a:lnTo>
                  <a:pt x="0" y="1798"/>
                </a:lnTo>
                <a:lnTo>
                  <a:pt x="0" y="1809"/>
                </a:lnTo>
                <a:lnTo>
                  <a:pt x="0" y="1818"/>
                </a:lnTo>
                <a:lnTo>
                  <a:pt x="0" y="1824"/>
                </a:lnTo>
                <a:lnTo>
                  <a:pt x="0" y="1826"/>
                </a:lnTo>
                <a:lnTo>
                  <a:pt x="0" y="1826"/>
                </a:lnTo>
                <a:lnTo>
                  <a:pt x="0" y="1826"/>
                </a:lnTo>
                <a:lnTo>
                  <a:pt x="0" y="1826"/>
                </a:lnTo>
                <a:lnTo>
                  <a:pt x="1" y="1826"/>
                </a:lnTo>
                <a:lnTo>
                  <a:pt x="1" y="1826"/>
                </a:lnTo>
                <a:lnTo>
                  <a:pt x="1" y="1826"/>
                </a:lnTo>
                <a:lnTo>
                  <a:pt x="1" y="1826"/>
                </a:lnTo>
                <a:lnTo>
                  <a:pt x="2" y="1826"/>
                </a:lnTo>
                <a:lnTo>
                  <a:pt x="2" y="1826"/>
                </a:lnTo>
                <a:lnTo>
                  <a:pt x="2" y="1826"/>
                </a:lnTo>
                <a:lnTo>
                  <a:pt x="3" y="1826"/>
                </a:lnTo>
                <a:lnTo>
                  <a:pt x="3" y="1826"/>
                </a:lnTo>
                <a:lnTo>
                  <a:pt x="4" y="1826"/>
                </a:lnTo>
                <a:lnTo>
                  <a:pt x="5" y="1826"/>
                </a:lnTo>
                <a:lnTo>
                  <a:pt x="5" y="1826"/>
                </a:lnTo>
                <a:lnTo>
                  <a:pt x="6" y="1826"/>
                </a:lnTo>
                <a:lnTo>
                  <a:pt x="7" y="1826"/>
                </a:lnTo>
                <a:lnTo>
                  <a:pt x="8" y="1826"/>
                </a:lnTo>
                <a:lnTo>
                  <a:pt x="8" y="1826"/>
                </a:lnTo>
                <a:lnTo>
                  <a:pt x="9" y="1826"/>
                </a:lnTo>
                <a:lnTo>
                  <a:pt x="10" y="1826"/>
                </a:lnTo>
                <a:lnTo>
                  <a:pt x="11" y="1826"/>
                </a:lnTo>
                <a:lnTo>
                  <a:pt x="12" y="1826"/>
                </a:lnTo>
                <a:lnTo>
                  <a:pt x="14" y="1826"/>
                </a:lnTo>
                <a:lnTo>
                  <a:pt x="15" y="1826"/>
                </a:lnTo>
                <a:lnTo>
                  <a:pt x="16" y="1826"/>
                </a:lnTo>
                <a:lnTo>
                  <a:pt x="17" y="1826"/>
                </a:lnTo>
                <a:lnTo>
                  <a:pt x="18" y="1826"/>
                </a:lnTo>
                <a:lnTo>
                  <a:pt x="20" y="1826"/>
                </a:lnTo>
                <a:lnTo>
                  <a:pt x="21" y="1826"/>
                </a:lnTo>
                <a:lnTo>
                  <a:pt x="23" y="1826"/>
                </a:lnTo>
                <a:lnTo>
                  <a:pt x="24" y="1826"/>
                </a:lnTo>
                <a:lnTo>
                  <a:pt x="26" y="1826"/>
                </a:lnTo>
                <a:lnTo>
                  <a:pt x="27" y="1826"/>
                </a:lnTo>
                <a:lnTo>
                  <a:pt x="29" y="1826"/>
                </a:lnTo>
                <a:lnTo>
                  <a:pt x="31" y="1826"/>
                </a:lnTo>
                <a:lnTo>
                  <a:pt x="32" y="1826"/>
                </a:lnTo>
                <a:lnTo>
                  <a:pt x="34" y="1826"/>
                </a:lnTo>
                <a:lnTo>
                  <a:pt x="36" y="1826"/>
                </a:lnTo>
                <a:lnTo>
                  <a:pt x="38" y="1826"/>
                </a:lnTo>
                <a:lnTo>
                  <a:pt x="40" y="1826"/>
                </a:lnTo>
                <a:lnTo>
                  <a:pt x="42" y="1826"/>
                </a:lnTo>
                <a:lnTo>
                  <a:pt x="44" y="1826"/>
                </a:lnTo>
                <a:lnTo>
                  <a:pt x="46" y="1826"/>
                </a:lnTo>
                <a:lnTo>
                  <a:pt x="48" y="1826"/>
                </a:lnTo>
                <a:lnTo>
                  <a:pt x="50" y="1826"/>
                </a:lnTo>
                <a:lnTo>
                  <a:pt x="52" y="1826"/>
                </a:lnTo>
                <a:lnTo>
                  <a:pt x="54" y="1826"/>
                </a:lnTo>
                <a:lnTo>
                  <a:pt x="57" y="1826"/>
                </a:lnTo>
                <a:lnTo>
                  <a:pt x="59" y="1826"/>
                </a:lnTo>
                <a:lnTo>
                  <a:pt x="61" y="1826"/>
                </a:lnTo>
                <a:lnTo>
                  <a:pt x="64" y="1826"/>
                </a:lnTo>
                <a:lnTo>
                  <a:pt x="66" y="1826"/>
                </a:lnTo>
                <a:lnTo>
                  <a:pt x="69" y="1826"/>
                </a:lnTo>
                <a:lnTo>
                  <a:pt x="71" y="1826"/>
                </a:lnTo>
                <a:lnTo>
                  <a:pt x="74" y="1826"/>
                </a:lnTo>
                <a:lnTo>
                  <a:pt x="76" y="1826"/>
                </a:lnTo>
                <a:lnTo>
                  <a:pt x="79" y="1826"/>
                </a:lnTo>
                <a:lnTo>
                  <a:pt x="82" y="1826"/>
                </a:lnTo>
                <a:lnTo>
                  <a:pt x="85" y="1826"/>
                </a:lnTo>
                <a:lnTo>
                  <a:pt x="87" y="1826"/>
                </a:lnTo>
                <a:lnTo>
                  <a:pt x="90" y="1826"/>
                </a:lnTo>
                <a:lnTo>
                  <a:pt x="93" y="1826"/>
                </a:lnTo>
                <a:lnTo>
                  <a:pt x="96" y="1826"/>
                </a:lnTo>
                <a:lnTo>
                  <a:pt x="99" y="1826"/>
                </a:lnTo>
                <a:lnTo>
                  <a:pt x="102" y="1826"/>
                </a:lnTo>
                <a:lnTo>
                  <a:pt x="104" y="1826"/>
                </a:lnTo>
                <a:lnTo>
                  <a:pt x="107" y="1826"/>
                </a:lnTo>
                <a:lnTo>
                  <a:pt x="110" y="1826"/>
                </a:lnTo>
                <a:lnTo>
                  <a:pt x="114" y="1826"/>
                </a:lnTo>
                <a:lnTo>
                  <a:pt x="117" y="1826"/>
                </a:lnTo>
                <a:lnTo>
                  <a:pt x="120" y="1826"/>
                </a:lnTo>
                <a:lnTo>
                  <a:pt x="123" y="1826"/>
                </a:lnTo>
                <a:lnTo>
                  <a:pt x="127" y="1826"/>
                </a:lnTo>
                <a:lnTo>
                  <a:pt x="130" y="1826"/>
                </a:lnTo>
                <a:lnTo>
                  <a:pt x="134" y="1826"/>
                </a:lnTo>
                <a:lnTo>
                  <a:pt x="137" y="1826"/>
                </a:lnTo>
                <a:lnTo>
                  <a:pt x="141" y="1826"/>
                </a:lnTo>
                <a:lnTo>
                  <a:pt x="144" y="1826"/>
                </a:lnTo>
                <a:lnTo>
                  <a:pt x="148" y="1826"/>
                </a:lnTo>
                <a:lnTo>
                  <a:pt x="152" y="1826"/>
                </a:lnTo>
                <a:lnTo>
                  <a:pt x="155" y="1826"/>
                </a:lnTo>
                <a:lnTo>
                  <a:pt x="159" y="1826"/>
                </a:lnTo>
                <a:lnTo>
                  <a:pt x="163" y="1826"/>
                </a:lnTo>
                <a:lnTo>
                  <a:pt x="167" y="1826"/>
                </a:lnTo>
                <a:lnTo>
                  <a:pt x="170" y="1826"/>
                </a:lnTo>
                <a:lnTo>
                  <a:pt x="174" y="1826"/>
                </a:lnTo>
                <a:lnTo>
                  <a:pt x="178" y="1826"/>
                </a:lnTo>
                <a:lnTo>
                  <a:pt x="182" y="1826"/>
                </a:lnTo>
                <a:lnTo>
                  <a:pt x="186" y="1826"/>
                </a:lnTo>
                <a:lnTo>
                  <a:pt x="190" y="1826"/>
                </a:lnTo>
                <a:lnTo>
                  <a:pt x="194" y="1826"/>
                </a:lnTo>
                <a:lnTo>
                  <a:pt x="199" y="1826"/>
                </a:lnTo>
                <a:lnTo>
                  <a:pt x="203" y="1826"/>
                </a:lnTo>
                <a:lnTo>
                  <a:pt x="207" y="1826"/>
                </a:lnTo>
                <a:lnTo>
                  <a:pt x="211" y="1826"/>
                </a:lnTo>
                <a:lnTo>
                  <a:pt x="216" y="1826"/>
                </a:lnTo>
                <a:lnTo>
                  <a:pt x="220" y="1826"/>
                </a:lnTo>
                <a:lnTo>
                  <a:pt x="224" y="1826"/>
                </a:lnTo>
                <a:lnTo>
                  <a:pt x="229" y="1826"/>
                </a:lnTo>
                <a:lnTo>
                  <a:pt x="233" y="1826"/>
                </a:lnTo>
                <a:lnTo>
                  <a:pt x="238" y="1826"/>
                </a:lnTo>
                <a:lnTo>
                  <a:pt x="242" y="1826"/>
                </a:lnTo>
                <a:lnTo>
                  <a:pt x="247" y="1826"/>
                </a:lnTo>
                <a:lnTo>
                  <a:pt x="251" y="1826"/>
                </a:lnTo>
                <a:lnTo>
                  <a:pt x="256" y="1826"/>
                </a:lnTo>
                <a:lnTo>
                  <a:pt x="261" y="1826"/>
                </a:lnTo>
                <a:lnTo>
                  <a:pt x="265" y="1826"/>
                </a:lnTo>
                <a:lnTo>
                  <a:pt x="270" y="1826"/>
                </a:lnTo>
                <a:lnTo>
                  <a:pt x="275" y="1826"/>
                </a:lnTo>
                <a:lnTo>
                  <a:pt x="280" y="1826"/>
                </a:lnTo>
                <a:lnTo>
                  <a:pt x="285" y="1826"/>
                </a:lnTo>
                <a:lnTo>
                  <a:pt x="290" y="1826"/>
                </a:lnTo>
                <a:lnTo>
                  <a:pt x="295" y="1826"/>
                </a:lnTo>
                <a:lnTo>
                  <a:pt x="300" y="1826"/>
                </a:lnTo>
                <a:lnTo>
                  <a:pt x="305" y="1826"/>
                </a:lnTo>
                <a:lnTo>
                  <a:pt x="310" y="1826"/>
                </a:lnTo>
                <a:lnTo>
                  <a:pt x="315" y="1826"/>
                </a:lnTo>
                <a:lnTo>
                  <a:pt x="320" y="1826"/>
                </a:lnTo>
                <a:lnTo>
                  <a:pt x="325" y="1826"/>
                </a:lnTo>
                <a:lnTo>
                  <a:pt x="330" y="1826"/>
                </a:lnTo>
                <a:lnTo>
                  <a:pt x="336" y="1826"/>
                </a:lnTo>
                <a:lnTo>
                  <a:pt x="341" y="1826"/>
                </a:lnTo>
                <a:lnTo>
                  <a:pt x="346" y="1826"/>
                </a:lnTo>
                <a:lnTo>
                  <a:pt x="352" y="1826"/>
                </a:lnTo>
                <a:lnTo>
                  <a:pt x="357" y="1826"/>
                </a:lnTo>
                <a:lnTo>
                  <a:pt x="362" y="1826"/>
                </a:lnTo>
                <a:lnTo>
                  <a:pt x="368" y="1826"/>
                </a:lnTo>
                <a:lnTo>
                  <a:pt x="373" y="1826"/>
                </a:lnTo>
                <a:lnTo>
                  <a:pt x="379" y="1826"/>
                </a:lnTo>
                <a:lnTo>
                  <a:pt x="384" y="1826"/>
                </a:lnTo>
                <a:lnTo>
                  <a:pt x="390" y="1826"/>
                </a:lnTo>
                <a:lnTo>
                  <a:pt x="396" y="1826"/>
                </a:lnTo>
                <a:lnTo>
                  <a:pt x="401" y="1826"/>
                </a:lnTo>
                <a:lnTo>
                  <a:pt x="407" y="1826"/>
                </a:lnTo>
                <a:lnTo>
                  <a:pt x="413" y="1826"/>
                </a:lnTo>
                <a:lnTo>
                  <a:pt x="419" y="1826"/>
                </a:lnTo>
                <a:lnTo>
                  <a:pt x="424" y="1826"/>
                </a:lnTo>
                <a:lnTo>
                  <a:pt x="430" y="1826"/>
                </a:lnTo>
                <a:lnTo>
                  <a:pt x="436" y="1826"/>
                </a:lnTo>
                <a:lnTo>
                  <a:pt x="442" y="1826"/>
                </a:lnTo>
                <a:lnTo>
                  <a:pt x="448" y="1826"/>
                </a:lnTo>
                <a:lnTo>
                  <a:pt x="454" y="1826"/>
                </a:lnTo>
                <a:lnTo>
                  <a:pt x="460" y="1826"/>
                </a:lnTo>
                <a:lnTo>
                  <a:pt x="466" y="1826"/>
                </a:lnTo>
                <a:lnTo>
                  <a:pt x="472" y="1826"/>
                </a:lnTo>
                <a:lnTo>
                  <a:pt x="478" y="1826"/>
                </a:lnTo>
                <a:lnTo>
                  <a:pt x="484" y="1826"/>
                </a:lnTo>
                <a:lnTo>
                  <a:pt x="491" y="1826"/>
                </a:lnTo>
                <a:lnTo>
                  <a:pt x="497" y="1826"/>
                </a:lnTo>
                <a:lnTo>
                  <a:pt x="503" y="1826"/>
                </a:lnTo>
                <a:lnTo>
                  <a:pt x="509" y="1826"/>
                </a:lnTo>
                <a:lnTo>
                  <a:pt x="516" y="1826"/>
                </a:lnTo>
                <a:lnTo>
                  <a:pt x="522" y="1826"/>
                </a:lnTo>
                <a:lnTo>
                  <a:pt x="528" y="1826"/>
                </a:lnTo>
                <a:lnTo>
                  <a:pt x="535" y="1826"/>
                </a:lnTo>
                <a:lnTo>
                  <a:pt x="541" y="1826"/>
                </a:lnTo>
                <a:lnTo>
                  <a:pt x="548" y="1826"/>
                </a:lnTo>
                <a:lnTo>
                  <a:pt x="554" y="1826"/>
                </a:lnTo>
                <a:lnTo>
                  <a:pt x="561" y="1826"/>
                </a:lnTo>
                <a:lnTo>
                  <a:pt x="567" y="1826"/>
                </a:lnTo>
                <a:lnTo>
                  <a:pt x="574" y="1826"/>
                </a:lnTo>
                <a:lnTo>
                  <a:pt x="581" y="1826"/>
                </a:lnTo>
                <a:lnTo>
                  <a:pt x="587" y="1826"/>
                </a:lnTo>
                <a:lnTo>
                  <a:pt x="594" y="1826"/>
                </a:lnTo>
                <a:lnTo>
                  <a:pt x="601" y="1826"/>
                </a:lnTo>
                <a:lnTo>
                  <a:pt x="608" y="1826"/>
                </a:lnTo>
                <a:lnTo>
                  <a:pt x="614" y="1826"/>
                </a:lnTo>
                <a:lnTo>
                  <a:pt x="621" y="1826"/>
                </a:lnTo>
                <a:lnTo>
                  <a:pt x="628" y="1826"/>
                </a:lnTo>
                <a:lnTo>
                  <a:pt x="635" y="1826"/>
                </a:lnTo>
                <a:lnTo>
                  <a:pt x="642" y="1826"/>
                </a:lnTo>
                <a:lnTo>
                  <a:pt x="649" y="1826"/>
                </a:lnTo>
                <a:lnTo>
                  <a:pt x="656" y="1826"/>
                </a:lnTo>
                <a:lnTo>
                  <a:pt x="663" y="1826"/>
                </a:lnTo>
                <a:lnTo>
                  <a:pt x="670" y="1826"/>
                </a:lnTo>
                <a:lnTo>
                  <a:pt x="677" y="1826"/>
                </a:lnTo>
                <a:lnTo>
                  <a:pt x="684" y="1826"/>
                </a:lnTo>
                <a:lnTo>
                  <a:pt x="691" y="1826"/>
                </a:lnTo>
                <a:lnTo>
                  <a:pt x="698" y="1826"/>
                </a:lnTo>
                <a:lnTo>
                  <a:pt x="706" y="1826"/>
                </a:lnTo>
                <a:lnTo>
                  <a:pt x="713" y="1826"/>
                </a:lnTo>
                <a:lnTo>
                  <a:pt x="720" y="1826"/>
                </a:lnTo>
                <a:lnTo>
                  <a:pt x="727" y="1826"/>
                </a:lnTo>
                <a:lnTo>
                  <a:pt x="735" y="1826"/>
                </a:lnTo>
                <a:lnTo>
                  <a:pt x="742" y="1826"/>
                </a:lnTo>
                <a:lnTo>
                  <a:pt x="749" y="1826"/>
                </a:lnTo>
                <a:lnTo>
                  <a:pt x="757" y="1826"/>
                </a:lnTo>
                <a:lnTo>
                  <a:pt x="764" y="1826"/>
                </a:lnTo>
                <a:lnTo>
                  <a:pt x="772" y="1826"/>
                </a:lnTo>
                <a:lnTo>
                  <a:pt x="779" y="1826"/>
                </a:lnTo>
                <a:lnTo>
                  <a:pt x="787" y="1826"/>
                </a:lnTo>
                <a:lnTo>
                  <a:pt x="794" y="1826"/>
                </a:lnTo>
                <a:lnTo>
                  <a:pt x="802" y="1826"/>
                </a:lnTo>
                <a:lnTo>
                  <a:pt x="809" y="1826"/>
                </a:lnTo>
                <a:lnTo>
                  <a:pt x="817" y="1826"/>
                </a:lnTo>
                <a:lnTo>
                  <a:pt x="824" y="1826"/>
                </a:lnTo>
                <a:lnTo>
                  <a:pt x="832" y="1826"/>
                </a:lnTo>
                <a:lnTo>
                  <a:pt x="840" y="1826"/>
                </a:lnTo>
                <a:lnTo>
                  <a:pt x="848" y="1826"/>
                </a:lnTo>
                <a:lnTo>
                  <a:pt x="855" y="1826"/>
                </a:lnTo>
                <a:lnTo>
                  <a:pt x="863" y="1826"/>
                </a:lnTo>
                <a:lnTo>
                  <a:pt x="871" y="1826"/>
                </a:lnTo>
                <a:lnTo>
                  <a:pt x="879" y="1826"/>
                </a:lnTo>
                <a:lnTo>
                  <a:pt x="887" y="1826"/>
                </a:lnTo>
                <a:lnTo>
                  <a:pt x="894" y="1826"/>
                </a:lnTo>
                <a:lnTo>
                  <a:pt x="902" y="1826"/>
                </a:lnTo>
                <a:lnTo>
                  <a:pt x="910" y="1826"/>
                </a:lnTo>
                <a:lnTo>
                  <a:pt x="918" y="1826"/>
                </a:lnTo>
                <a:lnTo>
                  <a:pt x="926" y="1826"/>
                </a:lnTo>
                <a:lnTo>
                  <a:pt x="934" y="1826"/>
                </a:lnTo>
                <a:lnTo>
                  <a:pt x="942" y="1826"/>
                </a:lnTo>
                <a:lnTo>
                  <a:pt x="950" y="1826"/>
                </a:lnTo>
                <a:lnTo>
                  <a:pt x="959" y="1826"/>
                </a:lnTo>
                <a:lnTo>
                  <a:pt x="967" y="1826"/>
                </a:lnTo>
                <a:lnTo>
                  <a:pt x="975" y="1826"/>
                </a:lnTo>
                <a:lnTo>
                  <a:pt x="983" y="1826"/>
                </a:lnTo>
                <a:lnTo>
                  <a:pt x="991" y="1826"/>
                </a:lnTo>
                <a:lnTo>
                  <a:pt x="999" y="1826"/>
                </a:lnTo>
                <a:lnTo>
                  <a:pt x="1008" y="1826"/>
                </a:lnTo>
                <a:lnTo>
                  <a:pt x="1016" y="1826"/>
                </a:lnTo>
                <a:lnTo>
                  <a:pt x="1024" y="1826"/>
                </a:lnTo>
                <a:lnTo>
                  <a:pt x="1032" y="1826"/>
                </a:lnTo>
                <a:lnTo>
                  <a:pt x="1041" y="1826"/>
                </a:lnTo>
                <a:lnTo>
                  <a:pt x="1049" y="1826"/>
                </a:lnTo>
                <a:lnTo>
                  <a:pt x="1058" y="1826"/>
                </a:lnTo>
                <a:lnTo>
                  <a:pt x="1066" y="1826"/>
                </a:lnTo>
                <a:lnTo>
                  <a:pt x="1074" y="1826"/>
                </a:lnTo>
                <a:lnTo>
                  <a:pt x="1083" y="1826"/>
                </a:lnTo>
                <a:lnTo>
                  <a:pt x="1091" y="1826"/>
                </a:lnTo>
                <a:lnTo>
                  <a:pt x="1100" y="1826"/>
                </a:lnTo>
                <a:lnTo>
                  <a:pt x="1108" y="1826"/>
                </a:lnTo>
                <a:lnTo>
                  <a:pt x="1117" y="1826"/>
                </a:lnTo>
                <a:lnTo>
                  <a:pt x="1126" y="1826"/>
                </a:lnTo>
                <a:lnTo>
                  <a:pt x="1134" y="1826"/>
                </a:lnTo>
                <a:lnTo>
                  <a:pt x="1143" y="1826"/>
                </a:lnTo>
                <a:lnTo>
                  <a:pt x="1151" y="1826"/>
                </a:lnTo>
                <a:lnTo>
                  <a:pt x="1160" y="1826"/>
                </a:lnTo>
                <a:lnTo>
                  <a:pt x="1169" y="1826"/>
                </a:lnTo>
                <a:lnTo>
                  <a:pt x="1178" y="1826"/>
                </a:lnTo>
                <a:lnTo>
                  <a:pt x="1186" y="1826"/>
                </a:lnTo>
                <a:lnTo>
                  <a:pt x="1195" y="1826"/>
                </a:lnTo>
                <a:lnTo>
                  <a:pt x="1204" y="1826"/>
                </a:lnTo>
                <a:lnTo>
                  <a:pt x="1213" y="1826"/>
                </a:lnTo>
                <a:lnTo>
                  <a:pt x="1221" y="1826"/>
                </a:lnTo>
                <a:lnTo>
                  <a:pt x="1230" y="1826"/>
                </a:lnTo>
                <a:lnTo>
                  <a:pt x="1239" y="1826"/>
                </a:lnTo>
                <a:lnTo>
                  <a:pt x="1248" y="1826"/>
                </a:lnTo>
                <a:lnTo>
                  <a:pt x="1257" y="1826"/>
                </a:lnTo>
                <a:lnTo>
                  <a:pt x="1266" y="1826"/>
                </a:lnTo>
                <a:lnTo>
                  <a:pt x="1275" y="1826"/>
                </a:lnTo>
                <a:lnTo>
                  <a:pt x="1284" y="1826"/>
                </a:lnTo>
                <a:lnTo>
                  <a:pt x="1293" y="1826"/>
                </a:lnTo>
                <a:lnTo>
                  <a:pt x="1302" y="1826"/>
                </a:lnTo>
                <a:lnTo>
                  <a:pt x="1311" y="1826"/>
                </a:lnTo>
                <a:lnTo>
                  <a:pt x="1320" y="1826"/>
                </a:lnTo>
                <a:lnTo>
                  <a:pt x="1329" y="1826"/>
                </a:lnTo>
                <a:lnTo>
                  <a:pt x="1338" y="1826"/>
                </a:lnTo>
                <a:lnTo>
                  <a:pt x="1347" y="1826"/>
                </a:lnTo>
                <a:lnTo>
                  <a:pt x="1356" y="1826"/>
                </a:lnTo>
                <a:lnTo>
                  <a:pt x="1366" y="1826"/>
                </a:lnTo>
                <a:lnTo>
                  <a:pt x="1375" y="1826"/>
                </a:lnTo>
                <a:lnTo>
                  <a:pt x="1384" y="1826"/>
                </a:lnTo>
                <a:lnTo>
                  <a:pt x="1393" y="1826"/>
                </a:lnTo>
                <a:lnTo>
                  <a:pt x="1402" y="1826"/>
                </a:lnTo>
                <a:lnTo>
                  <a:pt x="1412" y="1826"/>
                </a:lnTo>
                <a:lnTo>
                  <a:pt x="1421" y="1826"/>
                </a:lnTo>
                <a:lnTo>
                  <a:pt x="1430" y="1826"/>
                </a:lnTo>
                <a:lnTo>
                  <a:pt x="1440" y="1826"/>
                </a:lnTo>
                <a:lnTo>
                  <a:pt x="1449" y="1826"/>
                </a:lnTo>
                <a:lnTo>
                  <a:pt x="1458" y="1826"/>
                </a:lnTo>
                <a:lnTo>
                  <a:pt x="1468" y="1826"/>
                </a:lnTo>
                <a:lnTo>
                  <a:pt x="1477" y="1826"/>
                </a:lnTo>
                <a:lnTo>
                  <a:pt x="1486" y="1826"/>
                </a:lnTo>
                <a:lnTo>
                  <a:pt x="1496" y="1826"/>
                </a:lnTo>
                <a:lnTo>
                  <a:pt x="1505" y="1826"/>
                </a:lnTo>
                <a:lnTo>
                  <a:pt x="1515" y="1826"/>
                </a:lnTo>
                <a:lnTo>
                  <a:pt x="1524" y="1826"/>
                </a:lnTo>
                <a:lnTo>
                  <a:pt x="1534" y="1826"/>
                </a:lnTo>
                <a:lnTo>
                  <a:pt x="1543" y="1826"/>
                </a:lnTo>
                <a:lnTo>
                  <a:pt x="1553" y="1826"/>
                </a:lnTo>
                <a:lnTo>
                  <a:pt x="1562" y="1826"/>
                </a:lnTo>
                <a:lnTo>
                  <a:pt x="1572" y="1826"/>
                </a:lnTo>
                <a:lnTo>
                  <a:pt x="1581" y="1826"/>
                </a:lnTo>
                <a:lnTo>
                  <a:pt x="1591" y="1826"/>
                </a:lnTo>
                <a:lnTo>
                  <a:pt x="1601" y="1826"/>
                </a:lnTo>
                <a:lnTo>
                  <a:pt x="1610" y="1826"/>
                </a:lnTo>
                <a:lnTo>
                  <a:pt x="1620" y="1826"/>
                </a:lnTo>
                <a:lnTo>
                  <a:pt x="1630" y="1826"/>
                </a:lnTo>
                <a:lnTo>
                  <a:pt x="1639" y="1826"/>
                </a:lnTo>
                <a:lnTo>
                  <a:pt x="1649" y="1826"/>
                </a:lnTo>
                <a:lnTo>
                  <a:pt x="1659" y="1826"/>
                </a:lnTo>
                <a:lnTo>
                  <a:pt x="1668" y="1826"/>
                </a:lnTo>
                <a:lnTo>
                  <a:pt x="1678" y="1826"/>
                </a:lnTo>
                <a:lnTo>
                  <a:pt x="1688" y="1826"/>
                </a:lnTo>
                <a:lnTo>
                  <a:pt x="1698" y="1826"/>
                </a:lnTo>
                <a:lnTo>
                  <a:pt x="1708" y="1826"/>
                </a:lnTo>
                <a:lnTo>
                  <a:pt x="1717" y="1826"/>
                </a:lnTo>
                <a:lnTo>
                  <a:pt x="1727" y="1826"/>
                </a:lnTo>
                <a:lnTo>
                  <a:pt x="1737" y="1826"/>
                </a:lnTo>
                <a:lnTo>
                  <a:pt x="1747" y="1826"/>
                </a:lnTo>
                <a:lnTo>
                  <a:pt x="1757" y="1826"/>
                </a:lnTo>
                <a:lnTo>
                  <a:pt x="1767" y="1826"/>
                </a:lnTo>
                <a:lnTo>
                  <a:pt x="1777" y="1826"/>
                </a:lnTo>
                <a:lnTo>
                  <a:pt x="1786" y="1826"/>
                </a:lnTo>
                <a:lnTo>
                  <a:pt x="1796" y="1826"/>
                </a:lnTo>
                <a:lnTo>
                  <a:pt x="1806" y="1826"/>
                </a:lnTo>
                <a:lnTo>
                  <a:pt x="1816" y="1826"/>
                </a:lnTo>
                <a:lnTo>
                  <a:pt x="1826" y="1826"/>
                </a:lnTo>
                <a:lnTo>
                  <a:pt x="1836" y="1826"/>
                </a:lnTo>
                <a:lnTo>
                  <a:pt x="1846" y="1826"/>
                </a:lnTo>
                <a:lnTo>
                  <a:pt x="1856" y="1826"/>
                </a:lnTo>
                <a:lnTo>
                  <a:pt x="1866" y="1826"/>
                </a:lnTo>
                <a:lnTo>
                  <a:pt x="1876" y="1826"/>
                </a:lnTo>
                <a:lnTo>
                  <a:pt x="1886" y="1826"/>
                </a:lnTo>
                <a:lnTo>
                  <a:pt x="1896" y="1826"/>
                </a:lnTo>
                <a:lnTo>
                  <a:pt x="1907" y="1826"/>
                </a:lnTo>
                <a:lnTo>
                  <a:pt x="1917" y="1826"/>
                </a:lnTo>
                <a:lnTo>
                  <a:pt x="1927" y="1826"/>
                </a:lnTo>
                <a:lnTo>
                  <a:pt x="1937" y="1826"/>
                </a:lnTo>
                <a:lnTo>
                  <a:pt x="1947" y="1826"/>
                </a:lnTo>
                <a:lnTo>
                  <a:pt x="1957" y="1826"/>
                </a:lnTo>
                <a:lnTo>
                  <a:pt x="1967" y="1826"/>
                </a:lnTo>
                <a:lnTo>
                  <a:pt x="1978" y="1826"/>
                </a:lnTo>
                <a:lnTo>
                  <a:pt x="1988" y="1826"/>
                </a:lnTo>
                <a:lnTo>
                  <a:pt x="1998" y="1826"/>
                </a:lnTo>
                <a:lnTo>
                  <a:pt x="2008" y="1826"/>
                </a:lnTo>
                <a:lnTo>
                  <a:pt x="2018" y="1826"/>
                </a:lnTo>
                <a:lnTo>
                  <a:pt x="2029" y="1826"/>
                </a:lnTo>
                <a:lnTo>
                  <a:pt x="2039" y="1826"/>
                </a:lnTo>
                <a:lnTo>
                  <a:pt x="2049" y="1826"/>
                </a:lnTo>
                <a:lnTo>
                  <a:pt x="2059" y="1826"/>
                </a:lnTo>
                <a:lnTo>
                  <a:pt x="2070" y="1826"/>
                </a:lnTo>
                <a:lnTo>
                  <a:pt x="2080" y="1826"/>
                </a:lnTo>
                <a:lnTo>
                  <a:pt x="2090" y="1826"/>
                </a:lnTo>
                <a:lnTo>
                  <a:pt x="2101" y="1826"/>
                </a:lnTo>
                <a:lnTo>
                  <a:pt x="2111" y="1826"/>
                </a:lnTo>
                <a:lnTo>
                  <a:pt x="2121" y="1826"/>
                </a:lnTo>
                <a:lnTo>
                  <a:pt x="2132" y="1826"/>
                </a:lnTo>
                <a:lnTo>
                  <a:pt x="2142" y="1826"/>
                </a:lnTo>
                <a:lnTo>
                  <a:pt x="2152" y="1826"/>
                </a:lnTo>
                <a:lnTo>
                  <a:pt x="2163" y="1826"/>
                </a:lnTo>
                <a:lnTo>
                  <a:pt x="2173" y="1826"/>
                </a:lnTo>
                <a:lnTo>
                  <a:pt x="2183" y="1826"/>
                </a:lnTo>
                <a:lnTo>
                  <a:pt x="2194" y="1826"/>
                </a:lnTo>
                <a:lnTo>
                  <a:pt x="2204" y="1826"/>
                </a:lnTo>
                <a:lnTo>
                  <a:pt x="2215" y="1826"/>
                </a:lnTo>
                <a:lnTo>
                  <a:pt x="2225" y="1826"/>
                </a:lnTo>
                <a:lnTo>
                  <a:pt x="2236" y="1826"/>
                </a:lnTo>
                <a:lnTo>
                  <a:pt x="2246" y="1826"/>
                </a:lnTo>
                <a:lnTo>
                  <a:pt x="2256" y="1826"/>
                </a:lnTo>
                <a:lnTo>
                  <a:pt x="2267" y="1826"/>
                </a:lnTo>
                <a:lnTo>
                  <a:pt x="2277" y="1826"/>
                </a:lnTo>
                <a:lnTo>
                  <a:pt x="2288" y="1826"/>
                </a:lnTo>
                <a:lnTo>
                  <a:pt x="2298" y="1826"/>
                </a:lnTo>
                <a:lnTo>
                  <a:pt x="2309" y="1826"/>
                </a:lnTo>
                <a:lnTo>
                  <a:pt x="2319" y="1826"/>
                </a:lnTo>
                <a:lnTo>
                  <a:pt x="2330" y="1826"/>
                </a:lnTo>
                <a:lnTo>
                  <a:pt x="2341" y="1826"/>
                </a:lnTo>
                <a:lnTo>
                  <a:pt x="2351" y="1826"/>
                </a:lnTo>
                <a:lnTo>
                  <a:pt x="2362" y="1826"/>
                </a:lnTo>
                <a:lnTo>
                  <a:pt x="2372" y="1826"/>
                </a:lnTo>
                <a:lnTo>
                  <a:pt x="2383" y="1826"/>
                </a:lnTo>
                <a:lnTo>
                  <a:pt x="2393" y="1826"/>
                </a:lnTo>
                <a:lnTo>
                  <a:pt x="2404" y="1826"/>
                </a:lnTo>
                <a:lnTo>
                  <a:pt x="2415" y="1826"/>
                </a:lnTo>
                <a:lnTo>
                  <a:pt x="2425" y="1826"/>
                </a:lnTo>
                <a:lnTo>
                  <a:pt x="2436" y="1826"/>
                </a:lnTo>
                <a:lnTo>
                  <a:pt x="2446" y="1826"/>
                </a:lnTo>
                <a:lnTo>
                  <a:pt x="2457" y="1826"/>
                </a:lnTo>
                <a:lnTo>
                  <a:pt x="2468" y="1826"/>
                </a:lnTo>
                <a:lnTo>
                  <a:pt x="2478" y="1826"/>
                </a:lnTo>
                <a:lnTo>
                  <a:pt x="2489" y="1826"/>
                </a:lnTo>
                <a:lnTo>
                  <a:pt x="2499" y="1826"/>
                </a:lnTo>
                <a:lnTo>
                  <a:pt x="2510" y="1826"/>
                </a:lnTo>
                <a:lnTo>
                  <a:pt x="2521" y="1826"/>
                </a:lnTo>
                <a:lnTo>
                  <a:pt x="2531" y="1826"/>
                </a:lnTo>
                <a:lnTo>
                  <a:pt x="2542" y="1826"/>
                </a:lnTo>
                <a:lnTo>
                  <a:pt x="2553" y="1826"/>
                </a:lnTo>
                <a:lnTo>
                  <a:pt x="2563" y="1826"/>
                </a:lnTo>
                <a:lnTo>
                  <a:pt x="2574" y="1826"/>
                </a:lnTo>
                <a:lnTo>
                  <a:pt x="2585" y="1826"/>
                </a:lnTo>
                <a:lnTo>
                  <a:pt x="2596" y="1826"/>
                </a:lnTo>
                <a:lnTo>
                  <a:pt x="2606" y="1826"/>
                </a:lnTo>
                <a:lnTo>
                  <a:pt x="2617" y="1826"/>
                </a:lnTo>
                <a:lnTo>
                  <a:pt x="2628" y="1826"/>
                </a:lnTo>
                <a:lnTo>
                  <a:pt x="2638" y="1826"/>
                </a:lnTo>
                <a:lnTo>
                  <a:pt x="2649" y="1826"/>
                </a:lnTo>
                <a:lnTo>
                  <a:pt x="2660" y="1826"/>
                </a:lnTo>
                <a:lnTo>
                  <a:pt x="2671" y="1826"/>
                </a:lnTo>
                <a:lnTo>
                  <a:pt x="2681" y="1826"/>
                </a:lnTo>
                <a:lnTo>
                  <a:pt x="2692" y="1826"/>
                </a:lnTo>
                <a:lnTo>
                  <a:pt x="2703" y="1826"/>
                </a:lnTo>
                <a:lnTo>
                  <a:pt x="2714" y="1826"/>
                </a:lnTo>
                <a:lnTo>
                  <a:pt x="2724" y="1826"/>
                </a:lnTo>
                <a:lnTo>
                  <a:pt x="2735" y="1826"/>
                </a:lnTo>
                <a:lnTo>
                  <a:pt x="2746" y="1826"/>
                </a:lnTo>
                <a:lnTo>
                  <a:pt x="2757" y="1826"/>
                </a:lnTo>
                <a:lnTo>
                  <a:pt x="2767" y="1826"/>
                </a:lnTo>
                <a:lnTo>
                  <a:pt x="2778" y="1826"/>
                </a:lnTo>
                <a:lnTo>
                  <a:pt x="2789" y="1826"/>
                </a:lnTo>
                <a:lnTo>
                  <a:pt x="2800" y="1826"/>
                </a:lnTo>
                <a:lnTo>
                  <a:pt x="2810" y="1826"/>
                </a:lnTo>
                <a:lnTo>
                  <a:pt x="2821" y="1826"/>
                </a:lnTo>
                <a:lnTo>
                  <a:pt x="2832" y="1826"/>
                </a:lnTo>
                <a:lnTo>
                  <a:pt x="2843" y="1826"/>
                </a:lnTo>
                <a:lnTo>
                  <a:pt x="2854" y="1826"/>
                </a:lnTo>
                <a:lnTo>
                  <a:pt x="2864" y="1826"/>
                </a:lnTo>
                <a:lnTo>
                  <a:pt x="2875" y="1826"/>
                </a:lnTo>
                <a:lnTo>
                  <a:pt x="2886" y="1826"/>
                </a:lnTo>
                <a:lnTo>
                  <a:pt x="2897" y="1826"/>
                </a:lnTo>
                <a:lnTo>
                  <a:pt x="2908" y="1826"/>
                </a:lnTo>
                <a:lnTo>
                  <a:pt x="2918" y="1826"/>
                </a:lnTo>
                <a:lnTo>
                  <a:pt x="2929" y="1826"/>
                </a:lnTo>
                <a:lnTo>
                  <a:pt x="2940" y="1826"/>
                </a:lnTo>
                <a:lnTo>
                  <a:pt x="2951" y="1826"/>
                </a:lnTo>
                <a:lnTo>
                  <a:pt x="2962" y="1826"/>
                </a:lnTo>
                <a:lnTo>
                  <a:pt x="2972" y="1826"/>
                </a:lnTo>
                <a:lnTo>
                  <a:pt x="2983" y="1826"/>
                </a:lnTo>
                <a:lnTo>
                  <a:pt x="2994" y="1826"/>
                </a:lnTo>
                <a:lnTo>
                  <a:pt x="3005" y="1826"/>
                </a:lnTo>
                <a:lnTo>
                  <a:pt x="3016" y="1826"/>
                </a:lnTo>
                <a:lnTo>
                  <a:pt x="3027" y="1826"/>
                </a:lnTo>
                <a:lnTo>
                  <a:pt x="3037" y="1826"/>
                </a:lnTo>
                <a:lnTo>
                  <a:pt x="3048" y="1826"/>
                </a:lnTo>
                <a:lnTo>
                  <a:pt x="3059" y="1826"/>
                </a:lnTo>
                <a:lnTo>
                  <a:pt x="3070" y="1826"/>
                </a:lnTo>
                <a:lnTo>
                  <a:pt x="3081" y="1826"/>
                </a:lnTo>
                <a:lnTo>
                  <a:pt x="3091" y="1826"/>
                </a:lnTo>
                <a:lnTo>
                  <a:pt x="3102" y="1826"/>
                </a:lnTo>
                <a:lnTo>
                  <a:pt x="3113" y="1826"/>
                </a:lnTo>
                <a:lnTo>
                  <a:pt x="3124" y="1826"/>
                </a:lnTo>
                <a:lnTo>
                  <a:pt x="3135" y="1826"/>
                </a:lnTo>
                <a:lnTo>
                  <a:pt x="3145" y="1826"/>
                </a:lnTo>
                <a:lnTo>
                  <a:pt x="3156" y="1826"/>
                </a:lnTo>
                <a:lnTo>
                  <a:pt x="3167" y="1826"/>
                </a:lnTo>
                <a:lnTo>
                  <a:pt x="3178" y="1826"/>
                </a:lnTo>
                <a:lnTo>
                  <a:pt x="3189" y="1826"/>
                </a:lnTo>
                <a:lnTo>
                  <a:pt x="3200" y="1826"/>
                </a:lnTo>
                <a:lnTo>
                  <a:pt x="3210" y="1826"/>
                </a:lnTo>
                <a:lnTo>
                  <a:pt x="3221" y="1826"/>
                </a:lnTo>
                <a:lnTo>
                  <a:pt x="3232" y="1826"/>
                </a:lnTo>
                <a:lnTo>
                  <a:pt x="3243" y="1826"/>
                </a:lnTo>
                <a:lnTo>
                  <a:pt x="3254" y="1826"/>
                </a:lnTo>
                <a:lnTo>
                  <a:pt x="3264" y="1826"/>
                </a:lnTo>
                <a:lnTo>
                  <a:pt x="3275" y="1826"/>
                </a:lnTo>
                <a:lnTo>
                  <a:pt x="3286" y="1826"/>
                </a:lnTo>
                <a:lnTo>
                  <a:pt x="3297" y="1826"/>
                </a:lnTo>
                <a:lnTo>
                  <a:pt x="3308" y="1826"/>
                </a:lnTo>
                <a:lnTo>
                  <a:pt x="3318" y="1826"/>
                </a:lnTo>
                <a:lnTo>
                  <a:pt x="3329" y="1826"/>
                </a:lnTo>
                <a:lnTo>
                  <a:pt x="3340" y="1826"/>
                </a:lnTo>
                <a:lnTo>
                  <a:pt x="3351" y="1826"/>
                </a:lnTo>
                <a:lnTo>
                  <a:pt x="3361" y="1826"/>
                </a:lnTo>
                <a:lnTo>
                  <a:pt x="3372" y="1826"/>
                </a:lnTo>
                <a:lnTo>
                  <a:pt x="3383" y="1826"/>
                </a:lnTo>
                <a:lnTo>
                  <a:pt x="3394" y="1826"/>
                </a:lnTo>
                <a:lnTo>
                  <a:pt x="3405" y="1826"/>
                </a:lnTo>
                <a:lnTo>
                  <a:pt x="3415" y="1826"/>
                </a:lnTo>
                <a:lnTo>
                  <a:pt x="3426" y="1826"/>
                </a:lnTo>
                <a:lnTo>
                  <a:pt x="3437" y="1826"/>
                </a:lnTo>
                <a:lnTo>
                  <a:pt x="3448" y="1826"/>
                </a:lnTo>
                <a:lnTo>
                  <a:pt x="3458" y="1826"/>
                </a:lnTo>
                <a:lnTo>
                  <a:pt x="3469" y="1826"/>
                </a:lnTo>
                <a:lnTo>
                  <a:pt x="3480" y="1826"/>
                </a:lnTo>
                <a:lnTo>
                  <a:pt x="3491" y="1826"/>
                </a:lnTo>
                <a:lnTo>
                  <a:pt x="3501" y="1826"/>
                </a:lnTo>
                <a:lnTo>
                  <a:pt x="3512" y="1826"/>
                </a:lnTo>
                <a:lnTo>
                  <a:pt x="3523" y="1826"/>
                </a:lnTo>
                <a:lnTo>
                  <a:pt x="3533" y="1826"/>
                </a:lnTo>
                <a:lnTo>
                  <a:pt x="3544" y="1826"/>
                </a:lnTo>
                <a:lnTo>
                  <a:pt x="3555" y="1826"/>
                </a:lnTo>
                <a:lnTo>
                  <a:pt x="3566" y="1826"/>
                </a:lnTo>
                <a:lnTo>
                  <a:pt x="3576" y="1826"/>
                </a:lnTo>
                <a:lnTo>
                  <a:pt x="3587" y="1826"/>
                </a:lnTo>
                <a:lnTo>
                  <a:pt x="3598" y="1826"/>
                </a:lnTo>
                <a:lnTo>
                  <a:pt x="3608" y="1826"/>
                </a:lnTo>
                <a:lnTo>
                  <a:pt x="3619" y="1826"/>
                </a:lnTo>
                <a:lnTo>
                  <a:pt x="3630" y="1826"/>
                </a:lnTo>
                <a:lnTo>
                  <a:pt x="3640" y="1826"/>
                </a:lnTo>
                <a:lnTo>
                  <a:pt x="3651" y="1826"/>
                </a:lnTo>
                <a:lnTo>
                  <a:pt x="3662" y="1826"/>
                </a:lnTo>
                <a:lnTo>
                  <a:pt x="3672" y="1826"/>
                </a:lnTo>
                <a:lnTo>
                  <a:pt x="3683" y="1826"/>
                </a:lnTo>
                <a:lnTo>
                  <a:pt x="3693" y="1826"/>
                </a:lnTo>
                <a:lnTo>
                  <a:pt x="3704" y="1826"/>
                </a:lnTo>
                <a:lnTo>
                  <a:pt x="3715" y="1826"/>
                </a:lnTo>
                <a:lnTo>
                  <a:pt x="3725" y="1826"/>
                </a:lnTo>
                <a:lnTo>
                  <a:pt x="3736" y="1826"/>
                </a:lnTo>
                <a:lnTo>
                  <a:pt x="3746" y="1826"/>
                </a:lnTo>
                <a:lnTo>
                  <a:pt x="3757" y="1826"/>
                </a:lnTo>
                <a:lnTo>
                  <a:pt x="3768" y="1826"/>
                </a:lnTo>
                <a:lnTo>
                  <a:pt x="3778" y="1826"/>
                </a:lnTo>
                <a:lnTo>
                  <a:pt x="3789" y="1826"/>
                </a:lnTo>
                <a:lnTo>
                  <a:pt x="3799" y="1826"/>
                </a:lnTo>
                <a:lnTo>
                  <a:pt x="3810" y="1826"/>
                </a:lnTo>
                <a:lnTo>
                  <a:pt x="3820" y="1826"/>
                </a:lnTo>
                <a:lnTo>
                  <a:pt x="3831" y="1826"/>
                </a:lnTo>
                <a:lnTo>
                  <a:pt x="3841" y="1826"/>
                </a:lnTo>
                <a:lnTo>
                  <a:pt x="3852" y="1826"/>
                </a:lnTo>
                <a:lnTo>
                  <a:pt x="3862" y="1826"/>
                </a:lnTo>
                <a:lnTo>
                  <a:pt x="3873" y="1826"/>
                </a:lnTo>
                <a:lnTo>
                  <a:pt x="3883" y="1826"/>
                </a:lnTo>
                <a:lnTo>
                  <a:pt x="3894" y="1826"/>
                </a:lnTo>
                <a:lnTo>
                  <a:pt x="3904" y="1826"/>
                </a:lnTo>
                <a:lnTo>
                  <a:pt x="3915" y="1826"/>
                </a:lnTo>
                <a:lnTo>
                  <a:pt x="3925" y="1826"/>
                </a:lnTo>
                <a:lnTo>
                  <a:pt x="3936" y="1826"/>
                </a:lnTo>
                <a:lnTo>
                  <a:pt x="3946" y="1826"/>
                </a:lnTo>
                <a:lnTo>
                  <a:pt x="3957" y="1826"/>
                </a:lnTo>
                <a:lnTo>
                  <a:pt x="3967" y="1826"/>
                </a:lnTo>
                <a:lnTo>
                  <a:pt x="3977" y="1826"/>
                </a:lnTo>
                <a:lnTo>
                  <a:pt x="3988" y="1826"/>
                </a:lnTo>
                <a:lnTo>
                  <a:pt x="3998" y="1826"/>
                </a:lnTo>
                <a:lnTo>
                  <a:pt x="4008" y="1826"/>
                </a:lnTo>
                <a:lnTo>
                  <a:pt x="4019" y="1826"/>
                </a:lnTo>
                <a:lnTo>
                  <a:pt x="4029" y="1826"/>
                </a:lnTo>
                <a:lnTo>
                  <a:pt x="4039" y="1826"/>
                </a:lnTo>
                <a:lnTo>
                  <a:pt x="4050" y="1826"/>
                </a:lnTo>
                <a:lnTo>
                  <a:pt x="4060" y="1826"/>
                </a:lnTo>
                <a:lnTo>
                  <a:pt x="4070" y="1826"/>
                </a:lnTo>
                <a:lnTo>
                  <a:pt x="4081" y="1826"/>
                </a:lnTo>
                <a:lnTo>
                  <a:pt x="4091" y="1826"/>
                </a:lnTo>
                <a:lnTo>
                  <a:pt x="4101" y="1826"/>
                </a:lnTo>
                <a:lnTo>
                  <a:pt x="4112" y="1826"/>
                </a:lnTo>
                <a:lnTo>
                  <a:pt x="4122" y="1826"/>
                </a:lnTo>
                <a:lnTo>
                  <a:pt x="4132" y="1826"/>
                </a:lnTo>
                <a:lnTo>
                  <a:pt x="4142" y="1826"/>
                </a:lnTo>
                <a:lnTo>
                  <a:pt x="4152" y="1826"/>
                </a:lnTo>
                <a:lnTo>
                  <a:pt x="4163" y="1826"/>
                </a:lnTo>
                <a:lnTo>
                  <a:pt x="4173" y="1826"/>
                </a:lnTo>
                <a:lnTo>
                  <a:pt x="4183" y="1826"/>
                </a:lnTo>
                <a:lnTo>
                  <a:pt x="4193" y="1826"/>
                </a:lnTo>
                <a:lnTo>
                  <a:pt x="4203" y="1826"/>
                </a:lnTo>
                <a:lnTo>
                  <a:pt x="4213" y="1826"/>
                </a:lnTo>
                <a:lnTo>
                  <a:pt x="4224" y="1826"/>
                </a:lnTo>
                <a:lnTo>
                  <a:pt x="4234" y="1826"/>
                </a:lnTo>
                <a:lnTo>
                  <a:pt x="4244" y="1826"/>
                </a:lnTo>
                <a:lnTo>
                  <a:pt x="4254" y="1826"/>
                </a:lnTo>
                <a:lnTo>
                  <a:pt x="4264" y="1826"/>
                </a:lnTo>
                <a:lnTo>
                  <a:pt x="4274" y="1826"/>
                </a:lnTo>
                <a:lnTo>
                  <a:pt x="4284" y="1826"/>
                </a:lnTo>
                <a:lnTo>
                  <a:pt x="4294" y="1826"/>
                </a:lnTo>
                <a:lnTo>
                  <a:pt x="4304" y="1826"/>
                </a:lnTo>
                <a:lnTo>
                  <a:pt x="4314" y="1826"/>
                </a:lnTo>
                <a:lnTo>
                  <a:pt x="4324" y="1826"/>
                </a:lnTo>
                <a:lnTo>
                  <a:pt x="4334" y="1826"/>
                </a:lnTo>
                <a:lnTo>
                  <a:pt x="4344" y="1826"/>
                </a:lnTo>
                <a:lnTo>
                  <a:pt x="4354" y="1826"/>
                </a:lnTo>
                <a:lnTo>
                  <a:pt x="4364" y="1826"/>
                </a:lnTo>
                <a:lnTo>
                  <a:pt x="4374" y="1826"/>
                </a:lnTo>
                <a:lnTo>
                  <a:pt x="4384" y="1826"/>
                </a:lnTo>
                <a:lnTo>
                  <a:pt x="4394" y="1826"/>
                </a:lnTo>
                <a:lnTo>
                  <a:pt x="4403" y="1826"/>
                </a:lnTo>
                <a:lnTo>
                  <a:pt x="4413" y="1826"/>
                </a:lnTo>
                <a:lnTo>
                  <a:pt x="4423" y="1826"/>
                </a:lnTo>
                <a:lnTo>
                  <a:pt x="4433" y="1826"/>
                </a:lnTo>
                <a:lnTo>
                  <a:pt x="4443" y="1826"/>
                </a:lnTo>
                <a:lnTo>
                  <a:pt x="4453" y="1826"/>
                </a:lnTo>
                <a:lnTo>
                  <a:pt x="4462" y="1826"/>
                </a:lnTo>
                <a:lnTo>
                  <a:pt x="4472" y="1826"/>
                </a:lnTo>
                <a:lnTo>
                  <a:pt x="4482" y="1826"/>
                </a:lnTo>
                <a:lnTo>
                  <a:pt x="4492" y="1826"/>
                </a:lnTo>
                <a:lnTo>
                  <a:pt x="4501" y="1826"/>
                </a:lnTo>
                <a:lnTo>
                  <a:pt x="4511" y="1826"/>
                </a:lnTo>
                <a:lnTo>
                  <a:pt x="4521" y="1826"/>
                </a:lnTo>
                <a:lnTo>
                  <a:pt x="4530" y="1826"/>
                </a:lnTo>
                <a:lnTo>
                  <a:pt x="4540" y="1826"/>
                </a:lnTo>
                <a:lnTo>
                  <a:pt x="4550" y="1826"/>
                </a:lnTo>
                <a:lnTo>
                  <a:pt x="4559" y="1826"/>
                </a:lnTo>
                <a:lnTo>
                  <a:pt x="4569" y="1826"/>
                </a:lnTo>
                <a:lnTo>
                  <a:pt x="4579" y="1826"/>
                </a:lnTo>
                <a:lnTo>
                  <a:pt x="4588" y="1826"/>
                </a:lnTo>
                <a:lnTo>
                  <a:pt x="4598" y="1826"/>
                </a:lnTo>
                <a:lnTo>
                  <a:pt x="4607" y="1826"/>
                </a:lnTo>
                <a:lnTo>
                  <a:pt x="4617" y="1826"/>
                </a:lnTo>
                <a:lnTo>
                  <a:pt x="4626" y="1826"/>
                </a:lnTo>
                <a:lnTo>
                  <a:pt x="4636" y="1826"/>
                </a:lnTo>
                <a:lnTo>
                  <a:pt x="4645" y="1826"/>
                </a:lnTo>
                <a:lnTo>
                  <a:pt x="4655" y="1826"/>
                </a:lnTo>
                <a:lnTo>
                  <a:pt x="4664" y="1826"/>
                </a:lnTo>
                <a:lnTo>
                  <a:pt x="4673" y="1826"/>
                </a:lnTo>
                <a:lnTo>
                  <a:pt x="4683" y="1826"/>
                </a:lnTo>
                <a:lnTo>
                  <a:pt x="4692" y="1826"/>
                </a:lnTo>
                <a:lnTo>
                  <a:pt x="4702" y="1826"/>
                </a:lnTo>
                <a:lnTo>
                  <a:pt x="4711" y="1826"/>
                </a:lnTo>
                <a:lnTo>
                  <a:pt x="4720" y="1826"/>
                </a:lnTo>
                <a:lnTo>
                  <a:pt x="4729" y="1826"/>
                </a:lnTo>
                <a:lnTo>
                  <a:pt x="4739" y="1826"/>
                </a:lnTo>
                <a:lnTo>
                  <a:pt x="4748" y="1826"/>
                </a:lnTo>
                <a:lnTo>
                  <a:pt x="4757" y="1826"/>
                </a:lnTo>
                <a:lnTo>
                  <a:pt x="4766" y="1826"/>
                </a:lnTo>
                <a:lnTo>
                  <a:pt x="4776" y="1826"/>
                </a:lnTo>
                <a:lnTo>
                  <a:pt x="4785" y="1826"/>
                </a:lnTo>
                <a:lnTo>
                  <a:pt x="4794" y="1826"/>
                </a:lnTo>
                <a:lnTo>
                  <a:pt x="4803" y="1826"/>
                </a:lnTo>
                <a:lnTo>
                  <a:pt x="4812" y="1826"/>
                </a:lnTo>
                <a:lnTo>
                  <a:pt x="4821" y="1826"/>
                </a:lnTo>
                <a:lnTo>
                  <a:pt x="4830" y="1826"/>
                </a:lnTo>
                <a:lnTo>
                  <a:pt x="4839" y="1826"/>
                </a:lnTo>
                <a:lnTo>
                  <a:pt x="4849" y="1826"/>
                </a:lnTo>
                <a:lnTo>
                  <a:pt x="4858" y="1826"/>
                </a:lnTo>
                <a:lnTo>
                  <a:pt x="4867" y="1826"/>
                </a:lnTo>
                <a:lnTo>
                  <a:pt x="4876" y="1826"/>
                </a:lnTo>
                <a:lnTo>
                  <a:pt x="4884" y="1826"/>
                </a:lnTo>
                <a:lnTo>
                  <a:pt x="4893" y="1826"/>
                </a:lnTo>
                <a:lnTo>
                  <a:pt x="4902" y="1826"/>
                </a:lnTo>
                <a:lnTo>
                  <a:pt x="4911" y="1826"/>
                </a:lnTo>
                <a:lnTo>
                  <a:pt x="4920" y="1826"/>
                </a:lnTo>
                <a:lnTo>
                  <a:pt x="4929" y="1826"/>
                </a:lnTo>
                <a:lnTo>
                  <a:pt x="4938" y="1826"/>
                </a:lnTo>
                <a:lnTo>
                  <a:pt x="4947" y="1826"/>
                </a:lnTo>
                <a:lnTo>
                  <a:pt x="4955" y="1826"/>
                </a:lnTo>
                <a:lnTo>
                  <a:pt x="4964" y="1826"/>
                </a:lnTo>
                <a:lnTo>
                  <a:pt x="4973" y="1826"/>
                </a:lnTo>
                <a:lnTo>
                  <a:pt x="4982" y="1826"/>
                </a:lnTo>
                <a:lnTo>
                  <a:pt x="4990" y="1826"/>
                </a:lnTo>
                <a:lnTo>
                  <a:pt x="4999" y="1826"/>
                </a:lnTo>
                <a:lnTo>
                  <a:pt x="5008" y="1826"/>
                </a:lnTo>
                <a:lnTo>
                  <a:pt x="5016" y="1826"/>
                </a:lnTo>
                <a:lnTo>
                  <a:pt x="5025" y="1826"/>
                </a:lnTo>
                <a:lnTo>
                  <a:pt x="5033" y="1826"/>
                </a:lnTo>
                <a:lnTo>
                  <a:pt x="5042" y="1826"/>
                </a:lnTo>
                <a:lnTo>
                  <a:pt x="5050" y="1826"/>
                </a:lnTo>
                <a:lnTo>
                  <a:pt x="5059" y="1826"/>
                </a:lnTo>
                <a:lnTo>
                  <a:pt x="5067" y="1826"/>
                </a:lnTo>
                <a:lnTo>
                  <a:pt x="5076" y="1826"/>
                </a:lnTo>
                <a:lnTo>
                  <a:pt x="5084" y="1826"/>
                </a:lnTo>
                <a:lnTo>
                  <a:pt x="5093" y="1826"/>
                </a:lnTo>
                <a:lnTo>
                  <a:pt x="5101" y="1826"/>
                </a:lnTo>
                <a:lnTo>
                  <a:pt x="5110" y="1826"/>
                </a:lnTo>
                <a:lnTo>
                  <a:pt x="5118" y="1826"/>
                </a:lnTo>
                <a:lnTo>
                  <a:pt x="5126" y="1826"/>
                </a:lnTo>
                <a:lnTo>
                  <a:pt x="5134" y="1826"/>
                </a:lnTo>
                <a:lnTo>
                  <a:pt x="5143" y="1826"/>
                </a:lnTo>
                <a:lnTo>
                  <a:pt x="5151" y="1826"/>
                </a:lnTo>
                <a:lnTo>
                  <a:pt x="5159" y="1826"/>
                </a:lnTo>
                <a:lnTo>
                  <a:pt x="5167" y="1826"/>
                </a:lnTo>
                <a:lnTo>
                  <a:pt x="5176" y="1826"/>
                </a:lnTo>
                <a:lnTo>
                  <a:pt x="5184" y="1826"/>
                </a:lnTo>
                <a:lnTo>
                  <a:pt x="5192" y="1826"/>
                </a:lnTo>
                <a:lnTo>
                  <a:pt x="5200" y="1826"/>
                </a:lnTo>
                <a:lnTo>
                  <a:pt x="5208" y="1826"/>
                </a:lnTo>
                <a:lnTo>
                  <a:pt x="5216" y="1826"/>
                </a:lnTo>
                <a:lnTo>
                  <a:pt x="5224" y="1826"/>
                </a:lnTo>
                <a:lnTo>
                  <a:pt x="5232" y="1826"/>
                </a:lnTo>
                <a:lnTo>
                  <a:pt x="5240" y="1826"/>
                </a:lnTo>
                <a:lnTo>
                  <a:pt x="5248" y="1826"/>
                </a:lnTo>
                <a:lnTo>
                  <a:pt x="5256" y="1826"/>
                </a:lnTo>
                <a:lnTo>
                  <a:pt x="5264" y="1826"/>
                </a:lnTo>
                <a:lnTo>
                  <a:pt x="5272" y="1826"/>
                </a:lnTo>
                <a:lnTo>
                  <a:pt x="5279" y="1826"/>
                </a:lnTo>
                <a:lnTo>
                  <a:pt x="5287" y="1826"/>
                </a:lnTo>
                <a:lnTo>
                  <a:pt x="5295" y="1826"/>
                </a:lnTo>
                <a:lnTo>
                  <a:pt x="5303" y="1826"/>
                </a:lnTo>
                <a:lnTo>
                  <a:pt x="5311" y="1826"/>
                </a:lnTo>
                <a:lnTo>
                  <a:pt x="5318" y="1826"/>
                </a:lnTo>
                <a:lnTo>
                  <a:pt x="5326" y="1826"/>
                </a:lnTo>
                <a:lnTo>
                  <a:pt x="5334" y="1826"/>
                </a:lnTo>
                <a:lnTo>
                  <a:pt x="5341" y="1826"/>
                </a:lnTo>
                <a:lnTo>
                  <a:pt x="5349" y="1826"/>
                </a:lnTo>
                <a:lnTo>
                  <a:pt x="5356" y="1826"/>
                </a:lnTo>
                <a:lnTo>
                  <a:pt x="5364" y="1826"/>
                </a:lnTo>
                <a:lnTo>
                  <a:pt x="5371" y="1826"/>
                </a:lnTo>
                <a:lnTo>
                  <a:pt x="5379" y="1826"/>
                </a:lnTo>
                <a:lnTo>
                  <a:pt x="5386" y="1826"/>
                </a:lnTo>
                <a:lnTo>
                  <a:pt x="5394" y="1826"/>
                </a:lnTo>
                <a:lnTo>
                  <a:pt x="5401" y="1826"/>
                </a:lnTo>
                <a:lnTo>
                  <a:pt x="5408" y="1826"/>
                </a:lnTo>
                <a:lnTo>
                  <a:pt x="5416" y="1826"/>
                </a:lnTo>
                <a:lnTo>
                  <a:pt x="5423" y="1826"/>
                </a:lnTo>
                <a:lnTo>
                  <a:pt x="5430" y="1826"/>
                </a:lnTo>
                <a:lnTo>
                  <a:pt x="5438" y="1826"/>
                </a:lnTo>
                <a:lnTo>
                  <a:pt x="5445" y="1826"/>
                </a:lnTo>
                <a:lnTo>
                  <a:pt x="5452" y="1826"/>
                </a:lnTo>
                <a:lnTo>
                  <a:pt x="5459" y="1826"/>
                </a:lnTo>
                <a:lnTo>
                  <a:pt x="5466" y="1826"/>
                </a:lnTo>
                <a:lnTo>
                  <a:pt x="5473" y="1826"/>
                </a:lnTo>
                <a:lnTo>
                  <a:pt x="5480" y="1826"/>
                </a:lnTo>
                <a:lnTo>
                  <a:pt x="5488" y="1826"/>
                </a:lnTo>
                <a:lnTo>
                  <a:pt x="5495" y="1826"/>
                </a:lnTo>
                <a:lnTo>
                  <a:pt x="5502" y="1826"/>
                </a:lnTo>
                <a:lnTo>
                  <a:pt x="5508" y="1826"/>
                </a:lnTo>
                <a:lnTo>
                  <a:pt x="5515" y="1826"/>
                </a:lnTo>
                <a:lnTo>
                  <a:pt x="5522" y="1826"/>
                </a:lnTo>
                <a:lnTo>
                  <a:pt x="5529" y="1826"/>
                </a:lnTo>
                <a:lnTo>
                  <a:pt x="5536" y="1826"/>
                </a:lnTo>
                <a:lnTo>
                  <a:pt x="5543" y="1826"/>
                </a:lnTo>
                <a:lnTo>
                  <a:pt x="5550" y="1826"/>
                </a:lnTo>
                <a:lnTo>
                  <a:pt x="5556" y="1826"/>
                </a:lnTo>
                <a:lnTo>
                  <a:pt x="5563" y="1826"/>
                </a:lnTo>
                <a:lnTo>
                  <a:pt x="5570" y="1826"/>
                </a:lnTo>
                <a:lnTo>
                  <a:pt x="5576" y="1826"/>
                </a:lnTo>
                <a:lnTo>
                  <a:pt x="5583" y="1826"/>
                </a:lnTo>
                <a:lnTo>
                  <a:pt x="5589" y="1826"/>
                </a:lnTo>
                <a:lnTo>
                  <a:pt x="5596" y="1826"/>
                </a:lnTo>
                <a:lnTo>
                  <a:pt x="5603" y="1826"/>
                </a:lnTo>
                <a:lnTo>
                  <a:pt x="5609" y="1826"/>
                </a:lnTo>
                <a:lnTo>
                  <a:pt x="5615" y="1826"/>
                </a:lnTo>
                <a:lnTo>
                  <a:pt x="5622" y="1826"/>
                </a:lnTo>
                <a:lnTo>
                  <a:pt x="5628" y="1826"/>
                </a:lnTo>
                <a:lnTo>
                  <a:pt x="5635" y="1826"/>
                </a:lnTo>
                <a:lnTo>
                  <a:pt x="5641" y="1826"/>
                </a:lnTo>
                <a:lnTo>
                  <a:pt x="5647" y="1826"/>
                </a:lnTo>
                <a:lnTo>
                  <a:pt x="5653" y="1826"/>
                </a:lnTo>
                <a:lnTo>
                  <a:pt x="5660" y="1826"/>
                </a:lnTo>
                <a:lnTo>
                  <a:pt x="5666" y="1826"/>
                </a:lnTo>
                <a:lnTo>
                  <a:pt x="5672" y="1826"/>
                </a:lnTo>
                <a:lnTo>
                  <a:pt x="5678" y="1826"/>
                </a:lnTo>
                <a:lnTo>
                  <a:pt x="5684" y="1826"/>
                </a:lnTo>
                <a:lnTo>
                  <a:pt x="5690" y="1826"/>
                </a:lnTo>
                <a:lnTo>
                  <a:pt x="5696" y="1826"/>
                </a:lnTo>
                <a:lnTo>
                  <a:pt x="5702" y="1826"/>
                </a:lnTo>
                <a:lnTo>
                  <a:pt x="5708" y="1826"/>
                </a:lnTo>
                <a:lnTo>
                  <a:pt x="5714" y="1826"/>
                </a:lnTo>
                <a:lnTo>
                  <a:pt x="5720" y="1826"/>
                </a:lnTo>
                <a:lnTo>
                  <a:pt x="5726" y="1826"/>
                </a:lnTo>
                <a:lnTo>
                  <a:pt x="5732" y="1826"/>
                </a:lnTo>
                <a:lnTo>
                  <a:pt x="5738" y="1826"/>
                </a:lnTo>
                <a:lnTo>
                  <a:pt x="5743" y="1826"/>
                </a:lnTo>
                <a:lnTo>
                  <a:pt x="5749" y="1826"/>
                </a:lnTo>
                <a:lnTo>
                  <a:pt x="5755" y="1826"/>
                </a:lnTo>
                <a:lnTo>
                  <a:pt x="5760" y="1826"/>
                </a:lnTo>
                <a:lnTo>
                  <a:pt x="5766" y="1826"/>
                </a:lnTo>
                <a:lnTo>
                  <a:pt x="5771" y="1826"/>
                </a:lnTo>
                <a:lnTo>
                  <a:pt x="5777" y="1826"/>
                </a:lnTo>
                <a:lnTo>
                  <a:pt x="5783" y="1826"/>
                </a:lnTo>
                <a:lnTo>
                  <a:pt x="5788" y="1826"/>
                </a:lnTo>
                <a:lnTo>
                  <a:pt x="5793" y="1826"/>
                </a:lnTo>
                <a:lnTo>
                  <a:pt x="5799" y="1826"/>
                </a:lnTo>
                <a:lnTo>
                  <a:pt x="5804" y="1826"/>
                </a:lnTo>
                <a:lnTo>
                  <a:pt x="5809" y="1826"/>
                </a:lnTo>
                <a:lnTo>
                  <a:pt x="5815" y="1826"/>
                </a:lnTo>
                <a:lnTo>
                  <a:pt x="5820" y="1826"/>
                </a:lnTo>
                <a:lnTo>
                  <a:pt x="5825" y="1826"/>
                </a:lnTo>
                <a:lnTo>
                  <a:pt x="5830" y="1826"/>
                </a:lnTo>
                <a:lnTo>
                  <a:pt x="5836" y="1826"/>
                </a:lnTo>
                <a:lnTo>
                  <a:pt x="5841" y="1826"/>
                </a:lnTo>
                <a:lnTo>
                  <a:pt x="5846" y="1826"/>
                </a:lnTo>
                <a:lnTo>
                  <a:pt x="5851" y="1826"/>
                </a:lnTo>
                <a:lnTo>
                  <a:pt x="5856" y="1826"/>
                </a:lnTo>
                <a:lnTo>
                  <a:pt x="5861" y="1826"/>
                </a:lnTo>
                <a:lnTo>
                  <a:pt x="5866" y="1826"/>
                </a:lnTo>
                <a:lnTo>
                  <a:pt x="5871" y="1826"/>
                </a:lnTo>
                <a:lnTo>
                  <a:pt x="5875" y="1826"/>
                </a:lnTo>
                <a:lnTo>
                  <a:pt x="5880" y="1826"/>
                </a:lnTo>
                <a:lnTo>
                  <a:pt x="5885" y="1826"/>
                </a:lnTo>
                <a:lnTo>
                  <a:pt x="5890" y="1826"/>
                </a:lnTo>
                <a:lnTo>
                  <a:pt x="5894" y="1826"/>
                </a:lnTo>
                <a:lnTo>
                  <a:pt x="5899" y="1826"/>
                </a:lnTo>
                <a:lnTo>
                  <a:pt x="5904" y="1826"/>
                </a:lnTo>
                <a:lnTo>
                  <a:pt x="5908" y="1826"/>
                </a:lnTo>
                <a:lnTo>
                  <a:pt x="5913" y="1826"/>
                </a:lnTo>
                <a:lnTo>
                  <a:pt x="5917" y="1826"/>
                </a:lnTo>
                <a:lnTo>
                  <a:pt x="5922" y="1826"/>
                </a:lnTo>
                <a:lnTo>
                  <a:pt x="5926" y="1826"/>
                </a:lnTo>
                <a:lnTo>
                  <a:pt x="5930" y="1826"/>
                </a:lnTo>
                <a:lnTo>
                  <a:pt x="5935" y="1826"/>
                </a:lnTo>
                <a:lnTo>
                  <a:pt x="5939" y="1826"/>
                </a:lnTo>
                <a:lnTo>
                  <a:pt x="5943" y="1826"/>
                </a:lnTo>
                <a:lnTo>
                  <a:pt x="5948" y="1826"/>
                </a:lnTo>
                <a:lnTo>
                  <a:pt x="5952" y="1826"/>
                </a:lnTo>
                <a:lnTo>
                  <a:pt x="5956" y="1826"/>
                </a:lnTo>
                <a:lnTo>
                  <a:pt x="5960" y="1826"/>
                </a:lnTo>
                <a:lnTo>
                  <a:pt x="5964" y="1826"/>
                </a:lnTo>
                <a:lnTo>
                  <a:pt x="5968" y="1826"/>
                </a:lnTo>
                <a:lnTo>
                  <a:pt x="5972" y="1826"/>
                </a:lnTo>
                <a:lnTo>
                  <a:pt x="5976" y="1826"/>
                </a:lnTo>
                <a:lnTo>
                  <a:pt x="5980" y="1826"/>
                </a:lnTo>
                <a:lnTo>
                  <a:pt x="5984" y="1826"/>
                </a:lnTo>
                <a:lnTo>
                  <a:pt x="5988" y="1826"/>
                </a:lnTo>
                <a:lnTo>
                  <a:pt x="5991" y="1826"/>
                </a:lnTo>
                <a:lnTo>
                  <a:pt x="5995" y="1826"/>
                </a:lnTo>
                <a:lnTo>
                  <a:pt x="5999" y="1826"/>
                </a:lnTo>
                <a:lnTo>
                  <a:pt x="6002" y="1826"/>
                </a:lnTo>
                <a:lnTo>
                  <a:pt x="6006" y="1826"/>
                </a:lnTo>
                <a:lnTo>
                  <a:pt x="6010" y="1826"/>
                </a:lnTo>
                <a:lnTo>
                  <a:pt x="6013" y="1826"/>
                </a:lnTo>
                <a:lnTo>
                  <a:pt x="6017" y="1826"/>
                </a:lnTo>
                <a:lnTo>
                  <a:pt x="6020" y="1826"/>
                </a:lnTo>
                <a:lnTo>
                  <a:pt x="6024" y="1826"/>
                </a:lnTo>
                <a:lnTo>
                  <a:pt x="6027" y="1826"/>
                </a:lnTo>
                <a:lnTo>
                  <a:pt x="6030" y="1826"/>
                </a:lnTo>
                <a:lnTo>
                  <a:pt x="6034" y="1826"/>
                </a:lnTo>
                <a:lnTo>
                  <a:pt x="6037" y="1826"/>
                </a:lnTo>
                <a:lnTo>
                  <a:pt x="6040" y="1826"/>
                </a:lnTo>
                <a:lnTo>
                  <a:pt x="6043" y="1826"/>
                </a:lnTo>
                <a:lnTo>
                  <a:pt x="6046" y="1826"/>
                </a:lnTo>
                <a:lnTo>
                  <a:pt x="6049" y="1826"/>
                </a:lnTo>
                <a:lnTo>
                  <a:pt x="6052" y="1826"/>
                </a:lnTo>
                <a:lnTo>
                  <a:pt x="6055" y="1826"/>
                </a:lnTo>
                <a:lnTo>
                  <a:pt x="6058" y="1826"/>
                </a:lnTo>
                <a:lnTo>
                  <a:pt x="6061" y="1826"/>
                </a:lnTo>
                <a:lnTo>
                  <a:pt x="6064" y="1826"/>
                </a:lnTo>
                <a:lnTo>
                  <a:pt x="6067" y="1826"/>
                </a:lnTo>
                <a:lnTo>
                  <a:pt x="6070" y="1826"/>
                </a:lnTo>
                <a:lnTo>
                  <a:pt x="6072" y="1826"/>
                </a:lnTo>
                <a:lnTo>
                  <a:pt x="6075" y="1826"/>
                </a:lnTo>
                <a:lnTo>
                  <a:pt x="6078" y="1826"/>
                </a:lnTo>
                <a:lnTo>
                  <a:pt x="6080" y="1826"/>
                </a:lnTo>
                <a:lnTo>
                  <a:pt x="6083" y="1826"/>
                </a:lnTo>
                <a:lnTo>
                  <a:pt x="6085" y="1826"/>
                </a:lnTo>
                <a:lnTo>
                  <a:pt x="6088" y="1826"/>
                </a:lnTo>
                <a:lnTo>
                  <a:pt x="6090" y="1826"/>
                </a:lnTo>
                <a:lnTo>
                  <a:pt x="6092" y="1826"/>
                </a:lnTo>
                <a:lnTo>
                  <a:pt x="6095" y="1826"/>
                </a:lnTo>
                <a:lnTo>
                  <a:pt x="6097" y="1826"/>
                </a:lnTo>
                <a:lnTo>
                  <a:pt x="6099" y="1826"/>
                </a:lnTo>
                <a:lnTo>
                  <a:pt x="6101" y="1826"/>
                </a:lnTo>
                <a:lnTo>
                  <a:pt x="6104" y="1826"/>
                </a:lnTo>
                <a:lnTo>
                  <a:pt x="6106" y="1826"/>
                </a:lnTo>
                <a:lnTo>
                  <a:pt x="6108" y="1826"/>
                </a:lnTo>
                <a:lnTo>
                  <a:pt x="6110" y="1826"/>
                </a:lnTo>
                <a:lnTo>
                  <a:pt x="6112" y="1826"/>
                </a:lnTo>
                <a:lnTo>
                  <a:pt x="6114" y="1826"/>
                </a:lnTo>
                <a:lnTo>
                  <a:pt x="6115" y="1826"/>
                </a:lnTo>
                <a:lnTo>
                  <a:pt x="6117" y="1826"/>
                </a:lnTo>
                <a:lnTo>
                  <a:pt x="6119" y="1826"/>
                </a:lnTo>
                <a:lnTo>
                  <a:pt x="6121" y="1826"/>
                </a:lnTo>
                <a:lnTo>
                  <a:pt x="6122" y="1826"/>
                </a:lnTo>
                <a:lnTo>
                  <a:pt x="6124" y="1826"/>
                </a:lnTo>
                <a:lnTo>
                  <a:pt x="6126" y="1826"/>
                </a:lnTo>
                <a:lnTo>
                  <a:pt x="6127" y="1826"/>
                </a:lnTo>
                <a:lnTo>
                  <a:pt x="6129" y="1826"/>
                </a:lnTo>
                <a:lnTo>
                  <a:pt x="6130" y="1826"/>
                </a:lnTo>
                <a:lnTo>
                  <a:pt x="6132" y="1826"/>
                </a:lnTo>
                <a:lnTo>
                  <a:pt x="6133" y="1826"/>
                </a:lnTo>
                <a:lnTo>
                  <a:pt x="6134" y="1826"/>
                </a:lnTo>
                <a:lnTo>
                  <a:pt x="6135" y="1826"/>
                </a:lnTo>
                <a:lnTo>
                  <a:pt x="6137" y="1826"/>
                </a:lnTo>
                <a:lnTo>
                  <a:pt x="6138" y="1826"/>
                </a:lnTo>
                <a:lnTo>
                  <a:pt x="6139" y="1826"/>
                </a:lnTo>
                <a:lnTo>
                  <a:pt x="6140" y="1826"/>
                </a:lnTo>
                <a:lnTo>
                  <a:pt x="6141" y="1826"/>
                </a:lnTo>
                <a:lnTo>
                  <a:pt x="6142" y="1826"/>
                </a:lnTo>
                <a:lnTo>
                  <a:pt x="6143" y="1826"/>
                </a:lnTo>
                <a:lnTo>
                  <a:pt x="6144" y="1826"/>
                </a:lnTo>
                <a:lnTo>
                  <a:pt x="6145" y="1826"/>
                </a:lnTo>
                <a:lnTo>
                  <a:pt x="6145" y="1826"/>
                </a:lnTo>
                <a:lnTo>
                  <a:pt x="6146" y="1826"/>
                </a:lnTo>
                <a:lnTo>
                  <a:pt x="6147" y="1826"/>
                </a:lnTo>
                <a:lnTo>
                  <a:pt x="6147" y="1826"/>
                </a:lnTo>
                <a:lnTo>
                  <a:pt x="6148" y="1826"/>
                </a:lnTo>
                <a:lnTo>
                  <a:pt x="6149" y="1826"/>
                </a:lnTo>
                <a:lnTo>
                  <a:pt x="6149" y="1826"/>
                </a:lnTo>
                <a:lnTo>
                  <a:pt x="6149" y="1826"/>
                </a:lnTo>
                <a:lnTo>
                  <a:pt x="6150" y="1826"/>
                </a:lnTo>
                <a:lnTo>
                  <a:pt x="6150" y="1826"/>
                </a:lnTo>
                <a:lnTo>
                  <a:pt x="6150" y="1826"/>
                </a:lnTo>
                <a:lnTo>
                  <a:pt x="6151" y="1826"/>
                </a:lnTo>
                <a:lnTo>
                  <a:pt x="6151" y="1826"/>
                </a:lnTo>
                <a:lnTo>
                  <a:pt x="6151" y="1826"/>
                </a:lnTo>
                <a:lnTo>
                  <a:pt x="6151" y="1826"/>
                </a:lnTo>
                <a:lnTo>
                  <a:pt x="6151" y="1826"/>
                </a:lnTo>
                <a:lnTo>
                  <a:pt x="6151" y="1826"/>
                </a:lnTo>
                <a:lnTo>
                  <a:pt x="6151" y="1825"/>
                </a:lnTo>
                <a:lnTo>
                  <a:pt x="6151" y="1822"/>
                </a:lnTo>
                <a:lnTo>
                  <a:pt x="6151" y="1818"/>
                </a:lnTo>
                <a:lnTo>
                  <a:pt x="6151" y="1812"/>
                </a:lnTo>
                <a:lnTo>
                  <a:pt x="6151" y="1805"/>
                </a:lnTo>
                <a:lnTo>
                  <a:pt x="6151" y="1797"/>
                </a:lnTo>
                <a:lnTo>
                  <a:pt x="6151" y="1788"/>
                </a:lnTo>
                <a:lnTo>
                  <a:pt x="6151" y="1778"/>
                </a:lnTo>
                <a:lnTo>
                  <a:pt x="6151" y="1767"/>
                </a:lnTo>
                <a:lnTo>
                  <a:pt x="6151" y="1756"/>
                </a:lnTo>
                <a:lnTo>
                  <a:pt x="6151" y="1744"/>
                </a:lnTo>
                <a:lnTo>
                  <a:pt x="6151" y="1733"/>
                </a:lnTo>
                <a:lnTo>
                  <a:pt x="6151" y="1721"/>
                </a:lnTo>
                <a:lnTo>
                  <a:pt x="6151" y="1710"/>
                </a:lnTo>
                <a:lnTo>
                  <a:pt x="6151" y="1699"/>
                </a:lnTo>
                <a:lnTo>
                  <a:pt x="6151" y="1688"/>
                </a:lnTo>
                <a:lnTo>
                  <a:pt x="6151" y="1678"/>
                </a:lnTo>
                <a:lnTo>
                  <a:pt x="6151" y="1669"/>
                </a:lnTo>
                <a:lnTo>
                  <a:pt x="6151" y="1661"/>
                </a:lnTo>
                <a:lnTo>
                  <a:pt x="6151" y="1653"/>
                </a:lnTo>
                <a:lnTo>
                  <a:pt x="6151" y="1648"/>
                </a:lnTo>
                <a:lnTo>
                  <a:pt x="6151" y="1643"/>
                </a:lnTo>
                <a:lnTo>
                  <a:pt x="6151" y="1641"/>
                </a:lnTo>
                <a:lnTo>
                  <a:pt x="6151" y="1640"/>
                </a:lnTo>
                <a:lnTo>
                  <a:pt x="6151" y="1640"/>
                </a:lnTo>
                <a:lnTo>
                  <a:pt x="6151" y="1640"/>
                </a:lnTo>
                <a:close/>
              </a:path>
            </a:pathLst>
          </a:custGeom>
          <a:gradFill rotWithShape="0">
            <a:gsLst>
              <a:gs pos="0">
                <a:srgbClr val="1D4C45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4212" name="Freeform 4"/>
          <p:cNvSpPr>
            <a:spLocks noChangeArrowheads="1"/>
          </p:cNvSpPr>
          <p:nvPr/>
        </p:nvSpPr>
        <p:spPr bwMode="auto">
          <a:xfrm>
            <a:off x="-173038" y="6362700"/>
            <a:ext cx="9764713" cy="479425"/>
          </a:xfrm>
          <a:custGeom>
            <a:avLst/>
            <a:gdLst/>
            <a:ahLst/>
            <a:cxnLst>
              <a:cxn ang="0">
                <a:pos x="48" y="26"/>
              </a:cxn>
              <a:cxn ang="0">
                <a:pos x="193" y="90"/>
              </a:cxn>
              <a:cxn ang="0">
                <a:pos x="425" y="160"/>
              </a:cxn>
              <a:cxn ang="0">
                <a:pos x="735" y="206"/>
              </a:cxn>
              <a:cxn ang="0">
                <a:pos x="947" y="211"/>
              </a:cxn>
              <a:cxn ang="0">
                <a:pos x="1130" y="205"/>
              </a:cxn>
              <a:cxn ang="0">
                <a:pos x="1339" y="195"/>
              </a:cxn>
              <a:cxn ang="0">
                <a:pos x="1568" y="180"/>
              </a:cxn>
              <a:cxn ang="0">
                <a:pos x="1809" y="163"/>
              </a:cxn>
              <a:cxn ang="0">
                <a:pos x="2055" y="144"/>
              </a:cxn>
              <a:cxn ang="0">
                <a:pos x="2298" y="126"/>
              </a:cxn>
              <a:cxn ang="0">
                <a:pos x="2530" y="109"/>
              </a:cxn>
              <a:cxn ang="0">
                <a:pos x="2745" y="95"/>
              </a:cxn>
              <a:cxn ang="0">
                <a:pos x="2935" y="85"/>
              </a:cxn>
              <a:cxn ang="0">
                <a:pos x="3092" y="80"/>
              </a:cxn>
              <a:cxn ang="0">
                <a:pos x="3347" y="91"/>
              </a:cxn>
              <a:cxn ang="0">
                <a:pos x="3504" y="129"/>
              </a:cxn>
              <a:cxn ang="0">
                <a:pos x="3579" y="171"/>
              </a:cxn>
              <a:cxn ang="0">
                <a:pos x="3680" y="192"/>
              </a:cxn>
              <a:cxn ang="0">
                <a:pos x="3822" y="164"/>
              </a:cxn>
              <a:cxn ang="0">
                <a:pos x="4026" y="140"/>
              </a:cxn>
              <a:cxn ang="0">
                <a:pos x="4194" y="155"/>
              </a:cxn>
              <a:cxn ang="0">
                <a:pos x="4394" y="184"/>
              </a:cxn>
              <a:cxn ang="0">
                <a:pos x="4616" y="218"/>
              </a:cxn>
              <a:cxn ang="0">
                <a:pos x="4846" y="247"/>
              </a:cxn>
              <a:cxn ang="0">
                <a:pos x="5066" y="262"/>
              </a:cxn>
              <a:cxn ang="0">
                <a:pos x="5286" y="251"/>
              </a:cxn>
              <a:cxn ang="0">
                <a:pos x="5556" y="215"/>
              </a:cxn>
              <a:cxn ang="0">
                <a:pos x="5821" y="168"/>
              </a:cxn>
              <a:cxn ang="0">
                <a:pos x="6034" y="126"/>
              </a:cxn>
              <a:cxn ang="0">
                <a:pos x="6145" y="102"/>
              </a:cxn>
              <a:cxn ang="0">
                <a:pos x="6151" y="268"/>
              </a:cxn>
              <a:cxn ang="0">
                <a:pos x="6140" y="302"/>
              </a:cxn>
              <a:cxn ang="0">
                <a:pos x="6090" y="302"/>
              </a:cxn>
              <a:cxn ang="0">
                <a:pos x="6002" y="302"/>
              </a:cxn>
              <a:cxn ang="0">
                <a:pos x="5880" y="302"/>
              </a:cxn>
              <a:cxn ang="0">
                <a:pos x="5726" y="302"/>
              </a:cxn>
              <a:cxn ang="0">
                <a:pos x="5542" y="302"/>
              </a:cxn>
              <a:cxn ang="0">
                <a:pos x="5333" y="302"/>
              </a:cxn>
              <a:cxn ang="0">
                <a:pos x="5101" y="302"/>
              </a:cxn>
              <a:cxn ang="0">
                <a:pos x="4848" y="302"/>
              </a:cxn>
              <a:cxn ang="0">
                <a:pos x="4578" y="302"/>
              </a:cxn>
              <a:cxn ang="0">
                <a:pos x="4294" y="302"/>
              </a:cxn>
              <a:cxn ang="0">
                <a:pos x="3998" y="302"/>
              </a:cxn>
              <a:cxn ang="0">
                <a:pos x="3693" y="302"/>
              </a:cxn>
              <a:cxn ang="0">
                <a:pos x="3383" y="302"/>
              </a:cxn>
              <a:cxn ang="0">
                <a:pos x="3069" y="302"/>
              </a:cxn>
              <a:cxn ang="0">
                <a:pos x="2756" y="302"/>
              </a:cxn>
              <a:cxn ang="0">
                <a:pos x="2446" y="302"/>
              </a:cxn>
              <a:cxn ang="0">
                <a:pos x="2142" y="302"/>
              </a:cxn>
              <a:cxn ang="0">
                <a:pos x="1846" y="302"/>
              </a:cxn>
              <a:cxn ang="0">
                <a:pos x="1562" y="302"/>
              </a:cxn>
              <a:cxn ang="0">
                <a:pos x="1293" y="302"/>
              </a:cxn>
              <a:cxn ang="0">
                <a:pos x="1041" y="302"/>
              </a:cxn>
              <a:cxn ang="0">
                <a:pos x="809" y="302"/>
              </a:cxn>
              <a:cxn ang="0">
                <a:pos x="601" y="302"/>
              </a:cxn>
              <a:cxn ang="0">
                <a:pos x="418" y="302"/>
              </a:cxn>
              <a:cxn ang="0">
                <a:pos x="265" y="302"/>
              </a:cxn>
              <a:cxn ang="0">
                <a:pos x="144" y="302"/>
              </a:cxn>
              <a:cxn ang="0">
                <a:pos x="59" y="302"/>
              </a:cxn>
              <a:cxn ang="0">
                <a:pos x="10" y="302"/>
              </a:cxn>
              <a:cxn ang="0">
                <a:pos x="0" y="272"/>
              </a:cxn>
              <a:cxn ang="0">
                <a:pos x="0" y="8"/>
              </a:cxn>
            </a:cxnLst>
            <a:rect l="0" t="0" r="r" b="b"/>
            <a:pathLst>
              <a:path w="6151" h="3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4" y="2"/>
                </a:lnTo>
                <a:lnTo>
                  <a:pt x="5" y="3"/>
                </a:lnTo>
                <a:lnTo>
                  <a:pt x="6" y="3"/>
                </a:lnTo>
                <a:lnTo>
                  <a:pt x="8" y="4"/>
                </a:lnTo>
                <a:lnTo>
                  <a:pt x="9" y="5"/>
                </a:lnTo>
                <a:lnTo>
                  <a:pt x="11" y="6"/>
                </a:lnTo>
                <a:lnTo>
                  <a:pt x="12" y="7"/>
                </a:lnTo>
                <a:lnTo>
                  <a:pt x="14" y="8"/>
                </a:lnTo>
                <a:lnTo>
                  <a:pt x="16" y="9"/>
                </a:lnTo>
                <a:lnTo>
                  <a:pt x="18" y="10"/>
                </a:lnTo>
                <a:lnTo>
                  <a:pt x="20" y="11"/>
                </a:lnTo>
                <a:lnTo>
                  <a:pt x="23" y="12"/>
                </a:lnTo>
                <a:lnTo>
                  <a:pt x="25" y="14"/>
                </a:lnTo>
                <a:lnTo>
                  <a:pt x="27" y="15"/>
                </a:lnTo>
                <a:lnTo>
                  <a:pt x="30" y="16"/>
                </a:lnTo>
                <a:lnTo>
                  <a:pt x="33" y="18"/>
                </a:lnTo>
                <a:lnTo>
                  <a:pt x="36" y="19"/>
                </a:lnTo>
                <a:lnTo>
                  <a:pt x="39" y="21"/>
                </a:lnTo>
                <a:lnTo>
                  <a:pt x="42" y="23"/>
                </a:lnTo>
                <a:lnTo>
                  <a:pt x="45" y="24"/>
                </a:lnTo>
                <a:lnTo>
                  <a:pt x="48" y="26"/>
                </a:lnTo>
                <a:lnTo>
                  <a:pt x="52" y="28"/>
                </a:lnTo>
                <a:lnTo>
                  <a:pt x="55" y="30"/>
                </a:lnTo>
                <a:lnTo>
                  <a:pt x="59" y="31"/>
                </a:lnTo>
                <a:lnTo>
                  <a:pt x="63" y="33"/>
                </a:lnTo>
                <a:lnTo>
                  <a:pt x="67" y="35"/>
                </a:lnTo>
                <a:lnTo>
                  <a:pt x="71" y="37"/>
                </a:lnTo>
                <a:lnTo>
                  <a:pt x="75" y="39"/>
                </a:lnTo>
                <a:lnTo>
                  <a:pt x="79" y="41"/>
                </a:lnTo>
                <a:lnTo>
                  <a:pt x="84" y="43"/>
                </a:lnTo>
                <a:lnTo>
                  <a:pt x="88" y="45"/>
                </a:lnTo>
                <a:lnTo>
                  <a:pt x="93" y="47"/>
                </a:lnTo>
                <a:lnTo>
                  <a:pt x="97" y="50"/>
                </a:lnTo>
                <a:lnTo>
                  <a:pt x="102" y="52"/>
                </a:lnTo>
                <a:lnTo>
                  <a:pt x="107" y="54"/>
                </a:lnTo>
                <a:lnTo>
                  <a:pt x="111" y="56"/>
                </a:lnTo>
                <a:lnTo>
                  <a:pt x="116" y="59"/>
                </a:lnTo>
                <a:lnTo>
                  <a:pt x="121" y="61"/>
                </a:lnTo>
                <a:lnTo>
                  <a:pt x="127" y="63"/>
                </a:lnTo>
                <a:lnTo>
                  <a:pt x="132" y="65"/>
                </a:lnTo>
                <a:lnTo>
                  <a:pt x="138" y="68"/>
                </a:lnTo>
                <a:lnTo>
                  <a:pt x="143" y="70"/>
                </a:lnTo>
                <a:lnTo>
                  <a:pt x="149" y="73"/>
                </a:lnTo>
                <a:lnTo>
                  <a:pt x="155" y="75"/>
                </a:lnTo>
                <a:lnTo>
                  <a:pt x="161" y="77"/>
                </a:lnTo>
                <a:lnTo>
                  <a:pt x="167" y="80"/>
                </a:lnTo>
                <a:lnTo>
                  <a:pt x="173" y="82"/>
                </a:lnTo>
                <a:lnTo>
                  <a:pt x="180" y="85"/>
                </a:lnTo>
                <a:lnTo>
                  <a:pt x="186" y="87"/>
                </a:lnTo>
                <a:lnTo>
                  <a:pt x="193" y="90"/>
                </a:lnTo>
                <a:lnTo>
                  <a:pt x="199" y="92"/>
                </a:lnTo>
                <a:lnTo>
                  <a:pt x="206" y="95"/>
                </a:lnTo>
                <a:lnTo>
                  <a:pt x="213" y="97"/>
                </a:lnTo>
                <a:lnTo>
                  <a:pt x="220" y="100"/>
                </a:lnTo>
                <a:lnTo>
                  <a:pt x="227" y="102"/>
                </a:lnTo>
                <a:lnTo>
                  <a:pt x="234" y="105"/>
                </a:lnTo>
                <a:lnTo>
                  <a:pt x="241" y="107"/>
                </a:lnTo>
                <a:lnTo>
                  <a:pt x="249" y="110"/>
                </a:lnTo>
                <a:lnTo>
                  <a:pt x="256" y="112"/>
                </a:lnTo>
                <a:lnTo>
                  <a:pt x="263" y="115"/>
                </a:lnTo>
                <a:lnTo>
                  <a:pt x="271" y="117"/>
                </a:lnTo>
                <a:lnTo>
                  <a:pt x="279" y="120"/>
                </a:lnTo>
                <a:lnTo>
                  <a:pt x="287" y="122"/>
                </a:lnTo>
                <a:lnTo>
                  <a:pt x="295" y="125"/>
                </a:lnTo>
                <a:lnTo>
                  <a:pt x="303" y="127"/>
                </a:lnTo>
                <a:lnTo>
                  <a:pt x="311" y="130"/>
                </a:lnTo>
                <a:lnTo>
                  <a:pt x="319" y="132"/>
                </a:lnTo>
                <a:lnTo>
                  <a:pt x="327" y="134"/>
                </a:lnTo>
                <a:lnTo>
                  <a:pt x="336" y="137"/>
                </a:lnTo>
                <a:lnTo>
                  <a:pt x="344" y="139"/>
                </a:lnTo>
                <a:lnTo>
                  <a:pt x="353" y="142"/>
                </a:lnTo>
                <a:lnTo>
                  <a:pt x="362" y="144"/>
                </a:lnTo>
                <a:lnTo>
                  <a:pt x="370" y="146"/>
                </a:lnTo>
                <a:lnTo>
                  <a:pt x="379" y="149"/>
                </a:lnTo>
                <a:lnTo>
                  <a:pt x="388" y="151"/>
                </a:lnTo>
                <a:lnTo>
                  <a:pt x="397" y="153"/>
                </a:lnTo>
                <a:lnTo>
                  <a:pt x="407" y="156"/>
                </a:lnTo>
                <a:lnTo>
                  <a:pt x="416" y="158"/>
                </a:lnTo>
                <a:lnTo>
                  <a:pt x="425" y="160"/>
                </a:lnTo>
                <a:lnTo>
                  <a:pt x="435" y="162"/>
                </a:lnTo>
                <a:lnTo>
                  <a:pt x="444" y="164"/>
                </a:lnTo>
                <a:lnTo>
                  <a:pt x="454" y="166"/>
                </a:lnTo>
                <a:lnTo>
                  <a:pt x="463" y="168"/>
                </a:lnTo>
                <a:lnTo>
                  <a:pt x="473" y="170"/>
                </a:lnTo>
                <a:lnTo>
                  <a:pt x="483" y="172"/>
                </a:lnTo>
                <a:lnTo>
                  <a:pt x="493" y="174"/>
                </a:lnTo>
                <a:lnTo>
                  <a:pt x="503" y="176"/>
                </a:lnTo>
                <a:lnTo>
                  <a:pt x="513" y="178"/>
                </a:lnTo>
                <a:lnTo>
                  <a:pt x="524" y="180"/>
                </a:lnTo>
                <a:lnTo>
                  <a:pt x="534" y="182"/>
                </a:lnTo>
                <a:lnTo>
                  <a:pt x="544" y="184"/>
                </a:lnTo>
                <a:lnTo>
                  <a:pt x="555" y="185"/>
                </a:lnTo>
                <a:lnTo>
                  <a:pt x="566" y="187"/>
                </a:lnTo>
                <a:lnTo>
                  <a:pt x="576" y="189"/>
                </a:lnTo>
                <a:lnTo>
                  <a:pt x="587" y="190"/>
                </a:lnTo>
                <a:lnTo>
                  <a:pt x="598" y="192"/>
                </a:lnTo>
                <a:lnTo>
                  <a:pt x="609" y="193"/>
                </a:lnTo>
                <a:lnTo>
                  <a:pt x="620" y="195"/>
                </a:lnTo>
                <a:lnTo>
                  <a:pt x="631" y="196"/>
                </a:lnTo>
                <a:lnTo>
                  <a:pt x="642" y="198"/>
                </a:lnTo>
                <a:lnTo>
                  <a:pt x="653" y="199"/>
                </a:lnTo>
                <a:lnTo>
                  <a:pt x="665" y="200"/>
                </a:lnTo>
                <a:lnTo>
                  <a:pt x="676" y="201"/>
                </a:lnTo>
                <a:lnTo>
                  <a:pt x="688" y="202"/>
                </a:lnTo>
                <a:lnTo>
                  <a:pt x="699" y="203"/>
                </a:lnTo>
                <a:lnTo>
                  <a:pt x="711" y="204"/>
                </a:lnTo>
                <a:lnTo>
                  <a:pt x="723" y="205"/>
                </a:lnTo>
                <a:lnTo>
                  <a:pt x="735" y="206"/>
                </a:lnTo>
                <a:lnTo>
                  <a:pt x="747" y="207"/>
                </a:lnTo>
                <a:lnTo>
                  <a:pt x="759" y="208"/>
                </a:lnTo>
                <a:lnTo>
                  <a:pt x="771" y="208"/>
                </a:lnTo>
                <a:lnTo>
                  <a:pt x="783" y="209"/>
                </a:lnTo>
                <a:lnTo>
                  <a:pt x="795" y="209"/>
                </a:lnTo>
                <a:lnTo>
                  <a:pt x="807" y="210"/>
                </a:lnTo>
                <a:lnTo>
                  <a:pt x="820" y="210"/>
                </a:lnTo>
                <a:lnTo>
                  <a:pt x="832" y="210"/>
                </a:lnTo>
                <a:lnTo>
                  <a:pt x="845" y="211"/>
                </a:lnTo>
                <a:lnTo>
                  <a:pt x="845" y="211"/>
                </a:lnTo>
                <a:lnTo>
                  <a:pt x="850" y="211"/>
                </a:lnTo>
                <a:lnTo>
                  <a:pt x="855" y="211"/>
                </a:lnTo>
                <a:lnTo>
                  <a:pt x="860" y="211"/>
                </a:lnTo>
                <a:lnTo>
                  <a:pt x="865" y="211"/>
                </a:lnTo>
                <a:lnTo>
                  <a:pt x="870" y="211"/>
                </a:lnTo>
                <a:lnTo>
                  <a:pt x="875" y="211"/>
                </a:lnTo>
                <a:lnTo>
                  <a:pt x="881" y="211"/>
                </a:lnTo>
                <a:lnTo>
                  <a:pt x="886" y="211"/>
                </a:lnTo>
                <a:lnTo>
                  <a:pt x="891" y="211"/>
                </a:lnTo>
                <a:lnTo>
                  <a:pt x="896" y="211"/>
                </a:lnTo>
                <a:lnTo>
                  <a:pt x="902" y="211"/>
                </a:lnTo>
                <a:lnTo>
                  <a:pt x="907" y="211"/>
                </a:lnTo>
                <a:lnTo>
                  <a:pt x="913" y="211"/>
                </a:lnTo>
                <a:lnTo>
                  <a:pt x="918" y="211"/>
                </a:lnTo>
                <a:lnTo>
                  <a:pt x="924" y="211"/>
                </a:lnTo>
                <a:lnTo>
                  <a:pt x="930" y="211"/>
                </a:lnTo>
                <a:lnTo>
                  <a:pt x="935" y="211"/>
                </a:lnTo>
                <a:lnTo>
                  <a:pt x="941" y="211"/>
                </a:lnTo>
                <a:lnTo>
                  <a:pt x="947" y="211"/>
                </a:lnTo>
                <a:lnTo>
                  <a:pt x="952" y="211"/>
                </a:lnTo>
                <a:lnTo>
                  <a:pt x="958" y="210"/>
                </a:lnTo>
                <a:lnTo>
                  <a:pt x="964" y="210"/>
                </a:lnTo>
                <a:lnTo>
                  <a:pt x="970" y="210"/>
                </a:lnTo>
                <a:lnTo>
                  <a:pt x="976" y="210"/>
                </a:lnTo>
                <a:lnTo>
                  <a:pt x="982" y="210"/>
                </a:lnTo>
                <a:lnTo>
                  <a:pt x="988" y="210"/>
                </a:lnTo>
                <a:lnTo>
                  <a:pt x="994" y="210"/>
                </a:lnTo>
                <a:lnTo>
                  <a:pt x="1000" y="210"/>
                </a:lnTo>
                <a:lnTo>
                  <a:pt x="1006" y="209"/>
                </a:lnTo>
                <a:lnTo>
                  <a:pt x="1012" y="209"/>
                </a:lnTo>
                <a:lnTo>
                  <a:pt x="1019" y="209"/>
                </a:lnTo>
                <a:lnTo>
                  <a:pt x="1025" y="209"/>
                </a:lnTo>
                <a:lnTo>
                  <a:pt x="1031" y="209"/>
                </a:lnTo>
                <a:lnTo>
                  <a:pt x="1038" y="209"/>
                </a:lnTo>
                <a:lnTo>
                  <a:pt x="1044" y="208"/>
                </a:lnTo>
                <a:lnTo>
                  <a:pt x="1050" y="208"/>
                </a:lnTo>
                <a:lnTo>
                  <a:pt x="1057" y="208"/>
                </a:lnTo>
                <a:lnTo>
                  <a:pt x="1063" y="208"/>
                </a:lnTo>
                <a:lnTo>
                  <a:pt x="1070" y="208"/>
                </a:lnTo>
                <a:lnTo>
                  <a:pt x="1076" y="207"/>
                </a:lnTo>
                <a:lnTo>
                  <a:pt x="1083" y="207"/>
                </a:lnTo>
                <a:lnTo>
                  <a:pt x="1089" y="207"/>
                </a:lnTo>
                <a:lnTo>
                  <a:pt x="1096" y="207"/>
                </a:lnTo>
                <a:lnTo>
                  <a:pt x="1103" y="206"/>
                </a:lnTo>
                <a:lnTo>
                  <a:pt x="1109" y="206"/>
                </a:lnTo>
                <a:lnTo>
                  <a:pt x="1116" y="206"/>
                </a:lnTo>
                <a:lnTo>
                  <a:pt x="1123" y="206"/>
                </a:lnTo>
                <a:lnTo>
                  <a:pt x="1130" y="205"/>
                </a:lnTo>
                <a:lnTo>
                  <a:pt x="1137" y="205"/>
                </a:lnTo>
                <a:lnTo>
                  <a:pt x="1143" y="205"/>
                </a:lnTo>
                <a:lnTo>
                  <a:pt x="1150" y="204"/>
                </a:lnTo>
                <a:lnTo>
                  <a:pt x="1157" y="204"/>
                </a:lnTo>
                <a:lnTo>
                  <a:pt x="1164" y="204"/>
                </a:lnTo>
                <a:lnTo>
                  <a:pt x="1171" y="203"/>
                </a:lnTo>
                <a:lnTo>
                  <a:pt x="1178" y="203"/>
                </a:lnTo>
                <a:lnTo>
                  <a:pt x="1185" y="203"/>
                </a:lnTo>
                <a:lnTo>
                  <a:pt x="1192" y="202"/>
                </a:lnTo>
                <a:lnTo>
                  <a:pt x="1199" y="202"/>
                </a:lnTo>
                <a:lnTo>
                  <a:pt x="1206" y="202"/>
                </a:lnTo>
                <a:lnTo>
                  <a:pt x="1214" y="201"/>
                </a:lnTo>
                <a:lnTo>
                  <a:pt x="1221" y="201"/>
                </a:lnTo>
                <a:lnTo>
                  <a:pt x="1228" y="201"/>
                </a:lnTo>
                <a:lnTo>
                  <a:pt x="1235" y="200"/>
                </a:lnTo>
                <a:lnTo>
                  <a:pt x="1243" y="200"/>
                </a:lnTo>
                <a:lnTo>
                  <a:pt x="1250" y="200"/>
                </a:lnTo>
                <a:lnTo>
                  <a:pt x="1257" y="199"/>
                </a:lnTo>
                <a:lnTo>
                  <a:pt x="1265" y="199"/>
                </a:lnTo>
                <a:lnTo>
                  <a:pt x="1272" y="198"/>
                </a:lnTo>
                <a:lnTo>
                  <a:pt x="1279" y="198"/>
                </a:lnTo>
                <a:lnTo>
                  <a:pt x="1287" y="198"/>
                </a:lnTo>
                <a:lnTo>
                  <a:pt x="1294" y="197"/>
                </a:lnTo>
                <a:lnTo>
                  <a:pt x="1302" y="197"/>
                </a:lnTo>
                <a:lnTo>
                  <a:pt x="1309" y="196"/>
                </a:lnTo>
                <a:lnTo>
                  <a:pt x="1317" y="196"/>
                </a:lnTo>
                <a:lnTo>
                  <a:pt x="1324" y="195"/>
                </a:lnTo>
                <a:lnTo>
                  <a:pt x="1332" y="195"/>
                </a:lnTo>
                <a:lnTo>
                  <a:pt x="1339" y="195"/>
                </a:lnTo>
                <a:lnTo>
                  <a:pt x="1347" y="194"/>
                </a:lnTo>
                <a:lnTo>
                  <a:pt x="1355" y="194"/>
                </a:lnTo>
                <a:lnTo>
                  <a:pt x="1362" y="193"/>
                </a:lnTo>
                <a:lnTo>
                  <a:pt x="1370" y="193"/>
                </a:lnTo>
                <a:lnTo>
                  <a:pt x="1378" y="192"/>
                </a:lnTo>
                <a:lnTo>
                  <a:pt x="1385" y="192"/>
                </a:lnTo>
                <a:lnTo>
                  <a:pt x="1393" y="191"/>
                </a:lnTo>
                <a:lnTo>
                  <a:pt x="1401" y="191"/>
                </a:lnTo>
                <a:lnTo>
                  <a:pt x="1409" y="190"/>
                </a:lnTo>
                <a:lnTo>
                  <a:pt x="1417" y="190"/>
                </a:lnTo>
                <a:lnTo>
                  <a:pt x="1424" y="189"/>
                </a:lnTo>
                <a:lnTo>
                  <a:pt x="1432" y="189"/>
                </a:lnTo>
                <a:lnTo>
                  <a:pt x="1440" y="188"/>
                </a:lnTo>
                <a:lnTo>
                  <a:pt x="1448" y="188"/>
                </a:lnTo>
                <a:lnTo>
                  <a:pt x="1456" y="187"/>
                </a:lnTo>
                <a:lnTo>
                  <a:pt x="1464" y="187"/>
                </a:lnTo>
                <a:lnTo>
                  <a:pt x="1472" y="186"/>
                </a:lnTo>
                <a:lnTo>
                  <a:pt x="1480" y="186"/>
                </a:lnTo>
                <a:lnTo>
                  <a:pt x="1488" y="185"/>
                </a:lnTo>
                <a:lnTo>
                  <a:pt x="1496" y="185"/>
                </a:lnTo>
                <a:lnTo>
                  <a:pt x="1504" y="184"/>
                </a:lnTo>
                <a:lnTo>
                  <a:pt x="1512" y="184"/>
                </a:lnTo>
                <a:lnTo>
                  <a:pt x="1520" y="183"/>
                </a:lnTo>
                <a:lnTo>
                  <a:pt x="1528" y="183"/>
                </a:lnTo>
                <a:lnTo>
                  <a:pt x="1536" y="182"/>
                </a:lnTo>
                <a:lnTo>
                  <a:pt x="1544" y="182"/>
                </a:lnTo>
                <a:lnTo>
                  <a:pt x="1552" y="181"/>
                </a:lnTo>
                <a:lnTo>
                  <a:pt x="1560" y="181"/>
                </a:lnTo>
                <a:lnTo>
                  <a:pt x="1568" y="180"/>
                </a:lnTo>
                <a:lnTo>
                  <a:pt x="1577" y="179"/>
                </a:lnTo>
                <a:lnTo>
                  <a:pt x="1585" y="179"/>
                </a:lnTo>
                <a:lnTo>
                  <a:pt x="1593" y="178"/>
                </a:lnTo>
                <a:lnTo>
                  <a:pt x="1601" y="178"/>
                </a:lnTo>
                <a:lnTo>
                  <a:pt x="1609" y="177"/>
                </a:lnTo>
                <a:lnTo>
                  <a:pt x="1618" y="177"/>
                </a:lnTo>
                <a:lnTo>
                  <a:pt x="1626" y="176"/>
                </a:lnTo>
                <a:lnTo>
                  <a:pt x="1634" y="175"/>
                </a:lnTo>
                <a:lnTo>
                  <a:pt x="1642" y="175"/>
                </a:lnTo>
                <a:lnTo>
                  <a:pt x="1651" y="174"/>
                </a:lnTo>
                <a:lnTo>
                  <a:pt x="1659" y="174"/>
                </a:lnTo>
                <a:lnTo>
                  <a:pt x="1667" y="173"/>
                </a:lnTo>
                <a:lnTo>
                  <a:pt x="1675" y="173"/>
                </a:lnTo>
                <a:lnTo>
                  <a:pt x="1684" y="172"/>
                </a:lnTo>
                <a:lnTo>
                  <a:pt x="1692" y="171"/>
                </a:lnTo>
                <a:lnTo>
                  <a:pt x="1700" y="171"/>
                </a:lnTo>
                <a:lnTo>
                  <a:pt x="1709" y="170"/>
                </a:lnTo>
                <a:lnTo>
                  <a:pt x="1717" y="170"/>
                </a:lnTo>
                <a:lnTo>
                  <a:pt x="1725" y="169"/>
                </a:lnTo>
                <a:lnTo>
                  <a:pt x="1734" y="168"/>
                </a:lnTo>
                <a:lnTo>
                  <a:pt x="1742" y="168"/>
                </a:lnTo>
                <a:lnTo>
                  <a:pt x="1751" y="167"/>
                </a:lnTo>
                <a:lnTo>
                  <a:pt x="1759" y="167"/>
                </a:lnTo>
                <a:lnTo>
                  <a:pt x="1767" y="166"/>
                </a:lnTo>
                <a:lnTo>
                  <a:pt x="1776" y="165"/>
                </a:lnTo>
                <a:lnTo>
                  <a:pt x="1784" y="165"/>
                </a:lnTo>
                <a:lnTo>
                  <a:pt x="1793" y="164"/>
                </a:lnTo>
                <a:lnTo>
                  <a:pt x="1801" y="163"/>
                </a:lnTo>
                <a:lnTo>
                  <a:pt x="1809" y="163"/>
                </a:lnTo>
                <a:lnTo>
                  <a:pt x="1818" y="162"/>
                </a:lnTo>
                <a:lnTo>
                  <a:pt x="1826" y="162"/>
                </a:lnTo>
                <a:lnTo>
                  <a:pt x="1835" y="161"/>
                </a:lnTo>
                <a:lnTo>
                  <a:pt x="1843" y="160"/>
                </a:lnTo>
                <a:lnTo>
                  <a:pt x="1852" y="160"/>
                </a:lnTo>
                <a:lnTo>
                  <a:pt x="1860" y="159"/>
                </a:lnTo>
                <a:lnTo>
                  <a:pt x="1868" y="158"/>
                </a:lnTo>
                <a:lnTo>
                  <a:pt x="1877" y="158"/>
                </a:lnTo>
                <a:lnTo>
                  <a:pt x="1885" y="157"/>
                </a:lnTo>
                <a:lnTo>
                  <a:pt x="1894" y="157"/>
                </a:lnTo>
                <a:lnTo>
                  <a:pt x="1902" y="156"/>
                </a:lnTo>
                <a:lnTo>
                  <a:pt x="1911" y="155"/>
                </a:lnTo>
                <a:lnTo>
                  <a:pt x="1919" y="155"/>
                </a:lnTo>
                <a:lnTo>
                  <a:pt x="1928" y="154"/>
                </a:lnTo>
                <a:lnTo>
                  <a:pt x="1936" y="153"/>
                </a:lnTo>
                <a:lnTo>
                  <a:pt x="1945" y="153"/>
                </a:lnTo>
                <a:lnTo>
                  <a:pt x="1953" y="152"/>
                </a:lnTo>
                <a:lnTo>
                  <a:pt x="1962" y="151"/>
                </a:lnTo>
                <a:lnTo>
                  <a:pt x="1970" y="151"/>
                </a:lnTo>
                <a:lnTo>
                  <a:pt x="1979" y="150"/>
                </a:lnTo>
                <a:lnTo>
                  <a:pt x="1987" y="150"/>
                </a:lnTo>
                <a:lnTo>
                  <a:pt x="1996" y="149"/>
                </a:lnTo>
                <a:lnTo>
                  <a:pt x="2004" y="148"/>
                </a:lnTo>
                <a:lnTo>
                  <a:pt x="2013" y="148"/>
                </a:lnTo>
                <a:lnTo>
                  <a:pt x="2021" y="147"/>
                </a:lnTo>
                <a:lnTo>
                  <a:pt x="2029" y="146"/>
                </a:lnTo>
                <a:lnTo>
                  <a:pt x="2038" y="146"/>
                </a:lnTo>
                <a:lnTo>
                  <a:pt x="2046" y="145"/>
                </a:lnTo>
                <a:lnTo>
                  <a:pt x="2055" y="144"/>
                </a:lnTo>
                <a:lnTo>
                  <a:pt x="2063" y="144"/>
                </a:lnTo>
                <a:lnTo>
                  <a:pt x="2072" y="143"/>
                </a:lnTo>
                <a:lnTo>
                  <a:pt x="2080" y="142"/>
                </a:lnTo>
                <a:lnTo>
                  <a:pt x="2089" y="142"/>
                </a:lnTo>
                <a:lnTo>
                  <a:pt x="2097" y="141"/>
                </a:lnTo>
                <a:lnTo>
                  <a:pt x="2106" y="141"/>
                </a:lnTo>
                <a:lnTo>
                  <a:pt x="2114" y="140"/>
                </a:lnTo>
                <a:lnTo>
                  <a:pt x="2122" y="139"/>
                </a:lnTo>
                <a:lnTo>
                  <a:pt x="2131" y="139"/>
                </a:lnTo>
                <a:lnTo>
                  <a:pt x="2139" y="138"/>
                </a:lnTo>
                <a:lnTo>
                  <a:pt x="2148" y="137"/>
                </a:lnTo>
                <a:lnTo>
                  <a:pt x="2156" y="137"/>
                </a:lnTo>
                <a:lnTo>
                  <a:pt x="2164" y="136"/>
                </a:lnTo>
                <a:lnTo>
                  <a:pt x="2173" y="135"/>
                </a:lnTo>
                <a:lnTo>
                  <a:pt x="2181" y="135"/>
                </a:lnTo>
                <a:lnTo>
                  <a:pt x="2190" y="134"/>
                </a:lnTo>
                <a:lnTo>
                  <a:pt x="2198" y="134"/>
                </a:lnTo>
                <a:lnTo>
                  <a:pt x="2206" y="133"/>
                </a:lnTo>
                <a:lnTo>
                  <a:pt x="2215" y="132"/>
                </a:lnTo>
                <a:lnTo>
                  <a:pt x="2223" y="132"/>
                </a:lnTo>
                <a:lnTo>
                  <a:pt x="2231" y="131"/>
                </a:lnTo>
                <a:lnTo>
                  <a:pt x="2240" y="130"/>
                </a:lnTo>
                <a:lnTo>
                  <a:pt x="2248" y="130"/>
                </a:lnTo>
                <a:lnTo>
                  <a:pt x="2256" y="129"/>
                </a:lnTo>
                <a:lnTo>
                  <a:pt x="2265" y="129"/>
                </a:lnTo>
                <a:lnTo>
                  <a:pt x="2273" y="128"/>
                </a:lnTo>
                <a:lnTo>
                  <a:pt x="2281" y="127"/>
                </a:lnTo>
                <a:lnTo>
                  <a:pt x="2289" y="127"/>
                </a:lnTo>
                <a:lnTo>
                  <a:pt x="2298" y="126"/>
                </a:lnTo>
                <a:lnTo>
                  <a:pt x="2306" y="125"/>
                </a:lnTo>
                <a:lnTo>
                  <a:pt x="2314" y="125"/>
                </a:lnTo>
                <a:lnTo>
                  <a:pt x="2322" y="124"/>
                </a:lnTo>
                <a:lnTo>
                  <a:pt x="2330" y="124"/>
                </a:lnTo>
                <a:lnTo>
                  <a:pt x="2339" y="123"/>
                </a:lnTo>
                <a:lnTo>
                  <a:pt x="2347" y="122"/>
                </a:lnTo>
                <a:lnTo>
                  <a:pt x="2355" y="122"/>
                </a:lnTo>
                <a:lnTo>
                  <a:pt x="2363" y="121"/>
                </a:lnTo>
                <a:lnTo>
                  <a:pt x="2371" y="121"/>
                </a:lnTo>
                <a:lnTo>
                  <a:pt x="2379" y="120"/>
                </a:lnTo>
                <a:lnTo>
                  <a:pt x="2387" y="119"/>
                </a:lnTo>
                <a:lnTo>
                  <a:pt x="2395" y="119"/>
                </a:lnTo>
                <a:lnTo>
                  <a:pt x="2404" y="118"/>
                </a:lnTo>
                <a:lnTo>
                  <a:pt x="2412" y="118"/>
                </a:lnTo>
                <a:lnTo>
                  <a:pt x="2420" y="117"/>
                </a:lnTo>
                <a:lnTo>
                  <a:pt x="2428" y="116"/>
                </a:lnTo>
                <a:lnTo>
                  <a:pt x="2436" y="116"/>
                </a:lnTo>
                <a:lnTo>
                  <a:pt x="2444" y="115"/>
                </a:lnTo>
                <a:lnTo>
                  <a:pt x="2452" y="115"/>
                </a:lnTo>
                <a:lnTo>
                  <a:pt x="2459" y="114"/>
                </a:lnTo>
                <a:lnTo>
                  <a:pt x="2467" y="114"/>
                </a:lnTo>
                <a:lnTo>
                  <a:pt x="2475" y="113"/>
                </a:lnTo>
                <a:lnTo>
                  <a:pt x="2483" y="112"/>
                </a:lnTo>
                <a:lnTo>
                  <a:pt x="2491" y="112"/>
                </a:lnTo>
                <a:lnTo>
                  <a:pt x="2499" y="111"/>
                </a:lnTo>
                <a:lnTo>
                  <a:pt x="2507" y="111"/>
                </a:lnTo>
                <a:lnTo>
                  <a:pt x="2515" y="110"/>
                </a:lnTo>
                <a:lnTo>
                  <a:pt x="2522" y="110"/>
                </a:lnTo>
                <a:lnTo>
                  <a:pt x="2530" y="109"/>
                </a:lnTo>
                <a:lnTo>
                  <a:pt x="2538" y="109"/>
                </a:lnTo>
                <a:lnTo>
                  <a:pt x="2546" y="108"/>
                </a:lnTo>
                <a:lnTo>
                  <a:pt x="2553" y="107"/>
                </a:lnTo>
                <a:lnTo>
                  <a:pt x="2561" y="107"/>
                </a:lnTo>
                <a:lnTo>
                  <a:pt x="2569" y="106"/>
                </a:lnTo>
                <a:lnTo>
                  <a:pt x="2576" y="106"/>
                </a:lnTo>
                <a:lnTo>
                  <a:pt x="2584" y="105"/>
                </a:lnTo>
                <a:lnTo>
                  <a:pt x="2591" y="105"/>
                </a:lnTo>
                <a:lnTo>
                  <a:pt x="2599" y="104"/>
                </a:lnTo>
                <a:lnTo>
                  <a:pt x="2607" y="104"/>
                </a:lnTo>
                <a:lnTo>
                  <a:pt x="2614" y="103"/>
                </a:lnTo>
                <a:lnTo>
                  <a:pt x="2622" y="103"/>
                </a:lnTo>
                <a:lnTo>
                  <a:pt x="2629" y="102"/>
                </a:lnTo>
                <a:lnTo>
                  <a:pt x="2636" y="102"/>
                </a:lnTo>
                <a:lnTo>
                  <a:pt x="2644" y="101"/>
                </a:lnTo>
                <a:lnTo>
                  <a:pt x="2651" y="101"/>
                </a:lnTo>
                <a:lnTo>
                  <a:pt x="2659" y="100"/>
                </a:lnTo>
                <a:lnTo>
                  <a:pt x="2666" y="100"/>
                </a:lnTo>
                <a:lnTo>
                  <a:pt x="2673" y="99"/>
                </a:lnTo>
                <a:lnTo>
                  <a:pt x="2681" y="99"/>
                </a:lnTo>
                <a:lnTo>
                  <a:pt x="2688" y="98"/>
                </a:lnTo>
                <a:lnTo>
                  <a:pt x="2695" y="98"/>
                </a:lnTo>
                <a:lnTo>
                  <a:pt x="2702" y="97"/>
                </a:lnTo>
                <a:lnTo>
                  <a:pt x="2710" y="97"/>
                </a:lnTo>
                <a:lnTo>
                  <a:pt x="2717" y="97"/>
                </a:lnTo>
                <a:lnTo>
                  <a:pt x="2724" y="96"/>
                </a:lnTo>
                <a:lnTo>
                  <a:pt x="2731" y="96"/>
                </a:lnTo>
                <a:lnTo>
                  <a:pt x="2738" y="95"/>
                </a:lnTo>
                <a:lnTo>
                  <a:pt x="2745" y="95"/>
                </a:lnTo>
                <a:lnTo>
                  <a:pt x="2752" y="94"/>
                </a:lnTo>
                <a:lnTo>
                  <a:pt x="2759" y="94"/>
                </a:lnTo>
                <a:lnTo>
                  <a:pt x="2766" y="94"/>
                </a:lnTo>
                <a:lnTo>
                  <a:pt x="2773" y="93"/>
                </a:lnTo>
                <a:lnTo>
                  <a:pt x="2780" y="93"/>
                </a:lnTo>
                <a:lnTo>
                  <a:pt x="2787" y="92"/>
                </a:lnTo>
                <a:lnTo>
                  <a:pt x="2793" y="92"/>
                </a:lnTo>
                <a:lnTo>
                  <a:pt x="2800" y="92"/>
                </a:lnTo>
                <a:lnTo>
                  <a:pt x="2807" y="91"/>
                </a:lnTo>
                <a:lnTo>
                  <a:pt x="2814" y="91"/>
                </a:lnTo>
                <a:lnTo>
                  <a:pt x="2820" y="90"/>
                </a:lnTo>
                <a:lnTo>
                  <a:pt x="2827" y="90"/>
                </a:lnTo>
                <a:lnTo>
                  <a:pt x="2834" y="90"/>
                </a:lnTo>
                <a:lnTo>
                  <a:pt x="2840" y="89"/>
                </a:lnTo>
                <a:lnTo>
                  <a:pt x="2847" y="89"/>
                </a:lnTo>
                <a:lnTo>
                  <a:pt x="2853" y="89"/>
                </a:lnTo>
                <a:lnTo>
                  <a:pt x="2860" y="88"/>
                </a:lnTo>
                <a:lnTo>
                  <a:pt x="2866" y="88"/>
                </a:lnTo>
                <a:lnTo>
                  <a:pt x="2873" y="88"/>
                </a:lnTo>
                <a:lnTo>
                  <a:pt x="2879" y="87"/>
                </a:lnTo>
                <a:lnTo>
                  <a:pt x="2885" y="87"/>
                </a:lnTo>
                <a:lnTo>
                  <a:pt x="2892" y="87"/>
                </a:lnTo>
                <a:lnTo>
                  <a:pt x="2898" y="86"/>
                </a:lnTo>
                <a:lnTo>
                  <a:pt x="2904" y="86"/>
                </a:lnTo>
                <a:lnTo>
                  <a:pt x="2910" y="86"/>
                </a:lnTo>
                <a:lnTo>
                  <a:pt x="2917" y="85"/>
                </a:lnTo>
                <a:lnTo>
                  <a:pt x="2923" y="85"/>
                </a:lnTo>
                <a:lnTo>
                  <a:pt x="2929" y="85"/>
                </a:lnTo>
                <a:lnTo>
                  <a:pt x="2935" y="85"/>
                </a:lnTo>
                <a:lnTo>
                  <a:pt x="2941" y="84"/>
                </a:lnTo>
                <a:lnTo>
                  <a:pt x="2947" y="84"/>
                </a:lnTo>
                <a:lnTo>
                  <a:pt x="2953" y="84"/>
                </a:lnTo>
                <a:lnTo>
                  <a:pt x="2959" y="84"/>
                </a:lnTo>
                <a:lnTo>
                  <a:pt x="2965" y="83"/>
                </a:lnTo>
                <a:lnTo>
                  <a:pt x="2970" y="83"/>
                </a:lnTo>
                <a:lnTo>
                  <a:pt x="2976" y="83"/>
                </a:lnTo>
                <a:lnTo>
                  <a:pt x="2982" y="83"/>
                </a:lnTo>
                <a:lnTo>
                  <a:pt x="2988" y="83"/>
                </a:lnTo>
                <a:lnTo>
                  <a:pt x="2993" y="82"/>
                </a:lnTo>
                <a:lnTo>
                  <a:pt x="2999" y="82"/>
                </a:lnTo>
                <a:lnTo>
                  <a:pt x="3004" y="82"/>
                </a:lnTo>
                <a:lnTo>
                  <a:pt x="3010" y="82"/>
                </a:lnTo>
                <a:lnTo>
                  <a:pt x="3015" y="82"/>
                </a:lnTo>
                <a:lnTo>
                  <a:pt x="3021" y="81"/>
                </a:lnTo>
                <a:lnTo>
                  <a:pt x="3026" y="81"/>
                </a:lnTo>
                <a:lnTo>
                  <a:pt x="3032" y="81"/>
                </a:lnTo>
                <a:lnTo>
                  <a:pt x="3037" y="81"/>
                </a:lnTo>
                <a:lnTo>
                  <a:pt x="3042" y="81"/>
                </a:lnTo>
                <a:lnTo>
                  <a:pt x="3047" y="81"/>
                </a:lnTo>
                <a:lnTo>
                  <a:pt x="3053" y="81"/>
                </a:lnTo>
                <a:lnTo>
                  <a:pt x="3058" y="80"/>
                </a:lnTo>
                <a:lnTo>
                  <a:pt x="3063" y="80"/>
                </a:lnTo>
                <a:lnTo>
                  <a:pt x="3068" y="80"/>
                </a:lnTo>
                <a:lnTo>
                  <a:pt x="3073" y="80"/>
                </a:lnTo>
                <a:lnTo>
                  <a:pt x="3078" y="80"/>
                </a:lnTo>
                <a:lnTo>
                  <a:pt x="3083" y="80"/>
                </a:lnTo>
                <a:lnTo>
                  <a:pt x="3088" y="80"/>
                </a:lnTo>
                <a:lnTo>
                  <a:pt x="3092" y="80"/>
                </a:lnTo>
                <a:lnTo>
                  <a:pt x="3097" y="80"/>
                </a:lnTo>
                <a:lnTo>
                  <a:pt x="3102" y="80"/>
                </a:lnTo>
                <a:lnTo>
                  <a:pt x="3107" y="80"/>
                </a:lnTo>
                <a:lnTo>
                  <a:pt x="3111" y="80"/>
                </a:lnTo>
                <a:lnTo>
                  <a:pt x="3116" y="80"/>
                </a:lnTo>
                <a:lnTo>
                  <a:pt x="3120" y="80"/>
                </a:lnTo>
                <a:lnTo>
                  <a:pt x="3125" y="80"/>
                </a:lnTo>
                <a:lnTo>
                  <a:pt x="3125" y="80"/>
                </a:lnTo>
                <a:lnTo>
                  <a:pt x="3138" y="80"/>
                </a:lnTo>
                <a:lnTo>
                  <a:pt x="3151" y="80"/>
                </a:lnTo>
                <a:lnTo>
                  <a:pt x="3164" y="80"/>
                </a:lnTo>
                <a:lnTo>
                  <a:pt x="3177" y="80"/>
                </a:lnTo>
                <a:lnTo>
                  <a:pt x="3189" y="80"/>
                </a:lnTo>
                <a:lnTo>
                  <a:pt x="3201" y="81"/>
                </a:lnTo>
                <a:lnTo>
                  <a:pt x="3212" y="81"/>
                </a:lnTo>
                <a:lnTo>
                  <a:pt x="3224" y="81"/>
                </a:lnTo>
                <a:lnTo>
                  <a:pt x="3235" y="82"/>
                </a:lnTo>
                <a:lnTo>
                  <a:pt x="3245" y="82"/>
                </a:lnTo>
                <a:lnTo>
                  <a:pt x="3256" y="83"/>
                </a:lnTo>
                <a:lnTo>
                  <a:pt x="3266" y="83"/>
                </a:lnTo>
                <a:lnTo>
                  <a:pt x="3276" y="84"/>
                </a:lnTo>
                <a:lnTo>
                  <a:pt x="3286" y="85"/>
                </a:lnTo>
                <a:lnTo>
                  <a:pt x="3295" y="85"/>
                </a:lnTo>
                <a:lnTo>
                  <a:pt x="3305" y="86"/>
                </a:lnTo>
                <a:lnTo>
                  <a:pt x="3314" y="87"/>
                </a:lnTo>
                <a:lnTo>
                  <a:pt x="3322" y="88"/>
                </a:lnTo>
                <a:lnTo>
                  <a:pt x="3331" y="89"/>
                </a:lnTo>
                <a:lnTo>
                  <a:pt x="3339" y="90"/>
                </a:lnTo>
                <a:lnTo>
                  <a:pt x="3347" y="91"/>
                </a:lnTo>
                <a:lnTo>
                  <a:pt x="3355" y="91"/>
                </a:lnTo>
                <a:lnTo>
                  <a:pt x="3363" y="92"/>
                </a:lnTo>
                <a:lnTo>
                  <a:pt x="3370" y="94"/>
                </a:lnTo>
                <a:lnTo>
                  <a:pt x="3378" y="95"/>
                </a:lnTo>
                <a:lnTo>
                  <a:pt x="3385" y="96"/>
                </a:lnTo>
                <a:lnTo>
                  <a:pt x="3391" y="97"/>
                </a:lnTo>
                <a:lnTo>
                  <a:pt x="3398" y="98"/>
                </a:lnTo>
                <a:lnTo>
                  <a:pt x="3404" y="99"/>
                </a:lnTo>
                <a:lnTo>
                  <a:pt x="3411" y="100"/>
                </a:lnTo>
                <a:lnTo>
                  <a:pt x="3417" y="102"/>
                </a:lnTo>
                <a:lnTo>
                  <a:pt x="3423" y="103"/>
                </a:lnTo>
                <a:lnTo>
                  <a:pt x="3428" y="104"/>
                </a:lnTo>
                <a:lnTo>
                  <a:pt x="3434" y="106"/>
                </a:lnTo>
                <a:lnTo>
                  <a:pt x="3439" y="107"/>
                </a:lnTo>
                <a:lnTo>
                  <a:pt x="3445" y="108"/>
                </a:lnTo>
                <a:lnTo>
                  <a:pt x="3450" y="110"/>
                </a:lnTo>
                <a:lnTo>
                  <a:pt x="3455" y="111"/>
                </a:lnTo>
                <a:lnTo>
                  <a:pt x="3459" y="112"/>
                </a:lnTo>
                <a:lnTo>
                  <a:pt x="3464" y="114"/>
                </a:lnTo>
                <a:lnTo>
                  <a:pt x="3469" y="115"/>
                </a:lnTo>
                <a:lnTo>
                  <a:pt x="3473" y="117"/>
                </a:lnTo>
                <a:lnTo>
                  <a:pt x="3477" y="118"/>
                </a:lnTo>
                <a:lnTo>
                  <a:pt x="3481" y="120"/>
                </a:lnTo>
                <a:lnTo>
                  <a:pt x="3485" y="121"/>
                </a:lnTo>
                <a:lnTo>
                  <a:pt x="3489" y="123"/>
                </a:lnTo>
                <a:lnTo>
                  <a:pt x="3493" y="124"/>
                </a:lnTo>
                <a:lnTo>
                  <a:pt x="3497" y="126"/>
                </a:lnTo>
                <a:lnTo>
                  <a:pt x="3500" y="127"/>
                </a:lnTo>
                <a:lnTo>
                  <a:pt x="3504" y="129"/>
                </a:lnTo>
                <a:lnTo>
                  <a:pt x="3507" y="130"/>
                </a:lnTo>
                <a:lnTo>
                  <a:pt x="3510" y="132"/>
                </a:lnTo>
                <a:lnTo>
                  <a:pt x="3513" y="133"/>
                </a:lnTo>
                <a:lnTo>
                  <a:pt x="3516" y="135"/>
                </a:lnTo>
                <a:lnTo>
                  <a:pt x="3519" y="136"/>
                </a:lnTo>
                <a:lnTo>
                  <a:pt x="3522" y="138"/>
                </a:lnTo>
                <a:lnTo>
                  <a:pt x="3525" y="139"/>
                </a:lnTo>
                <a:lnTo>
                  <a:pt x="3528" y="141"/>
                </a:lnTo>
                <a:lnTo>
                  <a:pt x="3531" y="143"/>
                </a:lnTo>
                <a:lnTo>
                  <a:pt x="3533" y="144"/>
                </a:lnTo>
                <a:lnTo>
                  <a:pt x="3536" y="146"/>
                </a:lnTo>
                <a:lnTo>
                  <a:pt x="3539" y="147"/>
                </a:lnTo>
                <a:lnTo>
                  <a:pt x="3541" y="149"/>
                </a:lnTo>
                <a:lnTo>
                  <a:pt x="3544" y="150"/>
                </a:lnTo>
                <a:lnTo>
                  <a:pt x="3546" y="152"/>
                </a:lnTo>
                <a:lnTo>
                  <a:pt x="3549" y="153"/>
                </a:lnTo>
                <a:lnTo>
                  <a:pt x="3551" y="155"/>
                </a:lnTo>
                <a:lnTo>
                  <a:pt x="3553" y="156"/>
                </a:lnTo>
                <a:lnTo>
                  <a:pt x="3556" y="157"/>
                </a:lnTo>
                <a:lnTo>
                  <a:pt x="3558" y="159"/>
                </a:lnTo>
                <a:lnTo>
                  <a:pt x="3560" y="160"/>
                </a:lnTo>
                <a:lnTo>
                  <a:pt x="3563" y="162"/>
                </a:lnTo>
                <a:lnTo>
                  <a:pt x="3565" y="163"/>
                </a:lnTo>
                <a:lnTo>
                  <a:pt x="3567" y="164"/>
                </a:lnTo>
                <a:lnTo>
                  <a:pt x="3570" y="166"/>
                </a:lnTo>
                <a:lnTo>
                  <a:pt x="3572" y="167"/>
                </a:lnTo>
                <a:lnTo>
                  <a:pt x="3574" y="168"/>
                </a:lnTo>
                <a:lnTo>
                  <a:pt x="3577" y="170"/>
                </a:lnTo>
                <a:lnTo>
                  <a:pt x="3579" y="171"/>
                </a:lnTo>
                <a:lnTo>
                  <a:pt x="3582" y="172"/>
                </a:lnTo>
                <a:lnTo>
                  <a:pt x="3584" y="173"/>
                </a:lnTo>
                <a:lnTo>
                  <a:pt x="3586" y="174"/>
                </a:lnTo>
                <a:lnTo>
                  <a:pt x="3589" y="176"/>
                </a:lnTo>
                <a:lnTo>
                  <a:pt x="3592" y="177"/>
                </a:lnTo>
                <a:lnTo>
                  <a:pt x="3594" y="178"/>
                </a:lnTo>
                <a:lnTo>
                  <a:pt x="3597" y="179"/>
                </a:lnTo>
                <a:lnTo>
                  <a:pt x="3600" y="180"/>
                </a:lnTo>
                <a:lnTo>
                  <a:pt x="3602" y="181"/>
                </a:lnTo>
                <a:lnTo>
                  <a:pt x="3605" y="182"/>
                </a:lnTo>
                <a:lnTo>
                  <a:pt x="3608" y="183"/>
                </a:lnTo>
                <a:lnTo>
                  <a:pt x="3611" y="183"/>
                </a:lnTo>
                <a:lnTo>
                  <a:pt x="3614" y="184"/>
                </a:lnTo>
                <a:lnTo>
                  <a:pt x="3617" y="185"/>
                </a:lnTo>
                <a:lnTo>
                  <a:pt x="3621" y="186"/>
                </a:lnTo>
                <a:lnTo>
                  <a:pt x="3624" y="187"/>
                </a:lnTo>
                <a:lnTo>
                  <a:pt x="3628" y="187"/>
                </a:lnTo>
                <a:lnTo>
                  <a:pt x="3631" y="188"/>
                </a:lnTo>
                <a:lnTo>
                  <a:pt x="3635" y="188"/>
                </a:lnTo>
                <a:lnTo>
                  <a:pt x="3638" y="189"/>
                </a:lnTo>
                <a:lnTo>
                  <a:pt x="3642" y="190"/>
                </a:lnTo>
                <a:lnTo>
                  <a:pt x="3646" y="190"/>
                </a:lnTo>
                <a:lnTo>
                  <a:pt x="3650" y="190"/>
                </a:lnTo>
                <a:lnTo>
                  <a:pt x="3655" y="191"/>
                </a:lnTo>
                <a:lnTo>
                  <a:pt x="3659" y="191"/>
                </a:lnTo>
                <a:lnTo>
                  <a:pt x="3659" y="191"/>
                </a:lnTo>
                <a:lnTo>
                  <a:pt x="3666" y="191"/>
                </a:lnTo>
                <a:lnTo>
                  <a:pt x="3673" y="192"/>
                </a:lnTo>
                <a:lnTo>
                  <a:pt x="3680" y="192"/>
                </a:lnTo>
                <a:lnTo>
                  <a:pt x="3686" y="192"/>
                </a:lnTo>
                <a:lnTo>
                  <a:pt x="3693" y="192"/>
                </a:lnTo>
                <a:lnTo>
                  <a:pt x="3699" y="192"/>
                </a:lnTo>
                <a:lnTo>
                  <a:pt x="3705" y="191"/>
                </a:lnTo>
                <a:lnTo>
                  <a:pt x="3710" y="191"/>
                </a:lnTo>
                <a:lnTo>
                  <a:pt x="3716" y="191"/>
                </a:lnTo>
                <a:lnTo>
                  <a:pt x="3722" y="190"/>
                </a:lnTo>
                <a:lnTo>
                  <a:pt x="3727" y="189"/>
                </a:lnTo>
                <a:lnTo>
                  <a:pt x="3732" y="189"/>
                </a:lnTo>
                <a:lnTo>
                  <a:pt x="3737" y="188"/>
                </a:lnTo>
                <a:lnTo>
                  <a:pt x="3742" y="187"/>
                </a:lnTo>
                <a:lnTo>
                  <a:pt x="3747" y="186"/>
                </a:lnTo>
                <a:lnTo>
                  <a:pt x="3751" y="185"/>
                </a:lnTo>
                <a:lnTo>
                  <a:pt x="3756" y="184"/>
                </a:lnTo>
                <a:lnTo>
                  <a:pt x="3761" y="183"/>
                </a:lnTo>
                <a:lnTo>
                  <a:pt x="3765" y="182"/>
                </a:lnTo>
                <a:lnTo>
                  <a:pt x="3770" y="181"/>
                </a:lnTo>
                <a:lnTo>
                  <a:pt x="3774" y="180"/>
                </a:lnTo>
                <a:lnTo>
                  <a:pt x="3778" y="178"/>
                </a:lnTo>
                <a:lnTo>
                  <a:pt x="3783" y="177"/>
                </a:lnTo>
                <a:lnTo>
                  <a:pt x="3787" y="176"/>
                </a:lnTo>
                <a:lnTo>
                  <a:pt x="3791" y="174"/>
                </a:lnTo>
                <a:lnTo>
                  <a:pt x="3796" y="173"/>
                </a:lnTo>
                <a:lnTo>
                  <a:pt x="3800" y="172"/>
                </a:lnTo>
                <a:lnTo>
                  <a:pt x="3804" y="170"/>
                </a:lnTo>
                <a:lnTo>
                  <a:pt x="3809" y="169"/>
                </a:lnTo>
                <a:lnTo>
                  <a:pt x="3813" y="167"/>
                </a:lnTo>
                <a:lnTo>
                  <a:pt x="3818" y="166"/>
                </a:lnTo>
                <a:lnTo>
                  <a:pt x="3822" y="164"/>
                </a:lnTo>
                <a:lnTo>
                  <a:pt x="3827" y="163"/>
                </a:lnTo>
                <a:lnTo>
                  <a:pt x="3832" y="162"/>
                </a:lnTo>
                <a:lnTo>
                  <a:pt x="3836" y="160"/>
                </a:lnTo>
                <a:lnTo>
                  <a:pt x="3841" y="159"/>
                </a:lnTo>
                <a:lnTo>
                  <a:pt x="3846" y="157"/>
                </a:lnTo>
                <a:lnTo>
                  <a:pt x="3851" y="156"/>
                </a:lnTo>
                <a:lnTo>
                  <a:pt x="3857" y="155"/>
                </a:lnTo>
                <a:lnTo>
                  <a:pt x="3862" y="153"/>
                </a:lnTo>
                <a:lnTo>
                  <a:pt x="3868" y="152"/>
                </a:lnTo>
                <a:lnTo>
                  <a:pt x="3873" y="151"/>
                </a:lnTo>
                <a:lnTo>
                  <a:pt x="3879" y="150"/>
                </a:lnTo>
                <a:lnTo>
                  <a:pt x="3885" y="148"/>
                </a:lnTo>
                <a:lnTo>
                  <a:pt x="3892" y="147"/>
                </a:lnTo>
                <a:lnTo>
                  <a:pt x="3898" y="146"/>
                </a:lnTo>
                <a:lnTo>
                  <a:pt x="3905" y="145"/>
                </a:lnTo>
                <a:lnTo>
                  <a:pt x="3912" y="144"/>
                </a:lnTo>
                <a:lnTo>
                  <a:pt x="3919" y="144"/>
                </a:lnTo>
                <a:lnTo>
                  <a:pt x="3926" y="143"/>
                </a:lnTo>
                <a:lnTo>
                  <a:pt x="3934" y="142"/>
                </a:lnTo>
                <a:lnTo>
                  <a:pt x="3941" y="141"/>
                </a:lnTo>
                <a:lnTo>
                  <a:pt x="3950" y="141"/>
                </a:lnTo>
                <a:lnTo>
                  <a:pt x="3958" y="140"/>
                </a:lnTo>
                <a:lnTo>
                  <a:pt x="3967" y="140"/>
                </a:lnTo>
                <a:lnTo>
                  <a:pt x="3976" y="140"/>
                </a:lnTo>
                <a:lnTo>
                  <a:pt x="3985" y="140"/>
                </a:lnTo>
                <a:lnTo>
                  <a:pt x="3995" y="139"/>
                </a:lnTo>
                <a:lnTo>
                  <a:pt x="4005" y="139"/>
                </a:lnTo>
                <a:lnTo>
                  <a:pt x="4015" y="140"/>
                </a:lnTo>
                <a:lnTo>
                  <a:pt x="4026" y="140"/>
                </a:lnTo>
                <a:lnTo>
                  <a:pt x="4037" y="140"/>
                </a:lnTo>
                <a:lnTo>
                  <a:pt x="4048" y="141"/>
                </a:lnTo>
                <a:lnTo>
                  <a:pt x="4048" y="141"/>
                </a:lnTo>
                <a:lnTo>
                  <a:pt x="4053" y="141"/>
                </a:lnTo>
                <a:lnTo>
                  <a:pt x="4058" y="141"/>
                </a:lnTo>
                <a:lnTo>
                  <a:pt x="4063" y="141"/>
                </a:lnTo>
                <a:lnTo>
                  <a:pt x="4068" y="142"/>
                </a:lnTo>
                <a:lnTo>
                  <a:pt x="4073" y="142"/>
                </a:lnTo>
                <a:lnTo>
                  <a:pt x="4078" y="142"/>
                </a:lnTo>
                <a:lnTo>
                  <a:pt x="4084" y="143"/>
                </a:lnTo>
                <a:lnTo>
                  <a:pt x="4089" y="143"/>
                </a:lnTo>
                <a:lnTo>
                  <a:pt x="4094" y="144"/>
                </a:lnTo>
                <a:lnTo>
                  <a:pt x="4100" y="144"/>
                </a:lnTo>
                <a:lnTo>
                  <a:pt x="4105" y="145"/>
                </a:lnTo>
                <a:lnTo>
                  <a:pt x="4111" y="145"/>
                </a:lnTo>
                <a:lnTo>
                  <a:pt x="4116" y="146"/>
                </a:lnTo>
                <a:lnTo>
                  <a:pt x="4122" y="146"/>
                </a:lnTo>
                <a:lnTo>
                  <a:pt x="4128" y="147"/>
                </a:lnTo>
                <a:lnTo>
                  <a:pt x="4134" y="148"/>
                </a:lnTo>
                <a:lnTo>
                  <a:pt x="4139" y="148"/>
                </a:lnTo>
                <a:lnTo>
                  <a:pt x="4145" y="149"/>
                </a:lnTo>
                <a:lnTo>
                  <a:pt x="4151" y="149"/>
                </a:lnTo>
                <a:lnTo>
                  <a:pt x="4157" y="150"/>
                </a:lnTo>
                <a:lnTo>
                  <a:pt x="4163" y="151"/>
                </a:lnTo>
                <a:lnTo>
                  <a:pt x="4169" y="152"/>
                </a:lnTo>
                <a:lnTo>
                  <a:pt x="4175" y="152"/>
                </a:lnTo>
                <a:lnTo>
                  <a:pt x="4182" y="153"/>
                </a:lnTo>
                <a:lnTo>
                  <a:pt x="4188" y="154"/>
                </a:lnTo>
                <a:lnTo>
                  <a:pt x="4194" y="155"/>
                </a:lnTo>
                <a:lnTo>
                  <a:pt x="4201" y="156"/>
                </a:lnTo>
                <a:lnTo>
                  <a:pt x="4207" y="156"/>
                </a:lnTo>
                <a:lnTo>
                  <a:pt x="4213" y="157"/>
                </a:lnTo>
                <a:lnTo>
                  <a:pt x="4220" y="158"/>
                </a:lnTo>
                <a:lnTo>
                  <a:pt x="4226" y="159"/>
                </a:lnTo>
                <a:lnTo>
                  <a:pt x="4233" y="160"/>
                </a:lnTo>
                <a:lnTo>
                  <a:pt x="4239" y="161"/>
                </a:lnTo>
                <a:lnTo>
                  <a:pt x="4246" y="162"/>
                </a:lnTo>
                <a:lnTo>
                  <a:pt x="4253" y="163"/>
                </a:lnTo>
                <a:lnTo>
                  <a:pt x="4259" y="164"/>
                </a:lnTo>
                <a:lnTo>
                  <a:pt x="4266" y="165"/>
                </a:lnTo>
                <a:lnTo>
                  <a:pt x="4273" y="166"/>
                </a:lnTo>
                <a:lnTo>
                  <a:pt x="4280" y="167"/>
                </a:lnTo>
                <a:lnTo>
                  <a:pt x="4287" y="168"/>
                </a:lnTo>
                <a:lnTo>
                  <a:pt x="4294" y="169"/>
                </a:lnTo>
                <a:lnTo>
                  <a:pt x="4301" y="170"/>
                </a:lnTo>
                <a:lnTo>
                  <a:pt x="4307" y="171"/>
                </a:lnTo>
                <a:lnTo>
                  <a:pt x="4314" y="172"/>
                </a:lnTo>
                <a:lnTo>
                  <a:pt x="4322" y="173"/>
                </a:lnTo>
                <a:lnTo>
                  <a:pt x="4329" y="174"/>
                </a:lnTo>
                <a:lnTo>
                  <a:pt x="4336" y="175"/>
                </a:lnTo>
                <a:lnTo>
                  <a:pt x="4343" y="176"/>
                </a:lnTo>
                <a:lnTo>
                  <a:pt x="4350" y="177"/>
                </a:lnTo>
                <a:lnTo>
                  <a:pt x="4357" y="178"/>
                </a:lnTo>
                <a:lnTo>
                  <a:pt x="4364" y="180"/>
                </a:lnTo>
                <a:lnTo>
                  <a:pt x="4372" y="181"/>
                </a:lnTo>
                <a:lnTo>
                  <a:pt x="4379" y="182"/>
                </a:lnTo>
                <a:lnTo>
                  <a:pt x="4386" y="183"/>
                </a:lnTo>
                <a:lnTo>
                  <a:pt x="4394" y="184"/>
                </a:lnTo>
                <a:lnTo>
                  <a:pt x="4401" y="185"/>
                </a:lnTo>
                <a:lnTo>
                  <a:pt x="4409" y="186"/>
                </a:lnTo>
                <a:lnTo>
                  <a:pt x="4416" y="188"/>
                </a:lnTo>
                <a:lnTo>
                  <a:pt x="4423" y="189"/>
                </a:lnTo>
                <a:lnTo>
                  <a:pt x="4431" y="190"/>
                </a:lnTo>
                <a:lnTo>
                  <a:pt x="4438" y="191"/>
                </a:lnTo>
                <a:lnTo>
                  <a:pt x="4446" y="192"/>
                </a:lnTo>
                <a:lnTo>
                  <a:pt x="4453" y="194"/>
                </a:lnTo>
                <a:lnTo>
                  <a:pt x="4461" y="195"/>
                </a:lnTo>
                <a:lnTo>
                  <a:pt x="4469" y="196"/>
                </a:lnTo>
                <a:lnTo>
                  <a:pt x="4476" y="197"/>
                </a:lnTo>
                <a:lnTo>
                  <a:pt x="4484" y="198"/>
                </a:lnTo>
                <a:lnTo>
                  <a:pt x="4492" y="199"/>
                </a:lnTo>
                <a:lnTo>
                  <a:pt x="4499" y="201"/>
                </a:lnTo>
                <a:lnTo>
                  <a:pt x="4507" y="202"/>
                </a:lnTo>
                <a:lnTo>
                  <a:pt x="4515" y="203"/>
                </a:lnTo>
                <a:lnTo>
                  <a:pt x="4522" y="204"/>
                </a:lnTo>
                <a:lnTo>
                  <a:pt x="4530" y="205"/>
                </a:lnTo>
                <a:lnTo>
                  <a:pt x="4538" y="207"/>
                </a:lnTo>
                <a:lnTo>
                  <a:pt x="4546" y="208"/>
                </a:lnTo>
                <a:lnTo>
                  <a:pt x="4553" y="209"/>
                </a:lnTo>
                <a:lnTo>
                  <a:pt x="4561" y="210"/>
                </a:lnTo>
                <a:lnTo>
                  <a:pt x="4569" y="211"/>
                </a:lnTo>
                <a:lnTo>
                  <a:pt x="4577" y="213"/>
                </a:lnTo>
                <a:lnTo>
                  <a:pt x="4585" y="214"/>
                </a:lnTo>
                <a:lnTo>
                  <a:pt x="4593" y="215"/>
                </a:lnTo>
                <a:lnTo>
                  <a:pt x="4600" y="216"/>
                </a:lnTo>
                <a:lnTo>
                  <a:pt x="4608" y="217"/>
                </a:lnTo>
                <a:lnTo>
                  <a:pt x="4616" y="218"/>
                </a:lnTo>
                <a:lnTo>
                  <a:pt x="4624" y="220"/>
                </a:lnTo>
                <a:lnTo>
                  <a:pt x="4632" y="221"/>
                </a:lnTo>
                <a:lnTo>
                  <a:pt x="4640" y="222"/>
                </a:lnTo>
                <a:lnTo>
                  <a:pt x="4648" y="223"/>
                </a:lnTo>
                <a:lnTo>
                  <a:pt x="4656" y="224"/>
                </a:lnTo>
                <a:lnTo>
                  <a:pt x="4664" y="225"/>
                </a:lnTo>
                <a:lnTo>
                  <a:pt x="4672" y="226"/>
                </a:lnTo>
                <a:lnTo>
                  <a:pt x="4679" y="227"/>
                </a:lnTo>
                <a:lnTo>
                  <a:pt x="4687" y="228"/>
                </a:lnTo>
                <a:lnTo>
                  <a:pt x="4695" y="229"/>
                </a:lnTo>
                <a:lnTo>
                  <a:pt x="4703" y="231"/>
                </a:lnTo>
                <a:lnTo>
                  <a:pt x="4711" y="232"/>
                </a:lnTo>
                <a:lnTo>
                  <a:pt x="4719" y="233"/>
                </a:lnTo>
                <a:lnTo>
                  <a:pt x="4727" y="234"/>
                </a:lnTo>
                <a:lnTo>
                  <a:pt x="4735" y="235"/>
                </a:lnTo>
                <a:lnTo>
                  <a:pt x="4743" y="236"/>
                </a:lnTo>
                <a:lnTo>
                  <a:pt x="4751" y="237"/>
                </a:lnTo>
                <a:lnTo>
                  <a:pt x="4759" y="238"/>
                </a:lnTo>
                <a:lnTo>
                  <a:pt x="4767" y="239"/>
                </a:lnTo>
                <a:lnTo>
                  <a:pt x="4775" y="240"/>
                </a:lnTo>
                <a:lnTo>
                  <a:pt x="4783" y="241"/>
                </a:lnTo>
                <a:lnTo>
                  <a:pt x="4791" y="241"/>
                </a:lnTo>
                <a:lnTo>
                  <a:pt x="4798" y="242"/>
                </a:lnTo>
                <a:lnTo>
                  <a:pt x="4806" y="243"/>
                </a:lnTo>
                <a:lnTo>
                  <a:pt x="4814" y="244"/>
                </a:lnTo>
                <a:lnTo>
                  <a:pt x="4822" y="245"/>
                </a:lnTo>
                <a:lnTo>
                  <a:pt x="4830" y="246"/>
                </a:lnTo>
                <a:lnTo>
                  <a:pt x="4838" y="247"/>
                </a:lnTo>
                <a:lnTo>
                  <a:pt x="4846" y="247"/>
                </a:lnTo>
                <a:lnTo>
                  <a:pt x="4854" y="248"/>
                </a:lnTo>
                <a:lnTo>
                  <a:pt x="4861" y="249"/>
                </a:lnTo>
                <a:lnTo>
                  <a:pt x="4869" y="250"/>
                </a:lnTo>
                <a:lnTo>
                  <a:pt x="4877" y="251"/>
                </a:lnTo>
                <a:lnTo>
                  <a:pt x="4885" y="251"/>
                </a:lnTo>
                <a:lnTo>
                  <a:pt x="4893" y="252"/>
                </a:lnTo>
                <a:lnTo>
                  <a:pt x="4900" y="253"/>
                </a:lnTo>
                <a:lnTo>
                  <a:pt x="4908" y="253"/>
                </a:lnTo>
                <a:lnTo>
                  <a:pt x="4916" y="254"/>
                </a:lnTo>
                <a:lnTo>
                  <a:pt x="4924" y="255"/>
                </a:lnTo>
                <a:lnTo>
                  <a:pt x="4931" y="255"/>
                </a:lnTo>
                <a:lnTo>
                  <a:pt x="4939" y="256"/>
                </a:lnTo>
                <a:lnTo>
                  <a:pt x="4947" y="256"/>
                </a:lnTo>
                <a:lnTo>
                  <a:pt x="4954" y="257"/>
                </a:lnTo>
                <a:lnTo>
                  <a:pt x="4962" y="257"/>
                </a:lnTo>
                <a:lnTo>
                  <a:pt x="4969" y="258"/>
                </a:lnTo>
                <a:lnTo>
                  <a:pt x="4977" y="258"/>
                </a:lnTo>
                <a:lnTo>
                  <a:pt x="4985" y="259"/>
                </a:lnTo>
                <a:lnTo>
                  <a:pt x="4992" y="259"/>
                </a:lnTo>
                <a:lnTo>
                  <a:pt x="5000" y="259"/>
                </a:lnTo>
                <a:lnTo>
                  <a:pt x="5007" y="260"/>
                </a:lnTo>
                <a:lnTo>
                  <a:pt x="5015" y="260"/>
                </a:lnTo>
                <a:lnTo>
                  <a:pt x="5022" y="260"/>
                </a:lnTo>
                <a:lnTo>
                  <a:pt x="5030" y="261"/>
                </a:lnTo>
                <a:lnTo>
                  <a:pt x="5037" y="261"/>
                </a:lnTo>
                <a:lnTo>
                  <a:pt x="5044" y="261"/>
                </a:lnTo>
                <a:lnTo>
                  <a:pt x="5052" y="261"/>
                </a:lnTo>
                <a:lnTo>
                  <a:pt x="5059" y="261"/>
                </a:lnTo>
                <a:lnTo>
                  <a:pt x="5066" y="262"/>
                </a:lnTo>
                <a:lnTo>
                  <a:pt x="5073" y="262"/>
                </a:lnTo>
                <a:lnTo>
                  <a:pt x="5081" y="262"/>
                </a:lnTo>
                <a:lnTo>
                  <a:pt x="5088" y="262"/>
                </a:lnTo>
                <a:lnTo>
                  <a:pt x="5095" y="262"/>
                </a:lnTo>
                <a:lnTo>
                  <a:pt x="5102" y="262"/>
                </a:lnTo>
                <a:lnTo>
                  <a:pt x="5109" y="262"/>
                </a:lnTo>
                <a:lnTo>
                  <a:pt x="5116" y="262"/>
                </a:lnTo>
                <a:lnTo>
                  <a:pt x="5116" y="262"/>
                </a:lnTo>
                <a:lnTo>
                  <a:pt x="5124" y="261"/>
                </a:lnTo>
                <a:lnTo>
                  <a:pt x="5131" y="261"/>
                </a:lnTo>
                <a:lnTo>
                  <a:pt x="5138" y="261"/>
                </a:lnTo>
                <a:lnTo>
                  <a:pt x="5146" y="261"/>
                </a:lnTo>
                <a:lnTo>
                  <a:pt x="5154" y="261"/>
                </a:lnTo>
                <a:lnTo>
                  <a:pt x="5161" y="260"/>
                </a:lnTo>
                <a:lnTo>
                  <a:pt x="5169" y="260"/>
                </a:lnTo>
                <a:lnTo>
                  <a:pt x="5177" y="259"/>
                </a:lnTo>
                <a:lnTo>
                  <a:pt x="5185" y="259"/>
                </a:lnTo>
                <a:lnTo>
                  <a:pt x="5193" y="258"/>
                </a:lnTo>
                <a:lnTo>
                  <a:pt x="5201" y="258"/>
                </a:lnTo>
                <a:lnTo>
                  <a:pt x="5209" y="257"/>
                </a:lnTo>
                <a:lnTo>
                  <a:pt x="5218" y="257"/>
                </a:lnTo>
                <a:lnTo>
                  <a:pt x="5226" y="256"/>
                </a:lnTo>
                <a:lnTo>
                  <a:pt x="5234" y="255"/>
                </a:lnTo>
                <a:lnTo>
                  <a:pt x="5243" y="255"/>
                </a:lnTo>
                <a:lnTo>
                  <a:pt x="5251" y="254"/>
                </a:lnTo>
                <a:lnTo>
                  <a:pt x="5260" y="253"/>
                </a:lnTo>
                <a:lnTo>
                  <a:pt x="5269" y="252"/>
                </a:lnTo>
                <a:lnTo>
                  <a:pt x="5277" y="252"/>
                </a:lnTo>
                <a:lnTo>
                  <a:pt x="5286" y="251"/>
                </a:lnTo>
                <a:lnTo>
                  <a:pt x="5295" y="250"/>
                </a:lnTo>
                <a:lnTo>
                  <a:pt x="5304" y="249"/>
                </a:lnTo>
                <a:lnTo>
                  <a:pt x="5313" y="248"/>
                </a:lnTo>
                <a:lnTo>
                  <a:pt x="5322" y="247"/>
                </a:lnTo>
                <a:lnTo>
                  <a:pt x="5331" y="246"/>
                </a:lnTo>
                <a:lnTo>
                  <a:pt x="5340" y="245"/>
                </a:lnTo>
                <a:lnTo>
                  <a:pt x="5349" y="244"/>
                </a:lnTo>
                <a:lnTo>
                  <a:pt x="5358" y="243"/>
                </a:lnTo>
                <a:lnTo>
                  <a:pt x="5367" y="242"/>
                </a:lnTo>
                <a:lnTo>
                  <a:pt x="5376" y="241"/>
                </a:lnTo>
                <a:lnTo>
                  <a:pt x="5386" y="239"/>
                </a:lnTo>
                <a:lnTo>
                  <a:pt x="5395" y="238"/>
                </a:lnTo>
                <a:lnTo>
                  <a:pt x="5404" y="237"/>
                </a:lnTo>
                <a:lnTo>
                  <a:pt x="5414" y="236"/>
                </a:lnTo>
                <a:lnTo>
                  <a:pt x="5423" y="234"/>
                </a:lnTo>
                <a:lnTo>
                  <a:pt x="5432" y="233"/>
                </a:lnTo>
                <a:lnTo>
                  <a:pt x="5442" y="232"/>
                </a:lnTo>
                <a:lnTo>
                  <a:pt x="5451" y="231"/>
                </a:lnTo>
                <a:lnTo>
                  <a:pt x="5461" y="229"/>
                </a:lnTo>
                <a:lnTo>
                  <a:pt x="5470" y="228"/>
                </a:lnTo>
                <a:lnTo>
                  <a:pt x="5480" y="227"/>
                </a:lnTo>
                <a:lnTo>
                  <a:pt x="5489" y="225"/>
                </a:lnTo>
                <a:lnTo>
                  <a:pt x="5499" y="224"/>
                </a:lnTo>
                <a:lnTo>
                  <a:pt x="5508" y="222"/>
                </a:lnTo>
                <a:lnTo>
                  <a:pt x="5518" y="221"/>
                </a:lnTo>
                <a:lnTo>
                  <a:pt x="5527" y="219"/>
                </a:lnTo>
                <a:lnTo>
                  <a:pt x="5537" y="218"/>
                </a:lnTo>
                <a:lnTo>
                  <a:pt x="5546" y="216"/>
                </a:lnTo>
                <a:lnTo>
                  <a:pt x="5556" y="215"/>
                </a:lnTo>
                <a:lnTo>
                  <a:pt x="5565" y="213"/>
                </a:lnTo>
                <a:lnTo>
                  <a:pt x="5575" y="212"/>
                </a:lnTo>
                <a:lnTo>
                  <a:pt x="5584" y="210"/>
                </a:lnTo>
                <a:lnTo>
                  <a:pt x="5594" y="209"/>
                </a:lnTo>
                <a:lnTo>
                  <a:pt x="5603" y="207"/>
                </a:lnTo>
                <a:lnTo>
                  <a:pt x="5613" y="206"/>
                </a:lnTo>
                <a:lnTo>
                  <a:pt x="5622" y="204"/>
                </a:lnTo>
                <a:lnTo>
                  <a:pt x="5631" y="203"/>
                </a:lnTo>
                <a:lnTo>
                  <a:pt x="5641" y="201"/>
                </a:lnTo>
                <a:lnTo>
                  <a:pt x="5650" y="199"/>
                </a:lnTo>
                <a:lnTo>
                  <a:pt x="5660" y="198"/>
                </a:lnTo>
                <a:lnTo>
                  <a:pt x="5669" y="196"/>
                </a:lnTo>
                <a:lnTo>
                  <a:pt x="5678" y="194"/>
                </a:lnTo>
                <a:lnTo>
                  <a:pt x="5687" y="193"/>
                </a:lnTo>
                <a:lnTo>
                  <a:pt x="5697" y="191"/>
                </a:lnTo>
                <a:lnTo>
                  <a:pt x="5706" y="190"/>
                </a:lnTo>
                <a:lnTo>
                  <a:pt x="5715" y="188"/>
                </a:lnTo>
                <a:lnTo>
                  <a:pt x="5724" y="186"/>
                </a:lnTo>
                <a:lnTo>
                  <a:pt x="5733" y="185"/>
                </a:lnTo>
                <a:lnTo>
                  <a:pt x="5742" y="183"/>
                </a:lnTo>
                <a:lnTo>
                  <a:pt x="5751" y="181"/>
                </a:lnTo>
                <a:lnTo>
                  <a:pt x="5760" y="180"/>
                </a:lnTo>
                <a:lnTo>
                  <a:pt x="5769" y="178"/>
                </a:lnTo>
                <a:lnTo>
                  <a:pt x="5778" y="176"/>
                </a:lnTo>
                <a:lnTo>
                  <a:pt x="5787" y="175"/>
                </a:lnTo>
                <a:lnTo>
                  <a:pt x="5795" y="173"/>
                </a:lnTo>
                <a:lnTo>
                  <a:pt x="5804" y="172"/>
                </a:lnTo>
                <a:lnTo>
                  <a:pt x="5813" y="170"/>
                </a:lnTo>
                <a:lnTo>
                  <a:pt x="5821" y="168"/>
                </a:lnTo>
                <a:lnTo>
                  <a:pt x="5830" y="167"/>
                </a:lnTo>
                <a:lnTo>
                  <a:pt x="5838" y="165"/>
                </a:lnTo>
                <a:lnTo>
                  <a:pt x="5847" y="163"/>
                </a:lnTo>
                <a:lnTo>
                  <a:pt x="5855" y="162"/>
                </a:lnTo>
                <a:lnTo>
                  <a:pt x="5863" y="160"/>
                </a:lnTo>
                <a:lnTo>
                  <a:pt x="5871" y="159"/>
                </a:lnTo>
                <a:lnTo>
                  <a:pt x="5879" y="157"/>
                </a:lnTo>
                <a:lnTo>
                  <a:pt x="5887" y="156"/>
                </a:lnTo>
                <a:lnTo>
                  <a:pt x="5895" y="154"/>
                </a:lnTo>
                <a:lnTo>
                  <a:pt x="5903" y="152"/>
                </a:lnTo>
                <a:lnTo>
                  <a:pt x="5911" y="151"/>
                </a:lnTo>
                <a:lnTo>
                  <a:pt x="5918" y="149"/>
                </a:lnTo>
                <a:lnTo>
                  <a:pt x="5926" y="148"/>
                </a:lnTo>
                <a:lnTo>
                  <a:pt x="5934" y="146"/>
                </a:lnTo>
                <a:lnTo>
                  <a:pt x="5941" y="145"/>
                </a:lnTo>
                <a:lnTo>
                  <a:pt x="5948" y="143"/>
                </a:lnTo>
                <a:lnTo>
                  <a:pt x="5955" y="142"/>
                </a:lnTo>
                <a:lnTo>
                  <a:pt x="5963" y="140"/>
                </a:lnTo>
                <a:lnTo>
                  <a:pt x="5970" y="139"/>
                </a:lnTo>
                <a:lnTo>
                  <a:pt x="5977" y="138"/>
                </a:lnTo>
                <a:lnTo>
                  <a:pt x="5983" y="136"/>
                </a:lnTo>
                <a:lnTo>
                  <a:pt x="5990" y="135"/>
                </a:lnTo>
                <a:lnTo>
                  <a:pt x="5997" y="133"/>
                </a:lnTo>
                <a:lnTo>
                  <a:pt x="6003" y="132"/>
                </a:lnTo>
                <a:lnTo>
                  <a:pt x="6010" y="131"/>
                </a:lnTo>
                <a:lnTo>
                  <a:pt x="6016" y="129"/>
                </a:lnTo>
                <a:lnTo>
                  <a:pt x="6022" y="128"/>
                </a:lnTo>
                <a:lnTo>
                  <a:pt x="6028" y="127"/>
                </a:lnTo>
                <a:lnTo>
                  <a:pt x="6034" y="126"/>
                </a:lnTo>
                <a:lnTo>
                  <a:pt x="6040" y="124"/>
                </a:lnTo>
                <a:lnTo>
                  <a:pt x="6045" y="123"/>
                </a:lnTo>
                <a:lnTo>
                  <a:pt x="6051" y="122"/>
                </a:lnTo>
                <a:lnTo>
                  <a:pt x="6056" y="121"/>
                </a:lnTo>
                <a:lnTo>
                  <a:pt x="6062" y="120"/>
                </a:lnTo>
                <a:lnTo>
                  <a:pt x="6067" y="119"/>
                </a:lnTo>
                <a:lnTo>
                  <a:pt x="6072" y="118"/>
                </a:lnTo>
                <a:lnTo>
                  <a:pt x="6077" y="117"/>
                </a:lnTo>
                <a:lnTo>
                  <a:pt x="6081" y="116"/>
                </a:lnTo>
                <a:lnTo>
                  <a:pt x="6086" y="115"/>
                </a:lnTo>
                <a:lnTo>
                  <a:pt x="6091" y="114"/>
                </a:lnTo>
                <a:lnTo>
                  <a:pt x="6095" y="113"/>
                </a:lnTo>
                <a:lnTo>
                  <a:pt x="6099" y="112"/>
                </a:lnTo>
                <a:lnTo>
                  <a:pt x="6103" y="111"/>
                </a:lnTo>
                <a:lnTo>
                  <a:pt x="6107" y="110"/>
                </a:lnTo>
                <a:lnTo>
                  <a:pt x="6111" y="109"/>
                </a:lnTo>
                <a:lnTo>
                  <a:pt x="6114" y="108"/>
                </a:lnTo>
                <a:lnTo>
                  <a:pt x="6118" y="108"/>
                </a:lnTo>
                <a:lnTo>
                  <a:pt x="6121" y="107"/>
                </a:lnTo>
                <a:lnTo>
                  <a:pt x="6124" y="106"/>
                </a:lnTo>
                <a:lnTo>
                  <a:pt x="6127" y="106"/>
                </a:lnTo>
                <a:lnTo>
                  <a:pt x="6130" y="105"/>
                </a:lnTo>
                <a:lnTo>
                  <a:pt x="6133" y="104"/>
                </a:lnTo>
                <a:lnTo>
                  <a:pt x="6135" y="104"/>
                </a:lnTo>
                <a:lnTo>
                  <a:pt x="6137" y="103"/>
                </a:lnTo>
                <a:lnTo>
                  <a:pt x="6139" y="103"/>
                </a:lnTo>
                <a:lnTo>
                  <a:pt x="6141" y="102"/>
                </a:lnTo>
                <a:lnTo>
                  <a:pt x="6143" y="102"/>
                </a:lnTo>
                <a:lnTo>
                  <a:pt x="6145" y="102"/>
                </a:lnTo>
                <a:lnTo>
                  <a:pt x="6146" y="101"/>
                </a:lnTo>
                <a:lnTo>
                  <a:pt x="6147" y="101"/>
                </a:lnTo>
                <a:lnTo>
                  <a:pt x="6148" y="101"/>
                </a:lnTo>
                <a:lnTo>
                  <a:pt x="6149" y="101"/>
                </a:lnTo>
                <a:lnTo>
                  <a:pt x="6150" y="100"/>
                </a:lnTo>
                <a:lnTo>
                  <a:pt x="6150" y="100"/>
                </a:lnTo>
                <a:lnTo>
                  <a:pt x="6151" y="100"/>
                </a:lnTo>
                <a:lnTo>
                  <a:pt x="6151" y="100"/>
                </a:lnTo>
                <a:lnTo>
                  <a:pt x="6151" y="100"/>
                </a:lnTo>
                <a:lnTo>
                  <a:pt x="6151" y="101"/>
                </a:lnTo>
                <a:lnTo>
                  <a:pt x="6151" y="103"/>
                </a:lnTo>
                <a:lnTo>
                  <a:pt x="6151" y="107"/>
                </a:lnTo>
                <a:lnTo>
                  <a:pt x="6151" y="112"/>
                </a:lnTo>
                <a:lnTo>
                  <a:pt x="6151" y="118"/>
                </a:lnTo>
                <a:lnTo>
                  <a:pt x="6151" y="126"/>
                </a:lnTo>
                <a:lnTo>
                  <a:pt x="6151" y="134"/>
                </a:lnTo>
                <a:lnTo>
                  <a:pt x="6151" y="143"/>
                </a:lnTo>
                <a:lnTo>
                  <a:pt x="6151" y="153"/>
                </a:lnTo>
                <a:lnTo>
                  <a:pt x="6151" y="163"/>
                </a:lnTo>
                <a:lnTo>
                  <a:pt x="6151" y="173"/>
                </a:lnTo>
                <a:lnTo>
                  <a:pt x="6151" y="184"/>
                </a:lnTo>
                <a:lnTo>
                  <a:pt x="6151" y="196"/>
                </a:lnTo>
                <a:lnTo>
                  <a:pt x="6151" y="207"/>
                </a:lnTo>
                <a:lnTo>
                  <a:pt x="6151" y="218"/>
                </a:lnTo>
                <a:lnTo>
                  <a:pt x="6151" y="229"/>
                </a:lnTo>
                <a:lnTo>
                  <a:pt x="6151" y="239"/>
                </a:lnTo>
                <a:lnTo>
                  <a:pt x="6151" y="250"/>
                </a:lnTo>
                <a:lnTo>
                  <a:pt x="6151" y="259"/>
                </a:lnTo>
                <a:lnTo>
                  <a:pt x="6151" y="268"/>
                </a:lnTo>
                <a:lnTo>
                  <a:pt x="6151" y="276"/>
                </a:lnTo>
                <a:lnTo>
                  <a:pt x="6151" y="284"/>
                </a:lnTo>
                <a:lnTo>
                  <a:pt x="6151" y="290"/>
                </a:lnTo>
                <a:lnTo>
                  <a:pt x="6151" y="295"/>
                </a:lnTo>
                <a:lnTo>
                  <a:pt x="6151" y="299"/>
                </a:lnTo>
                <a:lnTo>
                  <a:pt x="6151" y="301"/>
                </a:lnTo>
                <a:lnTo>
                  <a:pt x="6151" y="302"/>
                </a:lnTo>
                <a:lnTo>
                  <a:pt x="6151" y="302"/>
                </a:lnTo>
                <a:lnTo>
                  <a:pt x="6151" y="302"/>
                </a:lnTo>
                <a:lnTo>
                  <a:pt x="6151" y="302"/>
                </a:lnTo>
                <a:lnTo>
                  <a:pt x="6151" y="302"/>
                </a:lnTo>
                <a:lnTo>
                  <a:pt x="6150" y="302"/>
                </a:lnTo>
                <a:lnTo>
                  <a:pt x="6150" y="302"/>
                </a:lnTo>
                <a:lnTo>
                  <a:pt x="6150" y="302"/>
                </a:lnTo>
                <a:lnTo>
                  <a:pt x="6150" y="302"/>
                </a:lnTo>
                <a:lnTo>
                  <a:pt x="6149" y="302"/>
                </a:lnTo>
                <a:lnTo>
                  <a:pt x="6149" y="302"/>
                </a:lnTo>
                <a:lnTo>
                  <a:pt x="6148" y="302"/>
                </a:lnTo>
                <a:lnTo>
                  <a:pt x="6148" y="302"/>
                </a:lnTo>
                <a:lnTo>
                  <a:pt x="6147" y="302"/>
                </a:lnTo>
                <a:lnTo>
                  <a:pt x="6146" y="302"/>
                </a:lnTo>
                <a:lnTo>
                  <a:pt x="6146" y="302"/>
                </a:lnTo>
                <a:lnTo>
                  <a:pt x="6145" y="302"/>
                </a:lnTo>
                <a:lnTo>
                  <a:pt x="6144" y="302"/>
                </a:lnTo>
                <a:lnTo>
                  <a:pt x="6144" y="302"/>
                </a:lnTo>
                <a:lnTo>
                  <a:pt x="6143" y="302"/>
                </a:lnTo>
                <a:lnTo>
                  <a:pt x="6142" y="302"/>
                </a:lnTo>
                <a:lnTo>
                  <a:pt x="6141" y="302"/>
                </a:lnTo>
                <a:lnTo>
                  <a:pt x="6140" y="302"/>
                </a:lnTo>
                <a:lnTo>
                  <a:pt x="6139" y="302"/>
                </a:lnTo>
                <a:lnTo>
                  <a:pt x="6138" y="302"/>
                </a:lnTo>
                <a:lnTo>
                  <a:pt x="6136" y="302"/>
                </a:lnTo>
                <a:lnTo>
                  <a:pt x="6135" y="302"/>
                </a:lnTo>
                <a:lnTo>
                  <a:pt x="6134" y="302"/>
                </a:lnTo>
                <a:lnTo>
                  <a:pt x="6133" y="302"/>
                </a:lnTo>
                <a:lnTo>
                  <a:pt x="6131" y="302"/>
                </a:lnTo>
                <a:lnTo>
                  <a:pt x="6130" y="302"/>
                </a:lnTo>
                <a:lnTo>
                  <a:pt x="6128" y="302"/>
                </a:lnTo>
                <a:lnTo>
                  <a:pt x="6127" y="302"/>
                </a:lnTo>
                <a:lnTo>
                  <a:pt x="6125" y="302"/>
                </a:lnTo>
                <a:lnTo>
                  <a:pt x="6124" y="302"/>
                </a:lnTo>
                <a:lnTo>
                  <a:pt x="6122" y="302"/>
                </a:lnTo>
                <a:lnTo>
                  <a:pt x="6121" y="302"/>
                </a:lnTo>
                <a:lnTo>
                  <a:pt x="6119" y="302"/>
                </a:lnTo>
                <a:lnTo>
                  <a:pt x="6117" y="302"/>
                </a:lnTo>
                <a:lnTo>
                  <a:pt x="6115" y="302"/>
                </a:lnTo>
                <a:lnTo>
                  <a:pt x="6113" y="302"/>
                </a:lnTo>
                <a:lnTo>
                  <a:pt x="6111" y="302"/>
                </a:lnTo>
                <a:lnTo>
                  <a:pt x="6109" y="302"/>
                </a:lnTo>
                <a:lnTo>
                  <a:pt x="6107" y="302"/>
                </a:lnTo>
                <a:lnTo>
                  <a:pt x="6105" y="302"/>
                </a:lnTo>
                <a:lnTo>
                  <a:pt x="6103" y="302"/>
                </a:lnTo>
                <a:lnTo>
                  <a:pt x="6101" y="302"/>
                </a:lnTo>
                <a:lnTo>
                  <a:pt x="6099" y="302"/>
                </a:lnTo>
                <a:lnTo>
                  <a:pt x="6097" y="302"/>
                </a:lnTo>
                <a:lnTo>
                  <a:pt x="6094" y="302"/>
                </a:lnTo>
                <a:lnTo>
                  <a:pt x="6092" y="302"/>
                </a:lnTo>
                <a:lnTo>
                  <a:pt x="6090" y="302"/>
                </a:lnTo>
                <a:lnTo>
                  <a:pt x="6087" y="302"/>
                </a:lnTo>
                <a:lnTo>
                  <a:pt x="6085" y="302"/>
                </a:lnTo>
                <a:lnTo>
                  <a:pt x="6082" y="302"/>
                </a:lnTo>
                <a:lnTo>
                  <a:pt x="6080" y="302"/>
                </a:lnTo>
                <a:lnTo>
                  <a:pt x="6077" y="302"/>
                </a:lnTo>
                <a:lnTo>
                  <a:pt x="6075" y="302"/>
                </a:lnTo>
                <a:lnTo>
                  <a:pt x="6072" y="302"/>
                </a:lnTo>
                <a:lnTo>
                  <a:pt x="6069" y="302"/>
                </a:lnTo>
                <a:lnTo>
                  <a:pt x="6067" y="302"/>
                </a:lnTo>
                <a:lnTo>
                  <a:pt x="6064" y="302"/>
                </a:lnTo>
                <a:lnTo>
                  <a:pt x="6061" y="302"/>
                </a:lnTo>
                <a:lnTo>
                  <a:pt x="6058" y="302"/>
                </a:lnTo>
                <a:lnTo>
                  <a:pt x="6055" y="302"/>
                </a:lnTo>
                <a:lnTo>
                  <a:pt x="6052" y="302"/>
                </a:lnTo>
                <a:lnTo>
                  <a:pt x="6049" y="302"/>
                </a:lnTo>
                <a:lnTo>
                  <a:pt x="6046" y="302"/>
                </a:lnTo>
                <a:lnTo>
                  <a:pt x="6043" y="302"/>
                </a:lnTo>
                <a:lnTo>
                  <a:pt x="6040" y="302"/>
                </a:lnTo>
                <a:lnTo>
                  <a:pt x="6036" y="302"/>
                </a:lnTo>
                <a:lnTo>
                  <a:pt x="6033" y="302"/>
                </a:lnTo>
                <a:lnTo>
                  <a:pt x="6030" y="302"/>
                </a:lnTo>
                <a:lnTo>
                  <a:pt x="6027" y="302"/>
                </a:lnTo>
                <a:lnTo>
                  <a:pt x="6023" y="302"/>
                </a:lnTo>
                <a:lnTo>
                  <a:pt x="6020" y="302"/>
                </a:lnTo>
                <a:lnTo>
                  <a:pt x="6016" y="302"/>
                </a:lnTo>
                <a:lnTo>
                  <a:pt x="6013" y="302"/>
                </a:lnTo>
                <a:lnTo>
                  <a:pt x="6009" y="302"/>
                </a:lnTo>
                <a:lnTo>
                  <a:pt x="6006" y="302"/>
                </a:lnTo>
                <a:lnTo>
                  <a:pt x="6002" y="302"/>
                </a:lnTo>
                <a:lnTo>
                  <a:pt x="5999" y="302"/>
                </a:lnTo>
                <a:lnTo>
                  <a:pt x="5995" y="302"/>
                </a:lnTo>
                <a:lnTo>
                  <a:pt x="5991" y="302"/>
                </a:lnTo>
                <a:lnTo>
                  <a:pt x="5987" y="302"/>
                </a:lnTo>
                <a:lnTo>
                  <a:pt x="5984" y="302"/>
                </a:lnTo>
                <a:lnTo>
                  <a:pt x="5980" y="302"/>
                </a:lnTo>
                <a:lnTo>
                  <a:pt x="5976" y="302"/>
                </a:lnTo>
                <a:lnTo>
                  <a:pt x="5972" y="302"/>
                </a:lnTo>
                <a:lnTo>
                  <a:pt x="5968" y="302"/>
                </a:lnTo>
                <a:lnTo>
                  <a:pt x="5964" y="302"/>
                </a:lnTo>
                <a:lnTo>
                  <a:pt x="5960" y="302"/>
                </a:lnTo>
                <a:lnTo>
                  <a:pt x="5956" y="302"/>
                </a:lnTo>
                <a:lnTo>
                  <a:pt x="5951" y="302"/>
                </a:lnTo>
                <a:lnTo>
                  <a:pt x="5947" y="302"/>
                </a:lnTo>
                <a:lnTo>
                  <a:pt x="5943" y="302"/>
                </a:lnTo>
                <a:lnTo>
                  <a:pt x="5939" y="302"/>
                </a:lnTo>
                <a:lnTo>
                  <a:pt x="5935" y="302"/>
                </a:lnTo>
                <a:lnTo>
                  <a:pt x="5930" y="302"/>
                </a:lnTo>
                <a:lnTo>
                  <a:pt x="5926" y="302"/>
                </a:lnTo>
                <a:lnTo>
                  <a:pt x="5921" y="302"/>
                </a:lnTo>
                <a:lnTo>
                  <a:pt x="5917" y="302"/>
                </a:lnTo>
                <a:lnTo>
                  <a:pt x="5912" y="302"/>
                </a:lnTo>
                <a:lnTo>
                  <a:pt x="5908" y="302"/>
                </a:lnTo>
                <a:lnTo>
                  <a:pt x="5903" y="302"/>
                </a:lnTo>
                <a:lnTo>
                  <a:pt x="5899" y="302"/>
                </a:lnTo>
                <a:lnTo>
                  <a:pt x="5894" y="302"/>
                </a:lnTo>
                <a:lnTo>
                  <a:pt x="5889" y="302"/>
                </a:lnTo>
                <a:lnTo>
                  <a:pt x="5885" y="302"/>
                </a:lnTo>
                <a:lnTo>
                  <a:pt x="5880" y="302"/>
                </a:lnTo>
                <a:lnTo>
                  <a:pt x="5875" y="302"/>
                </a:lnTo>
                <a:lnTo>
                  <a:pt x="5870" y="302"/>
                </a:lnTo>
                <a:lnTo>
                  <a:pt x="5865" y="302"/>
                </a:lnTo>
                <a:lnTo>
                  <a:pt x="5860" y="302"/>
                </a:lnTo>
                <a:lnTo>
                  <a:pt x="5855" y="302"/>
                </a:lnTo>
                <a:lnTo>
                  <a:pt x="5850" y="302"/>
                </a:lnTo>
                <a:lnTo>
                  <a:pt x="5845" y="302"/>
                </a:lnTo>
                <a:lnTo>
                  <a:pt x="5840" y="302"/>
                </a:lnTo>
                <a:lnTo>
                  <a:pt x="5835" y="302"/>
                </a:lnTo>
                <a:lnTo>
                  <a:pt x="5830" y="302"/>
                </a:lnTo>
                <a:lnTo>
                  <a:pt x="5825" y="302"/>
                </a:lnTo>
                <a:lnTo>
                  <a:pt x="5820" y="302"/>
                </a:lnTo>
                <a:lnTo>
                  <a:pt x="5815" y="302"/>
                </a:lnTo>
                <a:lnTo>
                  <a:pt x="5809" y="302"/>
                </a:lnTo>
                <a:lnTo>
                  <a:pt x="5804" y="302"/>
                </a:lnTo>
                <a:lnTo>
                  <a:pt x="5799" y="302"/>
                </a:lnTo>
                <a:lnTo>
                  <a:pt x="5793" y="302"/>
                </a:lnTo>
                <a:lnTo>
                  <a:pt x="5788" y="302"/>
                </a:lnTo>
                <a:lnTo>
                  <a:pt x="5782" y="302"/>
                </a:lnTo>
                <a:lnTo>
                  <a:pt x="5777" y="302"/>
                </a:lnTo>
                <a:lnTo>
                  <a:pt x="5771" y="302"/>
                </a:lnTo>
                <a:lnTo>
                  <a:pt x="5766" y="302"/>
                </a:lnTo>
                <a:lnTo>
                  <a:pt x="5760" y="302"/>
                </a:lnTo>
                <a:lnTo>
                  <a:pt x="5754" y="302"/>
                </a:lnTo>
                <a:lnTo>
                  <a:pt x="5749" y="302"/>
                </a:lnTo>
                <a:lnTo>
                  <a:pt x="5743" y="302"/>
                </a:lnTo>
                <a:lnTo>
                  <a:pt x="5737" y="302"/>
                </a:lnTo>
                <a:lnTo>
                  <a:pt x="5731" y="302"/>
                </a:lnTo>
                <a:lnTo>
                  <a:pt x="5726" y="302"/>
                </a:lnTo>
                <a:lnTo>
                  <a:pt x="5720" y="302"/>
                </a:lnTo>
                <a:lnTo>
                  <a:pt x="5714" y="302"/>
                </a:lnTo>
                <a:lnTo>
                  <a:pt x="5708" y="302"/>
                </a:lnTo>
                <a:lnTo>
                  <a:pt x="5702" y="302"/>
                </a:lnTo>
                <a:lnTo>
                  <a:pt x="5696" y="302"/>
                </a:lnTo>
                <a:lnTo>
                  <a:pt x="5690" y="302"/>
                </a:lnTo>
                <a:lnTo>
                  <a:pt x="5684" y="302"/>
                </a:lnTo>
                <a:lnTo>
                  <a:pt x="5678" y="302"/>
                </a:lnTo>
                <a:lnTo>
                  <a:pt x="5672" y="302"/>
                </a:lnTo>
                <a:lnTo>
                  <a:pt x="5666" y="302"/>
                </a:lnTo>
                <a:lnTo>
                  <a:pt x="5659" y="302"/>
                </a:lnTo>
                <a:lnTo>
                  <a:pt x="5653" y="302"/>
                </a:lnTo>
                <a:lnTo>
                  <a:pt x="5647" y="302"/>
                </a:lnTo>
                <a:lnTo>
                  <a:pt x="5641" y="302"/>
                </a:lnTo>
                <a:lnTo>
                  <a:pt x="5634" y="302"/>
                </a:lnTo>
                <a:lnTo>
                  <a:pt x="5628" y="302"/>
                </a:lnTo>
                <a:lnTo>
                  <a:pt x="5622" y="302"/>
                </a:lnTo>
                <a:lnTo>
                  <a:pt x="5615" y="302"/>
                </a:lnTo>
                <a:lnTo>
                  <a:pt x="5609" y="302"/>
                </a:lnTo>
                <a:lnTo>
                  <a:pt x="5602" y="302"/>
                </a:lnTo>
                <a:lnTo>
                  <a:pt x="5596" y="302"/>
                </a:lnTo>
                <a:lnTo>
                  <a:pt x="5589" y="302"/>
                </a:lnTo>
                <a:lnTo>
                  <a:pt x="5583" y="302"/>
                </a:lnTo>
                <a:lnTo>
                  <a:pt x="5576" y="302"/>
                </a:lnTo>
                <a:lnTo>
                  <a:pt x="5569" y="302"/>
                </a:lnTo>
                <a:lnTo>
                  <a:pt x="5563" y="302"/>
                </a:lnTo>
                <a:lnTo>
                  <a:pt x="5556" y="302"/>
                </a:lnTo>
                <a:lnTo>
                  <a:pt x="5549" y="302"/>
                </a:lnTo>
                <a:lnTo>
                  <a:pt x="5542" y="302"/>
                </a:lnTo>
                <a:lnTo>
                  <a:pt x="5536" y="302"/>
                </a:lnTo>
                <a:lnTo>
                  <a:pt x="5529" y="302"/>
                </a:lnTo>
                <a:lnTo>
                  <a:pt x="5522" y="302"/>
                </a:lnTo>
                <a:lnTo>
                  <a:pt x="5515" y="302"/>
                </a:lnTo>
                <a:lnTo>
                  <a:pt x="5508" y="302"/>
                </a:lnTo>
                <a:lnTo>
                  <a:pt x="5501" y="302"/>
                </a:lnTo>
                <a:lnTo>
                  <a:pt x="5494" y="302"/>
                </a:lnTo>
                <a:lnTo>
                  <a:pt x="5487" y="302"/>
                </a:lnTo>
                <a:lnTo>
                  <a:pt x="5480" y="302"/>
                </a:lnTo>
                <a:lnTo>
                  <a:pt x="5473" y="302"/>
                </a:lnTo>
                <a:lnTo>
                  <a:pt x="5466" y="302"/>
                </a:lnTo>
                <a:lnTo>
                  <a:pt x="5459" y="302"/>
                </a:lnTo>
                <a:lnTo>
                  <a:pt x="5452" y="302"/>
                </a:lnTo>
                <a:lnTo>
                  <a:pt x="5445" y="302"/>
                </a:lnTo>
                <a:lnTo>
                  <a:pt x="5437" y="302"/>
                </a:lnTo>
                <a:lnTo>
                  <a:pt x="5430" y="302"/>
                </a:lnTo>
                <a:lnTo>
                  <a:pt x="5423" y="302"/>
                </a:lnTo>
                <a:lnTo>
                  <a:pt x="5416" y="302"/>
                </a:lnTo>
                <a:lnTo>
                  <a:pt x="5408" y="302"/>
                </a:lnTo>
                <a:lnTo>
                  <a:pt x="5401" y="302"/>
                </a:lnTo>
                <a:lnTo>
                  <a:pt x="5393" y="302"/>
                </a:lnTo>
                <a:lnTo>
                  <a:pt x="5386" y="302"/>
                </a:lnTo>
                <a:lnTo>
                  <a:pt x="5379" y="302"/>
                </a:lnTo>
                <a:lnTo>
                  <a:pt x="5371" y="302"/>
                </a:lnTo>
                <a:lnTo>
                  <a:pt x="5364" y="302"/>
                </a:lnTo>
                <a:lnTo>
                  <a:pt x="5356" y="302"/>
                </a:lnTo>
                <a:lnTo>
                  <a:pt x="5348" y="302"/>
                </a:lnTo>
                <a:lnTo>
                  <a:pt x="5341" y="302"/>
                </a:lnTo>
                <a:lnTo>
                  <a:pt x="5333" y="302"/>
                </a:lnTo>
                <a:lnTo>
                  <a:pt x="5326" y="302"/>
                </a:lnTo>
                <a:lnTo>
                  <a:pt x="5318" y="302"/>
                </a:lnTo>
                <a:lnTo>
                  <a:pt x="5310" y="302"/>
                </a:lnTo>
                <a:lnTo>
                  <a:pt x="5303" y="302"/>
                </a:lnTo>
                <a:lnTo>
                  <a:pt x="5295" y="302"/>
                </a:lnTo>
                <a:lnTo>
                  <a:pt x="5287" y="302"/>
                </a:lnTo>
                <a:lnTo>
                  <a:pt x="5279" y="302"/>
                </a:lnTo>
                <a:lnTo>
                  <a:pt x="5271" y="302"/>
                </a:lnTo>
                <a:lnTo>
                  <a:pt x="5263" y="302"/>
                </a:lnTo>
                <a:lnTo>
                  <a:pt x="5256" y="302"/>
                </a:lnTo>
                <a:lnTo>
                  <a:pt x="5248" y="302"/>
                </a:lnTo>
                <a:lnTo>
                  <a:pt x="5240" y="302"/>
                </a:lnTo>
                <a:lnTo>
                  <a:pt x="5232" y="302"/>
                </a:lnTo>
                <a:lnTo>
                  <a:pt x="5224" y="302"/>
                </a:lnTo>
                <a:lnTo>
                  <a:pt x="5216" y="302"/>
                </a:lnTo>
                <a:lnTo>
                  <a:pt x="5208" y="302"/>
                </a:lnTo>
                <a:lnTo>
                  <a:pt x="5200" y="302"/>
                </a:lnTo>
                <a:lnTo>
                  <a:pt x="5192" y="302"/>
                </a:lnTo>
                <a:lnTo>
                  <a:pt x="5183" y="302"/>
                </a:lnTo>
                <a:lnTo>
                  <a:pt x="5175" y="302"/>
                </a:lnTo>
                <a:lnTo>
                  <a:pt x="5167" y="302"/>
                </a:lnTo>
                <a:lnTo>
                  <a:pt x="5159" y="302"/>
                </a:lnTo>
                <a:lnTo>
                  <a:pt x="5151" y="302"/>
                </a:lnTo>
                <a:lnTo>
                  <a:pt x="5142" y="302"/>
                </a:lnTo>
                <a:lnTo>
                  <a:pt x="5134" y="302"/>
                </a:lnTo>
                <a:lnTo>
                  <a:pt x="5126" y="302"/>
                </a:lnTo>
                <a:lnTo>
                  <a:pt x="5118" y="302"/>
                </a:lnTo>
                <a:lnTo>
                  <a:pt x="5109" y="302"/>
                </a:lnTo>
                <a:lnTo>
                  <a:pt x="5101" y="302"/>
                </a:lnTo>
                <a:lnTo>
                  <a:pt x="5092" y="302"/>
                </a:lnTo>
                <a:lnTo>
                  <a:pt x="5084" y="302"/>
                </a:lnTo>
                <a:lnTo>
                  <a:pt x="5076" y="302"/>
                </a:lnTo>
                <a:lnTo>
                  <a:pt x="5067" y="302"/>
                </a:lnTo>
                <a:lnTo>
                  <a:pt x="5059" y="302"/>
                </a:lnTo>
                <a:lnTo>
                  <a:pt x="5050" y="302"/>
                </a:lnTo>
                <a:lnTo>
                  <a:pt x="5042" y="302"/>
                </a:lnTo>
                <a:lnTo>
                  <a:pt x="5033" y="302"/>
                </a:lnTo>
                <a:lnTo>
                  <a:pt x="5025" y="302"/>
                </a:lnTo>
                <a:lnTo>
                  <a:pt x="5016" y="302"/>
                </a:lnTo>
                <a:lnTo>
                  <a:pt x="5007" y="302"/>
                </a:lnTo>
                <a:lnTo>
                  <a:pt x="4999" y="302"/>
                </a:lnTo>
                <a:lnTo>
                  <a:pt x="4990" y="302"/>
                </a:lnTo>
                <a:lnTo>
                  <a:pt x="4981" y="302"/>
                </a:lnTo>
                <a:lnTo>
                  <a:pt x="4973" y="302"/>
                </a:lnTo>
                <a:lnTo>
                  <a:pt x="4964" y="302"/>
                </a:lnTo>
                <a:lnTo>
                  <a:pt x="4955" y="302"/>
                </a:lnTo>
                <a:lnTo>
                  <a:pt x="4946" y="302"/>
                </a:lnTo>
                <a:lnTo>
                  <a:pt x="4937" y="302"/>
                </a:lnTo>
                <a:lnTo>
                  <a:pt x="4929" y="302"/>
                </a:lnTo>
                <a:lnTo>
                  <a:pt x="4920" y="302"/>
                </a:lnTo>
                <a:lnTo>
                  <a:pt x="4911" y="302"/>
                </a:lnTo>
                <a:lnTo>
                  <a:pt x="4902" y="302"/>
                </a:lnTo>
                <a:lnTo>
                  <a:pt x="4893" y="302"/>
                </a:lnTo>
                <a:lnTo>
                  <a:pt x="4884" y="302"/>
                </a:lnTo>
                <a:lnTo>
                  <a:pt x="4875" y="302"/>
                </a:lnTo>
                <a:lnTo>
                  <a:pt x="4866" y="302"/>
                </a:lnTo>
                <a:lnTo>
                  <a:pt x="4857" y="302"/>
                </a:lnTo>
                <a:lnTo>
                  <a:pt x="4848" y="302"/>
                </a:lnTo>
                <a:lnTo>
                  <a:pt x="4839" y="302"/>
                </a:lnTo>
                <a:lnTo>
                  <a:pt x="4830" y="302"/>
                </a:lnTo>
                <a:lnTo>
                  <a:pt x="4821" y="302"/>
                </a:lnTo>
                <a:lnTo>
                  <a:pt x="4812" y="302"/>
                </a:lnTo>
                <a:lnTo>
                  <a:pt x="4803" y="302"/>
                </a:lnTo>
                <a:lnTo>
                  <a:pt x="4794" y="302"/>
                </a:lnTo>
                <a:lnTo>
                  <a:pt x="4785" y="302"/>
                </a:lnTo>
                <a:lnTo>
                  <a:pt x="4775" y="302"/>
                </a:lnTo>
                <a:lnTo>
                  <a:pt x="4766" y="302"/>
                </a:lnTo>
                <a:lnTo>
                  <a:pt x="4757" y="302"/>
                </a:lnTo>
                <a:lnTo>
                  <a:pt x="4748" y="302"/>
                </a:lnTo>
                <a:lnTo>
                  <a:pt x="4738" y="302"/>
                </a:lnTo>
                <a:lnTo>
                  <a:pt x="4729" y="302"/>
                </a:lnTo>
                <a:lnTo>
                  <a:pt x="4720" y="302"/>
                </a:lnTo>
                <a:lnTo>
                  <a:pt x="4711" y="302"/>
                </a:lnTo>
                <a:lnTo>
                  <a:pt x="4701" y="302"/>
                </a:lnTo>
                <a:lnTo>
                  <a:pt x="4692" y="302"/>
                </a:lnTo>
                <a:lnTo>
                  <a:pt x="4683" y="302"/>
                </a:lnTo>
                <a:lnTo>
                  <a:pt x="4673" y="302"/>
                </a:lnTo>
                <a:lnTo>
                  <a:pt x="4664" y="302"/>
                </a:lnTo>
                <a:lnTo>
                  <a:pt x="4654" y="302"/>
                </a:lnTo>
                <a:lnTo>
                  <a:pt x="4645" y="302"/>
                </a:lnTo>
                <a:lnTo>
                  <a:pt x="4635" y="302"/>
                </a:lnTo>
                <a:lnTo>
                  <a:pt x="4626" y="302"/>
                </a:lnTo>
                <a:lnTo>
                  <a:pt x="4616" y="302"/>
                </a:lnTo>
                <a:lnTo>
                  <a:pt x="4607" y="302"/>
                </a:lnTo>
                <a:lnTo>
                  <a:pt x="4597" y="302"/>
                </a:lnTo>
                <a:lnTo>
                  <a:pt x="4588" y="302"/>
                </a:lnTo>
                <a:lnTo>
                  <a:pt x="4578" y="302"/>
                </a:lnTo>
                <a:lnTo>
                  <a:pt x="4569" y="302"/>
                </a:lnTo>
                <a:lnTo>
                  <a:pt x="4559" y="302"/>
                </a:lnTo>
                <a:lnTo>
                  <a:pt x="4549" y="302"/>
                </a:lnTo>
                <a:lnTo>
                  <a:pt x="4540" y="302"/>
                </a:lnTo>
                <a:lnTo>
                  <a:pt x="4530" y="302"/>
                </a:lnTo>
                <a:lnTo>
                  <a:pt x="4520" y="302"/>
                </a:lnTo>
                <a:lnTo>
                  <a:pt x="4511" y="302"/>
                </a:lnTo>
                <a:lnTo>
                  <a:pt x="4501" y="302"/>
                </a:lnTo>
                <a:lnTo>
                  <a:pt x="4491" y="302"/>
                </a:lnTo>
                <a:lnTo>
                  <a:pt x="4482" y="302"/>
                </a:lnTo>
                <a:lnTo>
                  <a:pt x="4472" y="302"/>
                </a:lnTo>
                <a:lnTo>
                  <a:pt x="4462" y="302"/>
                </a:lnTo>
                <a:lnTo>
                  <a:pt x="4452" y="302"/>
                </a:lnTo>
                <a:lnTo>
                  <a:pt x="4443" y="302"/>
                </a:lnTo>
                <a:lnTo>
                  <a:pt x="4433" y="302"/>
                </a:lnTo>
                <a:lnTo>
                  <a:pt x="4423" y="302"/>
                </a:lnTo>
                <a:lnTo>
                  <a:pt x="4413" y="302"/>
                </a:lnTo>
                <a:lnTo>
                  <a:pt x="4403" y="302"/>
                </a:lnTo>
                <a:lnTo>
                  <a:pt x="4393" y="302"/>
                </a:lnTo>
                <a:lnTo>
                  <a:pt x="4383" y="302"/>
                </a:lnTo>
                <a:lnTo>
                  <a:pt x="4374" y="302"/>
                </a:lnTo>
                <a:lnTo>
                  <a:pt x="4364" y="302"/>
                </a:lnTo>
                <a:lnTo>
                  <a:pt x="4354" y="302"/>
                </a:lnTo>
                <a:lnTo>
                  <a:pt x="4344" y="302"/>
                </a:lnTo>
                <a:lnTo>
                  <a:pt x="4334" y="302"/>
                </a:lnTo>
                <a:lnTo>
                  <a:pt x="4324" y="302"/>
                </a:lnTo>
                <a:lnTo>
                  <a:pt x="4314" y="302"/>
                </a:lnTo>
                <a:lnTo>
                  <a:pt x="4304" y="302"/>
                </a:lnTo>
                <a:lnTo>
                  <a:pt x="4294" y="302"/>
                </a:lnTo>
                <a:lnTo>
                  <a:pt x="4284" y="302"/>
                </a:lnTo>
                <a:lnTo>
                  <a:pt x="4274" y="302"/>
                </a:lnTo>
                <a:lnTo>
                  <a:pt x="4264" y="302"/>
                </a:lnTo>
                <a:lnTo>
                  <a:pt x="4254" y="302"/>
                </a:lnTo>
                <a:lnTo>
                  <a:pt x="4244" y="302"/>
                </a:lnTo>
                <a:lnTo>
                  <a:pt x="4233" y="302"/>
                </a:lnTo>
                <a:lnTo>
                  <a:pt x="4223" y="302"/>
                </a:lnTo>
                <a:lnTo>
                  <a:pt x="4213" y="302"/>
                </a:lnTo>
                <a:lnTo>
                  <a:pt x="4203" y="302"/>
                </a:lnTo>
                <a:lnTo>
                  <a:pt x="4193" y="302"/>
                </a:lnTo>
                <a:lnTo>
                  <a:pt x="4183" y="302"/>
                </a:lnTo>
                <a:lnTo>
                  <a:pt x="4173" y="302"/>
                </a:lnTo>
                <a:lnTo>
                  <a:pt x="4162" y="302"/>
                </a:lnTo>
                <a:lnTo>
                  <a:pt x="4152" y="302"/>
                </a:lnTo>
                <a:lnTo>
                  <a:pt x="4142" y="302"/>
                </a:lnTo>
                <a:lnTo>
                  <a:pt x="4132" y="302"/>
                </a:lnTo>
                <a:lnTo>
                  <a:pt x="4122" y="302"/>
                </a:lnTo>
                <a:lnTo>
                  <a:pt x="4111" y="302"/>
                </a:lnTo>
                <a:lnTo>
                  <a:pt x="4101" y="302"/>
                </a:lnTo>
                <a:lnTo>
                  <a:pt x="4091" y="302"/>
                </a:lnTo>
                <a:lnTo>
                  <a:pt x="4080" y="302"/>
                </a:lnTo>
                <a:lnTo>
                  <a:pt x="4070" y="302"/>
                </a:lnTo>
                <a:lnTo>
                  <a:pt x="4060" y="302"/>
                </a:lnTo>
                <a:lnTo>
                  <a:pt x="4050" y="302"/>
                </a:lnTo>
                <a:lnTo>
                  <a:pt x="4039" y="302"/>
                </a:lnTo>
                <a:lnTo>
                  <a:pt x="4029" y="302"/>
                </a:lnTo>
                <a:lnTo>
                  <a:pt x="4019" y="302"/>
                </a:lnTo>
                <a:lnTo>
                  <a:pt x="4008" y="302"/>
                </a:lnTo>
                <a:lnTo>
                  <a:pt x="3998" y="302"/>
                </a:lnTo>
                <a:lnTo>
                  <a:pt x="3987" y="302"/>
                </a:lnTo>
                <a:lnTo>
                  <a:pt x="3977" y="302"/>
                </a:lnTo>
                <a:lnTo>
                  <a:pt x="3967" y="302"/>
                </a:lnTo>
                <a:lnTo>
                  <a:pt x="3956" y="302"/>
                </a:lnTo>
                <a:lnTo>
                  <a:pt x="3946" y="302"/>
                </a:lnTo>
                <a:lnTo>
                  <a:pt x="3935" y="302"/>
                </a:lnTo>
                <a:lnTo>
                  <a:pt x="3925" y="302"/>
                </a:lnTo>
                <a:lnTo>
                  <a:pt x="3915" y="302"/>
                </a:lnTo>
                <a:lnTo>
                  <a:pt x="3904" y="302"/>
                </a:lnTo>
                <a:lnTo>
                  <a:pt x="3894" y="302"/>
                </a:lnTo>
                <a:lnTo>
                  <a:pt x="3883" y="302"/>
                </a:lnTo>
                <a:lnTo>
                  <a:pt x="3873" y="302"/>
                </a:lnTo>
                <a:lnTo>
                  <a:pt x="3862" y="302"/>
                </a:lnTo>
                <a:lnTo>
                  <a:pt x="3852" y="302"/>
                </a:lnTo>
                <a:lnTo>
                  <a:pt x="3841" y="302"/>
                </a:lnTo>
                <a:lnTo>
                  <a:pt x="3831" y="302"/>
                </a:lnTo>
                <a:lnTo>
                  <a:pt x="3820" y="302"/>
                </a:lnTo>
                <a:lnTo>
                  <a:pt x="3810" y="302"/>
                </a:lnTo>
                <a:lnTo>
                  <a:pt x="3799" y="302"/>
                </a:lnTo>
                <a:lnTo>
                  <a:pt x="3788" y="302"/>
                </a:lnTo>
                <a:lnTo>
                  <a:pt x="3778" y="302"/>
                </a:lnTo>
                <a:lnTo>
                  <a:pt x="3767" y="302"/>
                </a:lnTo>
                <a:lnTo>
                  <a:pt x="3757" y="302"/>
                </a:lnTo>
                <a:lnTo>
                  <a:pt x="3746" y="302"/>
                </a:lnTo>
                <a:lnTo>
                  <a:pt x="3736" y="302"/>
                </a:lnTo>
                <a:lnTo>
                  <a:pt x="3725" y="302"/>
                </a:lnTo>
                <a:lnTo>
                  <a:pt x="3714" y="302"/>
                </a:lnTo>
                <a:lnTo>
                  <a:pt x="3704" y="302"/>
                </a:lnTo>
                <a:lnTo>
                  <a:pt x="3693" y="302"/>
                </a:lnTo>
                <a:lnTo>
                  <a:pt x="3683" y="302"/>
                </a:lnTo>
                <a:lnTo>
                  <a:pt x="3672" y="302"/>
                </a:lnTo>
                <a:lnTo>
                  <a:pt x="3661" y="302"/>
                </a:lnTo>
                <a:lnTo>
                  <a:pt x="3651" y="302"/>
                </a:lnTo>
                <a:lnTo>
                  <a:pt x="3640" y="302"/>
                </a:lnTo>
                <a:lnTo>
                  <a:pt x="3629" y="302"/>
                </a:lnTo>
                <a:lnTo>
                  <a:pt x="3619" y="302"/>
                </a:lnTo>
                <a:lnTo>
                  <a:pt x="3608" y="302"/>
                </a:lnTo>
                <a:lnTo>
                  <a:pt x="3597" y="302"/>
                </a:lnTo>
                <a:lnTo>
                  <a:pt x="3587" y="302"/>
                </a:lnTo>
                <a:lnTo>
                  <a:pt x="3576" y="302"/>
                </a:lnTo>
                <a:lnTo>
                  <a:pt x="3565" y="302"/>
                </a:lnTo>
                <a:lnTo>
                  <a:pt x="3555" y="302"/>
                </a:lnTo>
                <a:lnTo>
                  <a:pt x="3544" y="302"/>
                </a:lnTo>
                <a:lnTo>
                  <a:pt x="3533" y="302"/>
                </a:lnTo>
                <a:lnTo>
                  <a:pt x="3522" y="302"/>
                </a:lnTo>
                <a:lnTo>
                  <a:pt x="3512" y="302"/>
                </a:lnTo>
                <a:lnTo>
                  <a:pt x="3501" y="302"/>
                </a:lnTo>
                <a:lnTo>
                  <a:pt x="3490" y="302"/>
                </a:lnTo>
                <a:lnTo>
                  <a:pt x="3480" y="302"/>
                </a:lnTo>
                <a:lnTo>
                  <a:pt x="3469" y="302"/>
                </a:lnTo>
                <a:lnTo>
                  <a:pt x="3458" y="302"/>
                </a:lnTo>
                <a:lnTo>
                  <a:pt x="3447" y="302"/>
                </a:lnTo>
                <a:lnTo>
                  <a:pt x="3437" y="302"/>
                </a:lnTo>
                <a:lnTo>
                  <a:pt x="3426" y="302"/>
                </a:lnTo>
                <a:lnTo>
                  <a:pt x="3415" y="302"/>
                </a:lnTo>
                <a:lnTo>
                  <a:pt x="3404" y="302"/>
                </a:lnTo>
                <a:lnTo>
                  <a:pt x="3394" y="302"/>
                </a:lnTo>
                <a:lnTo>
                  <a:pt x="3383" y="302"/>
                </a:lnTo>
                <a:lnTo>
                  <a:pt x="3372" y="302"/>
                </a:lnTo>
                <a:lnTo>
                  <a:pt x="3361" y="302"/>
                </a:lnTo>
                <a:lnTo>
                  <a:pt x="3350" y="302"/>
                </a:lnTo>
                <a:lnTo>
                  <a:pt x="3340" y="302"/>
                </a:lnTo>
                <a:lnTo>
                  <a:pt x="3329" y="302"/>
                </a:lnTo>
                <a:lnTo>
                  <a:pt x="3318" y="302"/>
                </a:lnTo>
                <a:lnTo>
                  <a:pt x="3307" y="302"/>
                </a:lnTo>
                <a:lnTo>
                  <a:pt x="3296" y="302"/>
                </a:lnTo>
                <a:lnTo>
                  <a:pt x="3286" y="302"/>
                </a:lnTo>
                <a:lnTo>
                  <a:pt x="3275" y="302"/>
                </a:lnTo>
                <a:lnTo>
                  <a:pt x="3264" y="302"/>
                </a:lnTo>
                <a:lnTo>
                  <a:pt x="3253" y="302"/>
                </a:lnTo>
                <a:lnTo>
                  <a:pt x="3243" y="302"/>
                </a:lnTo>
                <a:lnTo>
                  <a:pt x="3232" y="302"/>
                </a:lnTo>
                <a:lnTo>
                  <a:pt x="3221" y="302"/>
                </a:lnTo>
                <a:lnTo>
                  <a:pt x="3210" y="302"/>
                </a:lnTo>
                <a:lnTo>
                  <a:pt x="3199" y="302"/>
                </a:lnTo>
                <a:lnTo>
                  <a:pt x="3188" y="302"/>
                </a:lnTo>
                <a:lnTo>
                  <a:pt x="3178" y="302"/>
                </a:lnTo>
                <a:lnTo>
                  <a:pt x="3167" y="302"/>
                </a:lnTo>
                <a:lnTo>
                  <a:pt x="3156" y="302"/>
                </a:lnTo>
                <a:lnTo>
                  <a:pt x="3145" y="302"/>
                </a:lnTo>
                <a:lnTo>
                  <a:pt x="3134" y="302"/>
                </a:lnTo>
                <a:lnTo>
                  <a:pt x="3124" y="302"/>
                </a:lnTo>
                <a:lnTo>
                  <a:pt x="3113" y="302"/>
                </a:lnTo>
                <a:lnTo>
                  <a:pt x="3102" y="302"/>
                </a:lnTo>
                <a:lnTo>
                  <a:pt x="3091" y="302"/>
                </a:lnTo>
                <a:lnTo>
                  <a:pt x="3080" y="302"/>
                </a:lnTo>
                <a:lnTo>
                  <a:pt x="3069" y="302"/>
                </a:lnTo>
                <a:lnTo>
                  <a:pt x="3059" y="302"/>
                </a:lnTo>
                <a:lnTo>
                  <a:pt x="3048" y="302"/>
                </a:lnTo>
                <a:lnTo>
                  <a:pt x="3037" y="302"/>
                </a:lnTo>
                <a:lnTo>
                  <a:pt x="3026" y="302"/>
                </a:lnTo>
                <a:lnTo>
                  <a:pt x="3015" y="302"/>
                </a:lnTo>
                <a:lnTo>
                  <a:pt x="3005" y="302"/>
                </a:lnTo>
                <a:lnTo>
                  <a:pt x="2994" y="302"/>
                </a:lnTo>
                <a:lnTo>
                  <a:pt x="2983" y="302"/>
                </a:lnTo>
                <a:lnTo>
                  <a:pt x="2972" y="302"/>
                </a:lnTo>
                <a:lnTo>
                  <a:pt x="2961" y="302"/>
                </a:lnTo>
                <a:lnTo>
                  <a:pt x="2951" y="302"/>
                </a:lnTo>
                <a:lnTo>
                  <a:pt x="2940" y="302"/>
                </a:lnTo>
                <a:lnTo>
                  <a:pt x="2929" y="302"/>
                </a:lnTo>
                <a:lnTo>
                  <a:pt x="2918" y="302"/>
                </a:lnTo>
                <a:lnTo>
                  <a:pt x="2907" y="302"/>
                </a:lnTo>
                <a:lnTo>
                  <a:pt x="2896" y="302"/>
                </a:lnTo>
                <a:lnTo>
                  <a:pt x="2886" y="302"/>
                </a:lnTo>
                <a:lnTo>
                  <a:pt x="2875" y="302"/>
                </a:lnTo>
                <a:lnTo>
                  <a:pt x="2864" y="302"/>
                </a:lnTo>
                <a:lnTo>
                  <a:pt x="2853" y="302"/>
                </a:lnTo>
                <a:lnTo>
                  <a:pt x="2843" y="302"/>
                </a:lnTo>
                <a:lnTo>
                  <a:pt x="2832" y="302"/>
                </a:lnTo>
                <a:lnTo>
                  <a:pt x="2821" y="302"/>
                </a:lnTo>
                <a:lnTo>
                  <a:pt x="2810" y="302"/>
                </a:lnTo>
                <a:lnTo>
                  <a:pt x="2799" y="302"/>
                </a:lnTo>
                <a:lnTo>
                  <a:pt x="2789" y="302"/>
                </a:lnTo>
                <a:lnTo>
                  <a:pt x="2778" y="302"/>
                </a:lnTo>
                <a:lnTo>
                  <a:pt x="2767" y="302"/>
                </a:lnTo>
                <a:lnTo>
                  <a:pt x="2756" y="302"/>
                </a:lnTo>
                <a:lnTo>
                  <a:pt x="2746" y="302"/>
                </a:lnTo>
                <a:lnTo>
                  <a:pt x="2735" y="302"/>
                </a:lnTo>
                <a:lnTo>
                  <a:pt x="2724" y="302"/>
                </a:lnTo>
                <a:lnTo>
                  <a:pt x="2713" y="302"/>
                </a:lnTo>
                <a:lnTo>
                  <a:pt x="2703" y="302"/>
                </a:lnTo>
                <a:lnTo>
                  <a:pt x="2692" y="302"/>
                </a:lnTo>
                <a:lnTo>
                  <a:pt x="2681" y="302"/>
                </a:lnTo>
                <a:lnTo>
                  <a:pt x="2670" y="302"/>
                </a:lnTo>
                <a:lnTo>
                  <a:pt x="2660" y="302"/>
                </a:lnTo>
                <a:lnTo>
                  <a:pt x="2649" y="302"/>
                </a:lnTo>
                <a:lnTo>
                  <a:pt x="2638" y="302"/>
                </a:lnTo>
                <a:lnTo>
                  <a:pt x="2627" y="302"/>
                </a:lnTo>
                <a:lnTo>
                  <a:pt x="2617" y="302"/>
                </a:lnTo>
                <a:lnTo>
                  <a:pt x="2606" y="302"/>
                </a:lnTo>
                <a:lnTo>
                  <a:pt x="2595" y="302"/>
                </a:lnTo>
                <a:lnTo>
                  <a:pt x="2585" y="302"/>
                </a:lnTo>
                <a:lnTo>
                  <a:pt x="2574" y="302"/>
                </a:lnTo>
                <a:lnTo>
                  <a:pt x="2563" y="302"/>
                </a:lnTo>
                <a:lnTo>
                  <a:pt x="2553" y="302"/>
                </a:lnTo>
                <a:lnTo>
                  <a:pt x="2542" y="302"/>
                </a:lnTo>
                <a:lnTo>
                  <a:pt x="2531" y="302"/>
                </a:lnTo>
                <a:lnTo>
                  <a:pt x="2520" y="302"/>
                </a:lnTo>
                <a:lnTo>
                  <a:pt x="2510" y="302"/>
                </a:lnTo>
                <a:lnTo>
                  <a:pt x="2499" y="302"/>
                </a:lnTo>
                <a:lnTo>
                  <a:pt x="2489" y="302"/>
                </a:lnTo>
                <a:lnTo>
                  <a:pt x="2478" y="302"/>
                </a:lnTo>
                <a:lnTo>
                  <a:pt x="2467" y="302"/>
                </a:lnTo>
                <a:lnTo>
                  <a:pt x="2457" y="302"/>
                </a:lnTo>
                <a:lnTo>
                  <a:pt x="2446" y="302"/>
                </a:lnTo>
                <a:lnTo>
                  <a:pt x="2435" y="302"/>
                </a:lnTo>
                <a:lnTo>
                  <a:pt x="2425" y="302"/>
                </a:lnTo>
                <a:lnTo>
                  <a:pt x="2414" y="302"/>
                </a:lnTo>
                <a:lnTo>
                  <a:pt x="2404" y="302"/>
                </a:lnTo>
                <a:lnTo>
                  <a:pt x="2393" y="302"/>
                </a:lnTo>
                <a:lnTo>
                  <a:pt x="2382" y="302"/>
                </a:lnTo>
                <a:lnTo>
                  <a:pt x="2372" y="302"/>
                </a:lnTo>
                <a:lnTo>
                  <a:pt x="2361" y="302"/>
                </a:lnTo>
                <a:lnTo>
                  <a:pt x="2351" y="302"/>
                </a:lnTo>
                <a:lnTo>
                  <a:pt x="2340" y="302"/>
                </a:lnTo>
                <a:lnTo>
                  <a:pt x="2330" y="302"/>
                </a:lnTo>
                <a:lnTo>
                  <a:pt x="2319" y="302"/>
                </a:lnTo>
                <a:lnTo>
                  <a:pt x="2309" y="302"/>
                </a:lnTo>
                <a:lnTo>
                  <a:pt x="2298" y="302"/>
                </a:lnTo>
                <a:lnTo>
                  <a:pt x="2288" y="302"/>
                </a:lnTo>
                <a:lnTo>
                  <a:pt x="2277" y="302"/>
                </a:lnTo>
                <a:lnTo>
                  <a:pt x="2267" y="302"/>
                </a:lnTo>
                <a:lnTo>
                  <a:pt x="2256" y="302"/>
                </a:lnTo>
                <a:lnTo>
                  <a:pt x="2246" y="302"/>
                </a:lnTo>
                <a:lnTo>
                  <a:pt x="2235" y="302"/>
                </a:lnTo>
                <a:lnTo>
                  <a:pt x="2225" y="302"/>
                </a:lnTo>
                <a:lnTo>
                  <a:pt x="2214" y="302"/>
                </a:lnTo>
                <a:lnTo>
                  <a:pt x="2204" y="302"/>
                </a:lnTo>
                <a:lnTo>
                  <a:pt x="2194" y="302"/>
                </a:lnTo>
                <a:lnTo>
                  <a:pt x="2183" y="302"/>
                </a:lnTo>
                <a:lnTo>
                  <a:pt x="2173" y="302"/>
                </a:lnTo>
                <a:lnTo>
                  <a:pt x="2162" y="302"/>
                </a:lnTo>
                <a:lnTo>
                  <a:pt x="2152" y="302"/>
                </a:lnTo>
                <a:lnTo>
                  <a:pt x="2142" y="302"/>
                </a:lnTo>
                <a:lnTo>
                  <a:pt x="2131" y="302"/>
                </a:lnTo>
                <a:lnTo>
                  <a:pt x="2121" y="302"/>
                </a:lnTo>
                <a:lnTo>
                  <a:pt x="2111" y="302"/>
                </a:lnTo>
                <a:lnTo>
                  <a:pt x="2100" y="302"/>
                </a:lnTo>
                <a:lnTo>
                  <a:pt x="2090" y="302"/>
                </a:lnTo>
                <a:lnTo>
                  <a:pt x="2080" y="302"/>
                </a:lnTo>
                <a:lnTo>
                  <a:pt x="2069" y="302"/>
                </a:lnTo>
                <a:lnTo>
                  <a:pt x="2059" y="302"/>
                </a:lnTo>
                <a:lnTo>
                  <a:pt x="2049" y="302"/>
                </a:lnTo>
                <a:lnTo>
                  <a:pt x="2039" y="302"/>
                </a:lnTo>
                <a:lnTo>
                  <a:pt x="2028" y="302"/>
                </a:lnTo>
                <a:lnTo>
                  <a:pt x="2018" y="302"/>
                </a:lnTo>
                <a:lnTo>
                  <a:pt x="2008" y="302"/>
                </a:lnTo>
                <a:lnTo>
                  <a:pt x="1998" y="302"/>
                </a:lnTo>
                <a:lnTo>
                  <a:pt x="1987" y="302"/>
                </a:lnTo>
                <a:lnTo>
                  <a:pt x="1977" y="302"/>
                </a:lnTo>
                <a:lnTo>
                  <a:pt x="1967" y="302"/>
                </a:lnTo>
                <a:lnTo>
                  <a:pt x="1957" y="302"/>
                </a:lnTo>
                <a:lnTo>
                  <a:pt x="1947" y="302"/>
                </a:lnTo>
                <a:lnTo>
                  <a:pt x="1937" y="302"/>
                </a:lnTo>
                <a:lnTo>
                  <a:pt x="1926" y="302"/>
                </a:lnTo>
                <a:lnTo>
                  <a:pt x="1916" y="302"/>
                </a:lnTo>
                <a:lnTo>
                  <a:pt x="1906" y="302"/>
                </a:lnTo>
                <a:lnTo>
                  <a:pt x="1896" y="302"/>
                </a:lnTo>
                <a:lnTo>
                  <a:pt x="1886" y="302"/>
                </a:lnTo>
                <a:lnTo>
                  <a:pt x="1876" y="302"/>
                </a:lnTo>
                <a:lnTo>
                  <a:pt x="1866" y="302"/>
                </a:lnTo>
                <a:lnTo>
                  <a:pt x="1856" y="302"/>
                </a:lnTo>
                <a:lnTo>
                  <a:pt x="1846" y="302"/>
                </a:lnTo>
                <a:lnTo>
                  <a:pt x="1836" y="302"/>
                </a:lnTo>
                <a:lnTo>
                  <a:pt x="1826" y="302"/>
                </a:lnTo>
                <a:lnTo>
                  <a:pt x="1816" y="302"/>
                </a:lnTo>
                <a:lnTo>
                  <a:pt x="1806" y="302"/>
                </a:lnTo>
                <a:lnTo>
                  <a:pt x="1796" y="302"/>
                </a:lnTo>
                <a:lnTo>
                  <a:pt x="1786" y="302"/>
                </a:lnTo>
                <a:lnTo>
                  <a:pt x="1776" y="302"/>
                </a:lnTo>
                <a:lnTo>
                  <a:pt x="1766" y="302"/>
                </a:lnTo>
                <a:lnTo>
                  <a:pt x="1756" y="302"/>
                </a:lnTo>
                <a:lnTo>
                  <a:pt x="1747" y="302"/>
                </a:lnTo>
                <a:lnTo>
                  <a:pt x="1737" y="302"/>
                </a:lnTo>
                <a:lnTo>
                  <a:pt x="1727" y="302"/>
                </a:lnTo>
                <a:lnTo>
                  <a:pt x="1717" y="302"/>
                </a:lnTo>
                <a:lnTo>
                  <a:pt x="1707" y="302"/>
                </a:lnTo>
                <a:lnTo>
                  <a:pt x="1697" y="302"/>
                </a:lnTo>
                <a:lnTo>
                  <a:pt x="1688" y="302"/>
                </a:lnTo>
                <a:lnTo>
                  <a:pt x="1678" y="302"/>
                </a:lnTo>
                <a:lnTo>
                  <a:pt x="1668" y="302"/>
                </a:lnTo>
                <a:lnTo>
                  <a:pt x="1658" y="302"/>
                </a:lnTo>
                <a:lnTo>
                  <a:pt x="1649" y="302"/>
                </a:lnTo>
                <a:lnTo>
                  <a:pt x="1639" y="302"/>
                </a:lnTo>
                <a:lnTo>
                  <a:pt x="1629" y="302"/>
                </a:lnTo>
                <a:lnTo>
                  <a:pt x="1620" y="302"/>
                </a:lnTo>
                <a:lnTo>
                  <a:pt x="1610" y="302"/>
                </a:lnTo>
                <a:lnTo>
                  <a:pt x="1600" y="302"/>
                </a:lnTo>
                <a:lnTo>
                  <a:pt x="1591" y="302"/>
                </a:lnTo>
                <a:lnTo>
                  <a:pt x="1581" y="302"/>
                </a:lnTo>
                <a:lnTo>
                  <a:pt x="1572" y="302"/>
                </a:lnTo>
                <a:lnTo>
                  <a:pt x="1562" y="302"/>
                </a:lnTo>
                <a:lnTo>
                  <a:pt x="1552" y="302"/>
                </a:lnTo>
                <a:lnTo>
                  <a:pt x="1543" y="302"/>
                </a:lnTo>
                <a:lnTo>
                  <a:pt x="1533" y="302"/>
                </a:lnTo>
                <a:lnTo>
                  <a:pt x="1524" y="302"/>
                </a:lnTo>
                <a:lnTo>
                  <a:pt x="1514" y="302"/>
                </a:lnTo>
                <a:lnTo>
                  <a:pt x="1505" y="302"/>
                </a:lnTo>
                <a:lnTo>
                  <a:pt x="1496" y="302"/>
                </a:lnTo>
                <a:lnTo>
                  <a:pt x="1486" y="302"/>
                </a:lnTo>
                <a:lnTo>
                  <a:pt x="1477" y="302"/>
                </a:lnTo>
                <a:lnTo>
                  <a:pt x="1467" y="302"/>
                </a:lnTo>
                <a:lnTo>
                  <a:pt x="1458" y="302"/>
                </a:lnTo>
                <a:lnTo>
                  <a:pt x="1449" y="302"/>
                </a:lnTo>
                <a:lnTo>
                  <a:pt x="1439" y="302"/>
                </a:lnTo>
                <a:lnTo>
                  <a:pt x="1430" y="302"/>
                </a:lnTo>
                <a:lnTo>
                  <a:pt x="1421" y="302"/>
                </a:lnTo>
                <a:lnTo>
                  <a:pt x="1411" y="302"/>
                </a:lnTo>
                <a:lnTo>
                  <a:pt x="1402" y="302"/>
                </a:lnTo>
                <a:lnTo>
                  <a:pt x="1393" y="302"/>
                </a:lnTo>
                <a:lnTo>
                  <a:pt x="1384" y="302"/>
                </a:lnTo>
                <a:lnTo>
                  <a:pt x="1374" y="302"/>
                </a:lnTo>
                <a:lnTo>
                  <a:pt x="1365" y="302"/>
                </a:lnTo>
                <a:lnTo>
                  <a:pt x="1356" y="302"/>
                </a:lnTo>
                <a:lnTo>
                  <a:pt x="1347" y="302"/>
                </a:lnTo>
                <a:lnTo>
                  <a:pt x="1338" y="302"/>
                </a:lnTo>
                <a:lnTo>
                  <a:pt x="1329" y="302"/>
                </a:lnTo>
                <a:lnTo>
                  <a:pt x="1320" y="302"/>
                </a:lnTo>
                <a:lnTo>
                  <a:pt x="1311" y="302"/>
                </a:lnTo>
                <a:lnTo>
                  <a:pt x="1302" y="302"/>
                </a:lnTo>
                <a:lnTo>
                  <a:pt x="1293" y="302"/>
                </a:lnTo>
                <a:lnTo>
                  <a:pt x="1284" y="302"/>
                </a:lnTo>
                <a:lnTo>
                  <a:pt x="1275" y="302"/>
                </a:lnTo>
                <a:lnTo>
                  <a:pt x="1266" y="302"/>
                </a:lnTo>
                <a:lnTo>
                  <a:pt x="1257" y="302"/>
                </a:lnTo>
                <a:lnTo>
                  <a:pt x="1248" y="302"/>
                </a:lnTo>
                <a:lnTo>
                  <a:pt x="1239" y="302"/>
                </a:lnTo>
                <a:lnTo>
                  <a:pt x="1230" y="302"/>
                </a:lnTo>
                <a:lnTo>
                  <a:pt x="1221" y="302"/>
                </a:lnTo>
                <a:lnTo>
                  <a:pt x="1212" y="302"/>
                </a:lnTo>
                <a:lnTo>
                  <a:pt x="1204" y="302"/>
                </a:lnTo>
                <a:lnTo>
                  <a:pt x="1195" y="302"/>
                </a:lnTo>
                <a:lnTo>
                  <a:pt x="1186" y="302"/>
                </a:lnTo>
                <a:lnTo>
                  <a:pt x="1177" y="302"/>
                </a:lnTo>
                <a:lnTo>
                  <a:pt x="1169" y="302"/>
                </a:lnTo>
                <a:lnTo>
                  <a:pt x="1160" y="302"/>
                </a:lnTo>
                <a:lnTo>
                  <a:pt x="1151" y="302"/>
                </a:lnTo>
                <a:lnTo>
                  <a:pt x="1143" y="302"/>
                </a:lnTo>
                <a:lnTo>
                  <a:pt x="1134" y="302"/>
                </a:lnTo>
                <a:lnTo>
                  <a:pt x="1125" y="302"/>
                </a:lnTo>
                <a:lnTo>
                  <a:pt x="1117" y="302"/>
                </a:lnTo>
                <a:lnTo>
                  <a:pt x="1108" y="302"/>
                </a:lnTo>
                <a:lnTo>
                  <a:pt x="1100" y="302"/>
                </a:lnTo>
                <a:lnTo>
                  <a:pt x="1091" y="302"/>
                </a:lnTo>
                <a:lnTo>
                  <a:pt x="1083" y="302"/>
                </a:lnTo>
                <a:lnTo>
                  <a:pt x="1074" y="302"/>
                </a:lnTo>
                <a:lnTo>
                  <a:pt x="1066" y="302"/>
                </a:lnTo>
                <a:lnTo>
                  <a:pt x="1057" y="302"/>
                </a:lnTo>
                <a:lnTo>
                  <a:pt x="1049" y="302"/>
                </a:lnTo>
                <a:lnTo>
                  <a:pt x="1041" y="302"/>
                </a:lnTo>
                <a:lnTo>
                  <a:pt x="1032" y="302"/>
                </a:lnTo>
                <a:lnTo>
                  <a:pt x="1024" y="302"/>
                </a:lnTo>
                <a:lnTo>
                  <a:pt x="1016" y="302"/>
                </a:lnTo>
                <a:lnTo>
                  <a:pt x="1007" y="302"/>
                </a:lnTo>
                <a:lnTo>
                  <a:pt x="999" y="302"/>
                </a:lnTo>
                <a:lnTo>
                  <a:pt x="991" y="302"/>
                </a:lnTo>
                <a:lnTo>
                  <a:pt x="983" y="302"/>
                </a:lnTo>
                <a:lnTo>
                  <a:pt x="974" y="302"/>
                </a:lnTo>
                <a:lnTo>
                  <a:pt x="966" y="302"/>
                </a:lnTo>
                <a:lnTo>
                  <a:pt x="958" y="302"/>
                </a:lnTo>
                <a:lnTo>
                  <a:pt x="950" y="302"/>
                </a:lnTo>
                <a:lnTo>
                  <a:pt x="942" y="302"/>
                </a:lnTo>
                <a:lnTo>
                  <a:pt x="934" y="302"/>
                </a:lnTo>
                <a:lnTo>
                  <a:pt x="926" y="302"/>
                </a:lnTo>
                <a:lnTo>
                  <a:pt x="918" y="302"/>
                </a:lnTo>
                <a:lnTo>
                  <a:pt x="910" y="302"/>
                </a:lnTo>
                <a:lnTo>
                  <a:pt x="902" y="302"/>
                </a:lnTo>
                <a:lnTo>
                  <a:pt x="894" y="302"/>
                </a:lnTo>
                <a:lnTo>
                  <a:pt x="886" y="302"/>
                </a:lnTo>
                <a:lnTo>
                  <a:pt x="878" y="302"/>
                </a:lnTo>
                <a:lnTo>
                  <a:pt x="871" y="302"/>
                </a:lnTo>
                <a:lnTo>
                  <a:pt x="863" y="302"/>
                </a:lnTo>
                <a:lnTo>
                  <a:pt x="855" y="302"/>
                </a:lnTo>
                <a:lnTo>
                  <a:pt x="847" y="302"/>
                </a:lnTo>
                <a:lnTo>
                  <a:pt x="840" y="302"/>
                </a:lnTo>
                <a:lnTo>
                  <a:pt x="832" y="302"/>
                </a:lnTo>
                <a:lnTo>
                  <a:pt x="824" y="302"/>
                </a:lnTo>
                <a:lnTo>
                  <a:pt x="817" y="302"/>
                </a:lnTo>
                <a:lnTo>
                  <a:pt x="809" y="302"/>
                </a:lnTo>
                <a:lnTo>
                  <a:pt x="801" y="302"/>
                </a:lnTo>
                <a:lnTo>
                  <a:pt x="794" y="302"/>
                </a:lnTo>
                <a:lnTo>
                  <a:pt x="786" y="302"/>
                </a:lnTo>
                <a:lnTo>
                  <a:pt x="779" y="302"/>
                </a:lnTo>
                <a:lnTo>
                  <a:pt x="771" y="302"/>
                </a:lnTo>
                <a:lnTo>
                  <a:pt x="764" y="302"/>
                </a:lnTo>
                <a:lnTo>
                  <a:pt x="756" y="302"/>
                </a:lnTo>
                <a:lnTo>
                  <a:pt x="749" y="302"/>
                </a:lnTo>
                <a:lnTo>
                  <a:pt x="742" y="302"/>
                </a:lnTo>
                <a:lnTo>
                  <a:pt x="734" y="302"/>
                </a:lnTo>
                <a:lnTo>
                  <a:pt x="727" y="302"/>
                </a:lnTo>
                <a:lnTo>
                  <a:pt x="720" y="302"/>
                </a:lnTo>
                <a:lnTo>
                  <a:pt x="712" y="302"/>
                </a:lnTo>
                <a:lnTo>
                  <a:pt x="705" y="302"/>
                </a:lnTo>
                <a:lnTo>
                  <a:pt x="698" y="302"/>
                </a:lnTo>
                <a:lnTo>
                  <a:pt x="691" y="302"/>
                </a:lnTo>
                <a:lnTo>
                  <a:pt x="684" y="302"/>
                </a:lnTo>
                <a:lnTo>
                  <a:pt x="677" y="302"/>
                </a:lnTo>
                <a:lnTo>
                  <a:pt x="670" y="302"/>
                </a:lnTo>
                <a:lnTo>
                  <a:pt x="663" y="302"/>
                </a:lnTo>
                <a:lnTo>
                  <a:pt x="656" y="302"/>
                </a:lnTo>
                <a:lnTo>
                  <a:pt x="649" y="302"/>
                </a:lnTo>
                <a:lnTo>
                  <a:pt x="642" y="302"/>
                </a:lnTo>
                <a:lnTo>
                  <a:pt x="635" y="302"/>
                </a:lnTo>
                <a:lnTo>
                  <a:pt x="628" y="302"/>
                </a:lnTo>
                <a:lnTo>
                  <a:pt x="621" y="302"/>
                </a:lnTo>
                <a:lnTo>
                  <a:pt x="614" y="302"/>
                </a:lnTo>
                <a:lnTo>
                  <a:pt x="607" y="302"/>
                </a:lnTo>
                <a:lnTo>
                  <a:pt x="601" y="302"/>
                </a:lnTo>
                <a:lnTo>
                  <a:pt x="594" y="302"/>
                </a:lnTo>
                <a:lnTo>
                  <a:pt x="587" y="302"/>
                </a:lnTo>
                <a:lnTo>
                  <a:pt x="580" y="302"/>
                </a:lnTo>
                <a:lnTo>
                  <a:pt x="574" y="302"/>
                </a:lnTo>
                <a:lnTo>
                  <a:pt x="567" y="302"/>
                </a:lnTo>
                <a:lnTo>
                  <a:pt x="561" y="302"/>
                </a:lnTo>
                <a:lnTo>
                  <a:pt x="554" y="302"/>
                </a:lnTo>
                <a:lnTo>
                  <a:pt x="548" y="302"/>
                </a:lnTo>
                <a:lnTo>
                  <a:pt x="541" y="302"/>
                </a:lnTo>
                <a:lnTo>
                  <a:pt x="535" y="302"/>
                </a:lnTo>
                <a:lnTo>
                  <a:pt x="528" y="302"/>
                </a:lnTo>
                <a:lnTo>
                  <a:pt x="522" y="302"/>
                </a:lnTo>
                <a:lnTo>
                  <a:pt x="515" y="302"/>
                </a:lnTo>
                <a:lnTo>
                  <a:pt x="509" y="302"/>
                </a:lnTo>
                <a:lnTo>
                  <a:pt x="503" y="302"/>
                </a:lnTo>
                <a:lnTo>
                  <a:pt x="497" y="302"/>
                </a:lnTo>
                <a:lnTo>
                  <a:pt x="490" y="302"/>
                </a:lnTo>
                <a:lnTo>
                  <a:pt x="484" y="302"/>
                </a:lnTo>
                <a:lnTo>
                  <a:pt x="478" y="302"/>
                </a:lnTo>
                <a:lnTo>
                  <a:pt x="472" y="302"/>
                </a:lnTo>
                <a:lnTo>
                  <a:pt x="466" y="302"/>
                </a:lnTo>
                <a:lnTo>
                  <a:pt x="460" y="302"/>
                </a:lnTo>
                <a:lnTo>
                  <a:pt x="454" y="302"/>
                </a:lnTo>
                <a:lnTo>
                  <a:pt x="448" y="302"/>
                </a:lnTo>
                <a:lnTo>
                  <a:pt x="442" y="302"/>
                </a:lnTo>
                <a:lnTo>
                  <a:pt x="436" y="302"/>
                </a:lnTo>
                <a:lnTo>
                  <a:pt x="430" y="302"/>
                </a:lnTo>
                <a:lnTo>
                  <a:pt x="424" y="302"/>
                </a:lnTo>
                <a:lnTo>
                  <a:pt x="418" y="302"/>
                </a:lnTo>
                <a:lnTo>
                  <a:pt x="413" y="302"/>
                </a:lnTo>
                <a:lnTo>
                  <a:pt x="407" y="302"/>
                </a:lnTo>
                <a:lnTo>
                  <a:pt x="401" y="302"/>
                </a:lnTo>
                <a:lnTo>
                  <a:pt x="395" y="302"/>
                </a:lnTo>
                <a:lnTo>
                  <a:pt x="390" y="302"/>
                </a:lnTo>
                <a:lnTo>
                  <a:pt x="384" y="302"/>
                </a:lnTo>
                <a:lnTo>
                  <a:pt x="379" y="302"/>
                </a:lnTo>
                <a:lnTo>
                  <a:pt x="373" y="302"/>
                </a:lnTo>
                <a:lnTo>
                  <a:pt x="368" y="302"/>
                </a:lnTo>
                <a:lnTo>
                  <a:pt x="362" y="302"/>
                </a:lnTo>
                <a:lnTo>
                  <a:pt x="357" y="302"/>
                </a:lnTo>
                <a:lnTo>
                  <a:pt x="351" y="302"/>
                </a:lnTo>
                <a:lnTo>
                  <a:pt x="346" y="302"/>
                </a:lnTo>
                <a:lnTo>
                  <a:pt x="341" y="302"/>
                </a:lnTo>
                <a:lnTo>
                  <a:pt x="335" y="302"/>
                </a:lnTo>
                <a:lnTo>
                  <a:pt x="330" y="302"/>
                </a:lnTo>
                <a:lnTo>
                  <a:pt x="325" y="302"/>
                </a:lnTo>
                <a:lnTo>
                  <a:pt x="320" y="302"/>
                </a:lnTo>
                <a:lnTo>
                  <a:pt x="315" y="302"/>
                </a:lnTo>
                <a:lnTo>
                  <a:pt x="309" y="302"/>
                </a:lnTo>
                <a:lnTo>
                  <a:pt x="304" y="302"/>
                </a:lnTo>
                <a:lnTo>
                  <a:pt x="299" y="302"/>
                </a:lnTo>
                <a:lnTo>
                  <a:pt x="294" y="302"/>
                </a:lnTo>
                <a:lnTo>
                  <a:pt x="289" y="302"/>
                </a:lnTo>
                <a:lnTo>
                  <a:pt x="284" y="302"/>
                </a:lnTo>
                <a:lnTo>
                  <a:pt x="280" y="302"/>
                </a:lnTo>
                <a:lnTo>
                  <a:pt x="275" y="302"/>
                </a:lnTo>
                <a:lnTo>
                  <a:pt x="270" y="302"/>
                </a:lnTo>
                <a:lnTo>
                  <a:pt x="265" y="302"/>
                </a:lnTo>
                <a:lnTo>
                  <a:pt x="260" y="302"/>
                </a:lnTo>
                <a:lnTo>
                  <a:pt x="256" y="302"/>
                </a:lnTo>
                <a:lnTo>
                  <a:pt x="251" y="302"/>
                </a:lnTo>
                <a:lnTo>
                  <a:pt x="246" y="302"/>
                </a:lnTo>
                <a:lnTo>
                  <a:pt x="242" y="302"/>
                </a:lnTo>
                <a:lnTo>
                  <a:pt x="237" y="302"/>
                </a:lnTo>
                <a:lnTo>
                  <a:pt x="233" y="302"/>
                </a:lnTo>
                <a:lnTo>
                  <a:pt x="228" y="302"/>
                </a:lnTo>
                <a:lnTo>
                  <a:pt x="224" y="302"/>
                </a:lnTo>
                <a:lnTo>
                  <a:pt x="220" y="302"/>
                </a:lnTo>
                <a:lnTo>
                  <a:pt x="215" y="302"/>
                </a:lnTo>
                <a:lnTo>
                  <a:pt x="211" y="302"/>
                </a:lnTo>
                <a:lnTo>
                  <a:pt x="207" y="302"/>
                </a:lnTo>
                <a:lnTo>
                  <a:pt x="202" y="302"/>
                </a:lnTo>
                <a:lnTo>
                  <a:pt x="198" y="302"/>
                </a:lnTo>
                <a:lnTo>
                  <a:pt x="194" y="302"/>
                </a:lnTo>
                <a:lnTo>
                  <a:pt x="190" y="302"/>
                </a:lnTo>
                <a:lnTo>
                  <a:pt x="186" y="302"/>
                </a:lnTo>
                <a:lnTo>
                  <a:pt x="182" y="302"/>
                </a:lnTo>
                <a:lnTo>
                  <a:pt x="178" y="302"/>
                </a:lnTo>
                <a:lnTo>
                  <a:pt x="174" y="302"/>
                </a:lnTo>
                <a:lnTo>
                  <a:pt x="170" y="302"/>
                </a:lnTo>
                <a:lnTo>
                  <a:pt x="166" y="302"/>
                </a:lnTo>
                <a:lnTo>
                  <a:pt x="162" y="302"/>
                </a:lnTo>
                <a:lnTo>
                  <a:pt x="159" y="302"/>
                </a:lnTo>
                <a:lnTo>
                  <a:pt x="155" y="302"/>
                </a:lnTo>
                <a:lnTo>
                  <a:pt x="151" y="302"/>
                </a:lnTo>
                <a:lnTo>
                  <a:pt x="148" y="302"/>
                </a:lnTo>
                <a:lnTo>
                  <a:pt x="144" y="302"/>
                </a:lnTo>
                <a:lnTo>
                  <a:pt x="140" y="302"/>
                </a:lnTo>
                <a:lnTo>
                  <a:pt x="137" y="302"/>
                </a:lnTo>
                <a:lnTo>
                  <a:pt x="133" y="302"/>
                </a:lnTo>
                <a:lnTo>
                  <a:pt x="130" y="302"/>
                </a:lnTo>
                <a:lnTo>
                  <a:pt x="127" y="302"/>
                </a:lnTo>
                <a:lnTo>
                  <a:pt x="123" y="302"/>
                </a:lnTo>
                <a:lnTo>
                  <a:pt x="120" y="302"/>
                </a:lnTo>
                <a:lnTo>
                  <a:pt x="117" y="302"/>
                </a:lnTo>
                <a:lnTo>
                  <a:pt x="113" y="302"/>
                </a:lnTo>
                <a:lnTo>
                  <a:pt x="110" y="302"/>
                </a:lnTo>
                <a:lnTo>
                  <a:pt x="108" y="302"/>
                </a:lnTo>
                <a:lnTo>
                  <a:pt x="105" y="302"/>
                </a:lnTo>
                <a:lnTo>
                  <a:pt x="102" y="302"/>
                </a:lnTo>
                <a:lnTo>
                  <a:pt x="99" y="302"/>
                </a:lnTo>
                <a:lnTo>
                  <a:pt x="96" y="302"/>
                </a:lnTo>
                <a:lnTo>
                  <a:pt x="93" y="302"/>
                </a:lnTo>
                <a:lnTo>
                  <a:pt x="90" y="302"/>
                </a:lnTo>
                <a:lnTo>
                  <a:pt x="87" y="302"/>
                </a:lnTo>
                <a:lnTo>
                  <a:pt x="84" y="302"/>
                </a:lnTo>
                <a:lnTo>
                  <a:pt x="82" y="302"/>
                </a:lnTo>
                <a:lnTo>
                  <a:pt x="79" y="302"/>
                </a:lnTo>
                <a:lnTo>
                  <a:pt x="76" y="302"/>
                </a:lnTo>
                <a:lnTo>
                  <a:pt x="73" y="302"/>
                </a:lnTo>
                <a:lnTo>
                  <a:pt x="71" y="302"/>
                </a:lnTo>
                <a:lnTo>
                  <a:pt x="68" y="302"/>
                </a:lnTo>
                <a:lnTo>
                  <a:pt x="66" y="302"/>
                </a:lnTo>
                <a:lnTo>
                  <a:pt x="63" y="302"/>
                </a:lnTo>
                <a:lnTo>
                  <a:pt x="61" y="302"/>
                </a:lnTo>
                <a:lnTo>
                  <a:pt x="59" y="302"/>
                </a:lnTo>
                <a:lnTo>
                  <a:pt x="56" y="302"/>
                </a:lnTo>
                <a:lnTo>
                  <a:pt x="54" y="302"/>
                </a:lnTo>
                <a:lnTo>
                  <a:pt x="52" y="302"/>
                </a:lnTo>
                <a:lnTo>
                  <a:pt x="50" y="302"/>
                </a:lnTo>
                <a:lnTo>
                  <a:pt x="47" y="302"/>
                </a:lnTo>
                <a:lnTo>
                  <a:pt x="45" y="302"/>
                </a:lnTo>
                <a:lnTo>
                  <a:pt x="43" y="302"/>
                </a:lnTo>
                <a:lnTo>
                  <a:pt x="41" y="302"/>
                </a:lnTo>
                <a:lnTo>
                  <a:pt x="39" y="302"/>
                </a:lnTo>
                <a:lnTo>
                  <a:pt x="37" y="302"/>
                </a:lnTo>
                <a:lnTo>
                  <a:pt x="36" y="302"/>
                </a:lnTo>
                <a:lnTo>
                  <a:pt x="34" y="302"/>
                </a:lnTo>
                <a:lnTo>
                  <a:pt x="32" y="302"/>
                </a:lnTo>
                <a:lnTo>
                  <a:pt x="30" y="302"/>
                </a:lnTo>
                <a:lnTo>
                  <a:pt x="29" y="302"/>
                </a:lnTo>
                <a:lnTo>
                  <a:pt x="27" y="302"/>
                </a:lnTo>
                <a:lnTo>
                  <a:pt x="25" y="302"/>
                </a:lnTo>
                <a:lnTo>
                  <a:pt x="24" y="302"/>
                </a:lnTo>
                <a:lnTo>
                  <a:pt x="22" y="302"/>
                </a:lnTo>
                <a:lnTo>
                  <a:pt x="21" y="302"/>
                </a:lnTo>
                <a:lnTo>
                  <a:pt x="20" y="302"/>
                </a:lnTo>
                <a:lnTo>
                  <a:pt x="18" y="302"/>
                </a:lnTo>
                <a:lnTo>
                  <a:pt x="17" y="302"/>
                </a:lnTo>
                <a:lnTo>
                  <a:pt x="16" y="302"/>
                </a:lnTo>
                <a:lnTo>
                  <a:pt x="14" y="302"/>
                </a:lnTo>
                <a:lnTo>
                  <a:pt x="13" y="302"/>
                </a:lnTo>
                <a:lnTo>
                  <a:pt x="12" y="302"/>
                </a:lnTo>
                <a:lnTo>
                  <a:pt x="11" y="302"/>
                </a:lnTo>
                <a:lnTo>
                  <a:pt x="10" y="302"/>
                </a:lnTo>
                <a:lnTo>
                  <a:pt x="9" y="302"/>
                </a:lnTo>
                <a:lnTo>
                  <a:pt x="8" y="302"/>
                </a:lnTo>
                <a:lnTo>
                  <a:pt x="7" y="302"/>
                </a:lnTo>
                <a:lnTo>
                  <a:pt x="6" y="302"/>
                </a:lnTo>
                <a:lnTo>
                  <a:pt x="6" y="302"/>
                </a:lnTo>
                <a:lnTo>
                  <a:pt x="5" y="302"/>
                </a:lnTo>
                <a:lnTo>
                  <a:pt x="4" y="302"/>
                </a:lnTo>
                <a:lnTo>
                  <a:pt x="4" y="302"/>
                </a:lnTo>
                <a:lnTo>
                  <a:pt x="3" y="302"/>
                </a:lnTo>
                <a:lnTo>
                  <a:pt x="3" y="302"/>
                </a:lnTo>
                <a:lnTo>
                  <a:pt x="2" y="302"/>
                </a:lnTo>
                <a:lnTo>
                  <a:pt x="2" y="302"/>
                </a:lnTo>
                <a:lnTo>
                  <a:pt x="1" y="302"/>
                </a:lnTo>
                <a:lnTo>
                  <a:pt x="1" y="302"/>
                </a:lnTo>
                <a:lnTo>
                  <a:pt x="1" y="302"/>
                </a:lnTo>
                <a:lnTo>
                  <a:pt x="0" y="302"/>
                </a:lnTo>
                <a:lnTo>
                  <a:pt x="0" y="302"/>
                </a:lnTo>
                <a:lnTo>
                  <a:pt x="0" y="302"/>
                </a:lnTo>
                <a:lnTo>
                  <a:pt x="0" y="302"/>
                </a:lnTo>
                <a:lnTo>
                  <a:pt x="0" y="302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0" y="297"/>
                </a:lnTo>
                <a:lnTo>
                  <a:pt x="0" y="294"/>
                </a:lnTo>
                <a:lnTo>
                  <a:pt x="0" y="290"/>
                </a:lnTo>
                <a:lnTo>
                  <a:pt x="0" y="284"/>
                </a:lnTo>
                <a:lnTo>
                  <a:pt x="0" y="278"/>
                </a:lnTo>
                <a:lnTo>
                  <a:pt x="0" y="272"/>
                </a:lnTo>
                <a:lnTo>
                  <a:pt x="0" y="265"/>
                </a:lnTo>
                <a:lnTo>
                  <a:pt x="0" y="257"/>
                </a:lnTo>
                <a:lnTo>
                  <a:pt x="0" y="248"/>
                </a:lnTo>
                <a:lnTo>
                  <a:pt x="0" y="239"/>
                </a:lnTo>
                <a:lnTo>
                  <a:pt x="0" y="230"/>
                </a:lnTo>
                <a:lnTo>
                  <a:pt x="0" y="220"/>
                </a:lnTo>
                <a:lnTo>
                  <a:pt x="0" y="210"/>
                </a:lnTo>
                <a:lnTo>
                  <a:pt x="0" y="200"/>
                </a:lnTo>
                <a:lnTo>
                  <a:pt x="0" y="189"/>
                </a:lnTo>
                <a:lnTo>
                  <a:pt x="0" y="178"/>
                </a:lnTo>
                <a:lnTo>
                  <a:pt x="0" y="167"/>
                </a:lnTo>
                <a:lnTo>
                  <a:pt x="0" y="156"/>
                </a:lnTo>
                <a:lnTo>
                  <a:pt x="0" y="145"/>
                </a:lnTo>
                <a:lnTo>
                  <a:pt x="0" y="134"/>
                </a:lnTo>
                <a:lnTo>
                  <a:pt x="0" y="123"/>
                </a:lnTo>
                <a:lnTo>
                  <a:pt x="0" y="112"/>
                </a:lnTo>
                <a:lnTo>
                  <a:pt x="0" y="102"/>
                </a:lnTo>
                <a:lnTo>
                  <a:pt x="0" y="91"/>
                </a:lnTo>
                <a:lnTo>
                  <a:pt x="0" y="81"/>
                </a:lnTo>
                <a:lnTo>
                  <a:pt x="0" y="71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0"/>
                </a:lnTo>
                <a:lnTo>
                  <a:pt x="0" y="23"/>
                </a:lnTo>
                <a:lnTo>
                  <a:pt x="0" y="17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CC998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8178800" y="3917950"/>
            <a:ext cx="492125" cy="44767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F"/>
              </a:gs>
            </a:gsLst>
            <a:path path="rect">
              <a:fillToRect t="100000" r="100000"/>
            </a:path>
          </a:gradFill>
          <a:ln w="832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8259763" y="5181600"/>
            <a:ext cx="349250" cy="3175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F"/>
              </a:gs>
            </a:gsLst>
            <a:path path="rect">
              <a:fillToRect t="100000" r="100000"/>
            </a:path>
          </a:gradFill>
          <a:ln w="832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8426450" y="3789363"/>
            <a:ext cx="263525" cy="23812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F"/>
              </a:gs>
            </a:gsLst>
            <a:path path="rect">
              <a:fillToRect t="100000" r="100000"/>
            </a:path>
          </a:gradFill>
          <a:ln w="832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8270875" y="3117850"/>
            <a:ext cx="279400" cy="2540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F"/>
              </a:gs>
            </a:gsLst>
            <a:path path="rect">
              <a:fillToRect t="100000" r="100000"/>
            </a:path>
          </a:gradFill>
          <a:ln w="832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7261225" y="3949700"/>
            <a:ext cx="209550" cy="1905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F"/>
              </a:gs>
            </a:gsLst>
            <a:path path="rect">
              <a:fillToRect t="100000" r="100000"/>
            </a:path>
          </a:gradFill>
          <a:ln w="832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59B3"/>
            </a:gs>
            <a:gs pos="100000">
              <a:srgbClr val="66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 noChangeArrowheads="1"/>
          </p:cNvSpPr>
          <p:nvPr/>
        </p:nvSpPr>
        <p:spPr bwMode="auto">
          <a:xfrm>
            <a:off x="442913" y="6394450"/>
            <a:ext cx="8883650" cy="463550"/>
          </a:xfrm>
          <a:custGeom>
            <a:avLst/>
            <a:gdLst/>
            <a:ahLst/>
            <a:cxnLst>
              <a:cxn ang="0">
                <a:pos x="5596" y="292"/>
              </a:cxn>
              <a:cxn ang="0">
                <a:pos x="5304" y="0"/>
              </a:cxn>
              <a:cxn ang="0">
                <a:pos x="288" y="1"/>
              </a:cxn>
              <a:cxn ang="0">
                <a:pos x="0" y="292"/>
              </a:cxn>
              <a:cxn ang="0">
                <a:pos x="5596" y="292"/>
              </a:cxn>
            </a:cxnLst>
            <a:rect l="0" t="0" r="r" b="b"/>
            <a:pathLst>
              <a:path w="5596" h="292">
                <a:moveTo>
                  <a:pt x="5596" y="292"/>
                </a:moveTo>
                <a:lnTo>
                  <a:pt x="5304" y="0"/>
                </a:lnTo>
                <a:lnTo>
                  <a:pt x="288" y="1"/>
                </a:lnTo>
                <a:lnTo>
                  <a:pt x="0" y="292"/>
                </a:lnTo>
                <a:lnTo>
                  <a:pt x="5596" y="292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178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5235" name="Freeform 3"/>
          <p:cNvSpPr>
            <a:spLocks noChangeArrowheads="1"/>
          </p:cNvSpPr>
          <p:nvPr/>
        </p:nvSpPr>
        <p:spPr bwMode="auto">
          <a:xfrm>
            <a:off x="444500" y="217488"/>
            <a:ext cx="8882063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289"/>
              </a:cxn>
              <a:cxn ang="0">
                <a:pos x="5304" y="292"/>
              </a:cxn>
              <a:cxn ang="0">
                <a:pos x="5595" y="0"/>
              </a:cxn>
              <a:cxn ang="0">
                <a:pos x="2000" y="0"/>
              </a:cxn>
              <a:cxn ang="0">
                <a:pos x="0" y="0"/>
              </a:cxn>
            </a:cxnLst>
            <a:rect l="0" t="0" r="r" b="b"/>
            <a:pathLst>
              <a:path w="5595" h="292">
                <a:moveTo>
                  <a:pt x="0" y="0"/>
                </a:moveTo>
                <a:lnTo>
                  <a:pt x="288" y="289"/>
                </a:lnTo>
                <a:lnTo>
                  <a:pt x="5304" y="292"/>
                </a:lnTo>
                <a:lnTo>
                  <a:pt x="5595" y="0"/>
                </a:lnTo>
                <a:lnTo>
                  <a:pt x="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5236" name="Freeform 4"/>
          <p:cNvSpPr>
            <a:spLocks noChangeArrowheads="1"/>
          </p:cNvSpPr>
          <p:nvPr/>
        </p:nvSpPr>
        <p:spPr bwMode="auto">
          <a:xfrm>
            <a:off x="442913" y="217488"/>
            <a:ext cx="458787" cy="6640512"/>
          </a:xfrm>
          <a:custGeom>
            <a:avLst/>
            <a:gdLst/>
            <a:ahLst/>
            <a:cxnLst>
              <a:cxn ang="0">
                <a:pos x="0" y="4183"/>
              </a:cxn>
              <a:cxn ang="0">
                <a:pos x="289" y="3892"/>
              </a:cxn>
              <a:cxn ang="0">
                <a:pos x="289" y="289"/>
              </a:cxn>
              <a:cxn ang="0">
                <a:pos x="0" y="0"/>
              </a:cxn>
              <a:cxn ang="0">
                <a:pos x="0" y="4183"/>
              </a:cxn>
            </a:cxnLst>
            <a:rect l="0" t="0" r="r" b="b"/>
            <a:pathLst>
              <a:path w="289" h="4183">
                <a:moveTo>
                  <a:pt x="0" y="4183"/>
                </a:moveTo>
                <a:lnTo>
                  <a:pt x="289" y="3892"/>
                </a:lnTo>
                <a:lnTo>
                  <a:pt x="289" y="289"/>
                </a:lnTo>
                <a:lnTo>
                  <a:pt x="0" y="0"/>
                </a:lnTo>
                <a:lnTo>
                  <a:pt x="0" y="4183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5237" name="Freeform 5"/>
          <p:cNvSpPr>
            <a:spLocks noChangeArrowheads="1"/>
          </p:cNvSpPr>
          <p:nvPr/>
        </p:nvSpPr>
        <p:spPr bwMode="auto">
          <a:xfrm>
            <a:off x="8863013" y="217488"/>
            <a:ext cx="463550" cy="6640512"/>
          </a:xfrm>
          <a:custGeom>
            <a:avLst/>
            <a:gdLst/>
            <a:ahLst/>
            <a:cxnLst>
              <a:cxn ang="0">
                <a:pos x="292" y="0"/>
              </a:cxn>
              <a:cxn ang="0">
                <a:pos x="0" y="292"/>
              </a:cxn>
              <a:cxn ang="0">
                <a:pos x="0" y="3891"/>
              </a:cxn>
              <a:cxn ang="0">
                <a:pos x="292" y="4183"/>
              </a:cxn>
              <a:cxn ang="0">
                <a:pos x="292" y="0"/>
              </a:cxn>
            </a:cxnLst>
            <a:rect l="0" t="0" r="r" b="b"/>
            <a:pathLst>
              <a:path w="292" h="4183">
                <a:moveTo>
                  <a:pt x="292" y="0"/>
                </a:moveTo>
                <a:lnTo>
                  <a:pt x="0" y="292"/>
                </a:lnTo>
                <a:lnTo>
                  <a:pt x="0" y="3891"/>
                </a:lnTo>
                <a:lnTo>
                  <a:pt x="292" y="4183"/>
                </a:lnTo>
                <a:lnTo>
                  <a:pt x="292" y="0"/>
                </a:lnTo>
                <a:close/>
              </a:path>
            </a:pathLst>
          </a:custGeom>
          <a:solidFill>
            <a:srgbClr val="004D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442913" y="217488"/>
            <a:ext cx="8883650" cy="6640512"/>
          </a:xfrm>
          <a:prstGeom prst="rect">
            <a:avLst/>
          </a:prstGeom>
          <a:noFill/>
          <a:ln w="249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574675" y="215900"/>
            <a:ext cx="1952625" cy="6642100"/>
          </a:xfrm>
          <a:prstGeom prst="rect">
            <a:avLst/>
          </a:prstGeom>
          <a:pattFill prst="smGrid">
            <a:fgClr>
              <a:srgbClr val="0000CC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336675" y="404813"/>
            <a:ext cx="7859713" cy="6249987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B3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215900"/>
            <a:ext cx="3736975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800">
          <a:solidFill>
            <a:srgbClr val="336699"/>
          </a:solidFill>
          <a:latin typeface="Arial Normal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5pPr>
      <a:lvl6pPr marL="4572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6pPr>
      <a:lvl7pPr marL="9144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7pPr>
      <a:lvl8pPr marL="13716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8pPr>
      <a:lvl9pPr marL="1828800" algn="ctr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100000"/>
        <a:buFont typeface="Times New Roman Negrita"/>
        <a:buChar char="●"/>
        <a:defRPr sz="2700">
          <a:solidFill>
            <a:srgbClr val="FFFF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00"/>
            </a:gs>
            <a:gs pos="100000">
              <a:srgbClr val="5F00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59B3"/>
            </a:gs>
            <a:gs pos="100000">
              <a:srgbClr val="66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reeform 2"/>
          <p:cNvSpPr>
            <a:spLocks noChangeArrowheads="1"/>
          </p:cNvSpPr>
          <p:nvPr/>
        </p:nvSpPr>
        <p:spPr bwMode="auto">
          <a:xfrm>
            <a:off x="-171450" y="6777038"/>
            <a:ext cx="9771063" cy="461962"/>
          </a:xfrm>
          <a:custGeom>
            <a:avLst/>
            <a:gdLst/>
            <a:ahLst/>
            <a:cxnLst>
              <a:cxn ang="0">
                <a:pos x="6155" y="291"/>
              </a:cxn>
              <a:cxn ang="0">
                <a:pos x="5833" y="0"/>
              </a:cxn>
              <a:cxn ang="0">
                <a:pos x="315" y="2"/>
              </a:cxn>
              <a:cxn ang="0">
                <a:pos x="0" y="291"/>
              </a:cxn>
              <a:cxn ang="0">
                <a:pos x="6155" y="291"/>
              </a:cxn>
            </a:cxnLst>
            <a:rect l="0" t="0" r="r" b="b"/>
            <a:pathLst>
              <a:path w="6155" h="291">
                <a:moveTo>
                  <a:pt x="6155" y="291"/>
                </a:moveTo>
                <a:lnTo>
                  <a:pt x="5833" y="0"/>
                </a:lnTo>
                <a:lnTo>
                  <a:pt x="315" y="2"/>
                </a:lnTo>
                <a:lnTo>
                  <a:pt x="0" y="291"/>
                </a:lnTo>
                <a:lnTo>
                  <a:pt x="6155" y="291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178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9331" name="Freeform 3"/>
          <p:cNvSpPr>
            <a:spLocks noChangeArrowheads="1"/>
          </p:cNvSpPr>
          <p:nvPr/>
        </p:nvSpPr>
        <p:spPr bwMode="auto">
          <a:xfrm>
            <a:off x="-171450" y="612775"/>
            <a:ext cx="9771063" cy="461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5" y="289"/>
              </a:cxn>
              <a:cxn ang="0">
                <a:pos x="5834" y="291"/>
              </a:cxn>
              <a:cxn ang="0">
                <a:pos x="6155" y="0"/>
              </a:cxn>
              <a:cxn ang="0">
                <a:pos x="2198" y="0"/>
              </a:cxn>
              <a:cxn ang="0">
                <a:pos x="0" y="0"/>
              </a:cxn>
            </a:cxnLst>
            <a:rect l="0" t="0" r="r" b="b"/>
            <a:pathLst>
              <a:path w="6155" h="291">
                <a:moveTo>
                  <a:pt x="0" y="0"/>
                </a:moveTo>
                <a:lnTo>
                  <a:pt x="315" y="289"/>
                </a:lnTo>
                <a:lnTo>
                  <a:pt x="5834" y="291"/>
                </a:lnTo>
                <a:lnTo>
                  <a:pt x="6155" y="0"/>
                </a:lnTo>
                <a:lnTo>
                  <a:pt x="2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9332" name="Freeform 4"/>
          <p:cNvSpPr>
            <a:spLocks noChangeArrowheads="1"/>
          </p:cNvSpPr>
          <p:nvPr/>
        </p:nvSpPr>
        <p:spPr bwMode="auto">
          <a:xfrm>
            <a:off x="-171450" y="612775"/>
            <a:ext cx="500063" cy="6626225"/>
          </a:xfrm>
          <a:custGeom>
            <a:avLst/>
            <a:gdLst/>
            <a:ahLst/>
            <a:cxnLst>
              <a:cxn ang="0">
                <a:pos x="0" y="4174"/>
              </a:cxn>
              <a:cxn ang="0">
                <a:pos x="315" y="3885"/>
              </a:cxn>
              <a:cxn ang="0">
                <a:pos x="315" y="289"/>
              </a:cxn>
              <a:cxn ang="0">
                <a:pos x="0" y="0"/>
              </a:cxn>
              <a:cxn ang="0">
                <a:pos x="0" y="4174"/>
              </a:cxn>
            </a:cxnLst>
            <a:rect l="0" t="0" r="r" b="b"/>
            <a:pathLst>
              <a:path w="315" h="4174">
                <a:moveTo>
                  <a:pt x="0" y="4174"/>
                </a:moveTo>
                <a:lnTo>
                  <a:pt x="315" y="3885"/>
                </a:lnTo>
                <a:lnTo>
                  <a:pt x="315" y="289"/>
                </a:lnTo>
                <a:lnTo>
                  <a:pt x="0" y="0"/>
                </a:lnTo>
                <a:lnTo>
                  <a:pt x="0" y="4174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9333" name="Freeform 5"/>
          <p:cNvSpPr>
            <a:spLocks noChangeArrowheads="1"/>
          </p:cNvSpPr>
          <p:nvPr/>
        </p:nvSpPr>
        <p:spPr bwMode="auto">
          <a:xfrm>
            <a:off x="9088438" y="612775"/>
            <a:ext cx="511175" cy="6626225"/>
          </a:xfrm>
          <a:custGeom>
            <a:avLst/>
            <a:gdLst/>
            <a:ahLst/>
            <a:cxnLst>
              <a:cxn ang="0">
                <a:pos x="322" y="0"/>
              </a:cxn>
              <a:cxn ang="0">
                <a:pos x="0" y="291"/>
              </a:cxn>
              <a:cxn ang="0">
                <a:pos x="0" y="3883"/>
              </a:cxn>
              <a:cxn ang="0">
                <a:pos x="322" y="4174"/>
              </a:cxn>
              <a:cxn ang="0">
                <a:pos x="322" y="0"/>
              </a:cxn>
            </a:cxnLst>
            <a:rect l="0" t="0" r="r" b="b"/>
            <a:pathLst>
              <a:path w="322" h="4174">
                <a:moveTo>
                  <a:pt x="322" y="0"/>
                </a:moveTo>
                <a:lnTo>
                  <a:pt x="0" y="291"/>
                </a:lnTo>
                <a:lnTo>
                  <a:pt x="0" y="3883"/>
                </a:lnTo>
                <a:lnTo>
                  <a:pt x="322" y="4174"/>
                </a:lnTo>
                <a:lnTo>
                  <a:pt x="322" y="0"/>
                </a:lnTo>
                <a:close/>
              </a:path>
            </a:pathLst>
          </a:custGeom>
          <a:solidFill>
            <a:srgbClr val="004D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-171450" y="612775"/>
            <a:ext cx="9771063" cy="6626225"/>
          </a:xfrm>
          <a:prstGeom prst="rect">
            <a:avLst/>
          </a:prstGeom>
          <a:noFill/>
          <a:ln w="249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reeform 2"/>
          <p:cNvSpPr>
            <a:spLocks noChangeArrowheads="1"/>
          </p:cNvSpPr>
          <p:nvPr/>
        </p:nvSpPr>
        <p:spPr bwMode="auto">
          <a:xfrm>
            <a:off x="-4763" y="842963"/>
            <a:ext cx="2900363" cy="6018212"/>
          </a:xfrm>
          <a:custGeom>
            <a:avLst/>
            <a:gdLst/>
            <a:ahLst/>
            <a:cxnLst>
              <a:cxn ang="0">
                <a:pos x="1827" y="3791"/>
              </a:cxn>
              <a:cxn ang="0">
                <a:pos x="1824" y="3616"/>
              </a:cxn>
              <a:cxn ang="0">
                <a:pos x="1818" y="3441"/>
              </a:cxn>
              <a:cxn ang="0">
                <a:pos x="1808" y="3267"/>
              </a:cxn>
              <a:cxn ang="0">
                <a:pos x="1794" y="3094"/>
              </a:cxn>
              <a:cxn ang="0">
                <a:pos x="1777" y="2923"/>
              </a:cxn>
              <a:cxn ang="0">
                <a:pos x="1756" y="2753"/>
              </a:cxn>
              <a:cxn ang="0">
                <a:pos x="1731" y="2586"/>
              </a:cxn>
              <a:cxn ang="0">
                <a:pos x="1702" y="2421"/>
              </a:cxn>
              <a:cxn ang="0">
                <a:pos x="1669" y="2260"/>
              </a:cxn>
              <a:cxn ang="0">
                <a:pos x="1633" y="2101"/>
              </a:cxn>
              <a:cxn ang="0">
                <a:pos x="1594" y="1946"/>
              </a:cxn>
              <a:cxn ang="0">
                <a:pos x="1551" y="1795"/>
              </a:cxn>
              <a:cxn ang="0">
                <a:pos x="1505" y="1648"/>
              </a:cxn>
              <a:cxn ang="0">
                <a:pos x="1456" y="1506"/>
              </a:cxn>
              <a:cxn ang="0">
                <a:pos x="1403" y="1369"/>
              </a:cxn>
              <a:cxn ang="0">
                <a:pos x="1348" y="1237"/>
              </a:cxn>
              <a:cxn ang="0">
                <a:pos x="1290" y="1110"/>
              </a:cxn>
              <a:cxn ang="0">
                <a:pos x="1228" y="989"/>
              </a:cxn>
              <a:cxn ang="0">
                <a:pos x="1165" y="874"/>
              </a:cxn>
              <a:cxn ang="0">
                <a:pos x="1099" y="765"/>
              </a:cxn>
              <a:cxn ang="0">
                <a:pos x="1030" y="663"/>
              </a:cxn>
              <a:cxn ang="0">
                <a:pos x="959" y="568"/>
              </a:cxn>
              <a:cxn ang="0">
                <a:pos x="887" y="479"/>
              </a:cxn>
              <a:cxn ang="0">
                <a:pos x="812" y="397"/>
              </a:cxn>
              <a:cxn ang="0">
                <a:pos x="736" y="323"/>
              </a:cxn>
              <a:cxn ang="0">
                <a:pos x="658" y="256"/>
              </a:cxn>
              <a:cxn ang="0">
                <a:pos x="579" y="196"/>
              </a:cxn>
              <a:cxn ang="0">
                <a:pos x="498" y="145"/>
              </a:cxn>
              <a:cxn ang="0">
                <a:pos x="416" y="101"/>
              </a:cxn>
              <a:cxn ang="0">
                <a:pos x="334" y="64"/>
              </a:cxn>
              <a:cxn ang="0">
                <a:pos x="251" y="36"/>
              </a:cxn>
              <a:cxn ang="0">
                <a:pos x="167" y="16"/>
              </a:cxn>
              <a:cxn ang="0">
                <a:pos x="83" y="4"/>
              </a:cxn>
              <a:cxn ang="0">
                <a:pos x="0" y="0"/>
              </a:cxn>
              <a:cxn ang="0">
                <a:pos x="3" y="3791"/>
              </a:cxn>
            </a:cxnLst>
            <a:rect l="0" t="0" r="r" b="b"/>
            <a:pathLst>
              <a:path w="1827" h="3791">
                <a:moveTo>
                  <a:pt x="3" y="3791"/>
                </a:moveTo>
                <a:lnTo>
                  <a:pt x="1827" y="3791"/>
                </a:lnTo>
                <a:lnTo>
                  <a:pt x="1825" y="3703"/>
                </a:lnTo>
                <a:lnTo>
                  <a:pt x="1824" y="3616"/>
                </a:lnTo>
                <a:lnTo>
                  <a:pt x="1821" y="3528"/>
                </a:lnTo>
                <a:lnTo>
                  <a:pt x="1818" y="3441"/>
                </a:lnTo>
                <a:lnTo>
                  <a:pt x="1813" y="3354"/>
                </a:lnTo>
                <a:lnTo>
                  <a:pt x="1808" y="3267"/>
                </a:lnTo>
                <a:lnTo>
                  <a:pt x="1803" y="3181"/>
                </a:lnTo>
                <a:lnTo>
                  <a:pt x="1794" y="3094"/>
                </a:lnTo>
                <a:lnTo>
                  <a:pt x="1786" y="3008"/>
                </a:lnTo>
                <a:lnTo>
                  <a:pt x="1777" y="2923"/>
                </a:lnTo>
                <a:lnTo>
                  <a:pt x="1767" y="2838"/>
                </a:lnTo>
                <a:lnTo>
                  <a:pt x="1756" y="2753"/>
                </a:lnTo>
                <a:lnTo>
                  <a:pt x="1743" y="2669"/>
                </a:lnTo>
                <a:lnTo>
                  <a:pt x="1731" y="2586"/>
                </a:lnTo>
                <a:lnTo>
                  <a:pt x="1717" y="2503"/>
                </a:lnTo>
                <a:lnTo>
                  <a:pt x="1702" y="2421"/>
                </a:lnTo>
                <a:lnTo>
                  <a:pt x="1686" y="2340"/>
                </a:lnTo>
                <a:lnTo>
                  <a:pt x="1669" y="2260"/>
                </a:lnTo>
                <a:lnTo>
                  <a:pt x="1652" y="2180"/>
                </a:lnTo>
                <a:lnTo>
                  <a:pt x="1633" y="2101"/>
                </a:lnTo>
                <a:lnTo>
                  <a:pt x="1614" y="2023"/>
                </a:lnTo>
                <a:lnTo>
                  <a:pt x="1594" y="1946"/>
                </a:lnTo>
                <a:lnTo>
                  <a:pt x="1573" y="1870"/>
                </a:lnTo>
                <a:lnTo>
                  <a:pt x="1551" y="1795"/>
                </a:lnTo>
                <a:lnTo>
                  <a:pt x="1528" y="1721"/>
                </a:lnTo>
                <a:lnTo>
                  <a:pt x="1505" y="1648"/>
                </a:lnTo>
                <a:lnTo>
                  <a:pt x="1481" y="1577"/>
                </a:lnTo>
                <a:lnTo>
                  <a:pt x="1456" y="1506"/>
                </a:lnTo>
                <a:lnTo>
                  <a:pt x="1431" y="1437"/>
                </a:lnTo>
                <a:lnTo>
                  <a:pt x="1403" y="1369"/>
                </a:lnTo>
                <a:lnTo>
                  <a:pt x="1376" y="1302"/>
                </a:lnTo>
                <a:lnTo>
                  <a:pt x="1348" y="1237"/>
                </a:lnTo>
                <a:lnTo>
                  <a:pt x="1319" y="1173"/>
                </a:lnTo>
                <a:lnTo>
                  <a:pt x="1290" y="1110"/>
                </a:lnTo>
                <a:lnTo>
                  <a:pt x="1259" y="1049"/>
                </a:lnTo>
                <a:lnTo>
                  <a:pt x="1228" y="989"/>
                </a:lnTo>
                <a:lnTo>
                  <a:pt x="1197" y="931"/>
                </a:lnTo>
                <a:lnTo>
                  <a:pt x="1165" y="874"/>
                </a:lnTo>
                <a:lnTo>
                  <a:pt x="1132" y="819"/>
                </a:lnTo>
                <a:lnTo>
                  <a:pt x="1099" y="765"/>
                </a:lnTo>
                <a:lnTo>
                  <a:pt x="1065" y="714"/>
                </a:lnTo>
                <a:lnTo>
                  <a:pt x="1030" y="663"/>
                </a:lnTo>
                <a:lnTo>
                  <a:pt x="995" y="615"/>
                </a:lnTo>
                <a:lnTo>
                  <a:pt x="959" y="568"/>
                </a:lnTo>
                <a:lnTo>
                  <a:pt x="923" y="522"/>
                </a:lnTo>
                <a:lnTo>
                  <a:pt x="887" y="479"/>
                </a:lnTo>
                <a:lnTo>
                  <a:pt x="850" y="437"/>
                </a:lnTo>
                <a:lnTo>
                  <a:pt x="812" y="397"/>
                </a:lnTo>
                <a:lnTo>
                  <a:pt x="774" y="359"/>
                </a:lnTo>
                <a:lnTo>
                  <a:pt x="736" y="323"/>
                </a:lnTo>
                <a:lnTo>
                  <a:pt x="697" y="288"/>
                </a:lnTo>
                <a:lnTo>
                  <a:pt x="658" y="256"/>
                </a:lnTo>
                <a:lnTo>
                  <a:pt x="618" y="225"/>
                </a:lnTo>
                <a:lnTo>
                  <a:pt x="579" y="196"/>
                </a:lnTo>
                <a:lnTo>
                  <a:pt x="538" y="169"/>
                </a:lnTo>
                <a:lnTo>
                  <a:pt x="498" y="145"/>
                </a:lnTo>
                <a:lnTo>
                  <a:pt x="457" y="122"/>
                </a:lnTo>
                <a:lnTo>
                  <a:pt x="416" y="101"/>
                </a:lnTo>
                <a:lnTo>
                  <a:pt x="375" y="82"/>
                </a:lnTo>
                <a:lnTo>
                  <a:pt x="334" y="64"/>
                </a:lnTo>
                <a:lnTo>
                  <a:pt x="292" y="49"/>
                </a:lnTo>
                <a:lnTo>
                  <a:pt x="251" y="36"/>
                </a:lnTo>
                <a:lnTo>
                  <a:pt x="209" y="25"/>
                </a:lnTo>
                <a:lnTo>
                  <a:pt x="167" y="16"/>
                </a:lnTo>
                <a:lnTo>
                  <a:pt x="125" y="9"/>
                </a:lnTo>
                <a:lnTo>
                  <a:pt x="83" y="4"/>
                </a:lnTo>
                <a:lnTo>
                  <a:pt x="41" y="1"/>
                </a:lnTo>
                <a:lnTo>
                  <a:pt x="0" y="0"/>
                </a:lnTo>
                <a:lnTo>
                  <a:pt x="3" y="3791"/>
                </a:lnTo>
                <a:lnTo>
                  <a:pt x="3" y="379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2707" name="Freeform 3"/>
          <p:cNvSpPr>
            <a:spLocks noChangeArrowheads="1"/>
          </p:cNvSpPr>
          <p:nvPr/>
        </p:nvSpPr>
        <p:spPr bwMode="auto">
          <a:xfrm>
            <a:off x="-4763" y="842963"/>
            <a:ext cx="2900363" cy="6018212"/>
          </a:xfrm>
          <a:custGeom>
            <a:avLst/>
            <a:gdLst/>
            <a:ahLst/>
            <a:cxnLst>
              <a:cxn ang="0">
                <a:pos x="1827" y="3791"/>
              </a:cxn>
              <a:cxn ang="0">
                <a:pos x="1824" y="3616"/>
              </a:cxn>
              <a:cxn ang="0">
                <a:pos x="1818" y="3441"/>
              </a:cxn>
              <a:cxn ang="0">
                <a:pos x="1808" y="3267"/>
              </a:cxn>
              <a:cxn ang="0">
                <a:pos x="1794" y="3094"/>
              </a:cxn>
              <a:cxn ang="0">
                <a:pos x="1777" y="2923"/>
              </a:cxn>
              <a:cxn ang="0">
                <a:pos x="1756" y="2753"/>
              </a:cxn>
              <a:cxn ang="0">
                <a:pos x="1731" y="2586"/>
              </a:cxn>
              <a:cxn ang="0">
                <a:pos x="1702" y="2421"/>
              </a:cxn>
              <a:cxn ang="0">
                <a:pos x="1669" y="2260"/>
              </a:cxn>
              <a:cxn ang="0">
                <a:pos x="1633" y="2101"/>
              </a:cxn>
              <a:cxn ang="0">
                <a:pos x="1594" y="1946"/>
              </a:cxn>
              <a:cxn ang="0">
                <a:pos x="1551" y="1795"/>
              </a:cxn>
              <a:cxn ang="0">
                <a:pos x="1505" y="1648"/>
              </a:cxn>
              <a:cxn ang="0">
                <a:pos x="1456" y="1506"/>
              </a:cxn>
              <a:cxn ang="0">
                <a:pos x="1403" y="1369"/>
              </a:cxn>
              <a:cxn ang="0">
                <a:pos x="1348" y="1237"/>
              </a:cxn>
              <a:cxn ang="0">
                <a:pos x="1290" y="1110"/>
              </a:cxn>
              <a:cxn ang="0">
                <a:pos x="1228" y="989"/>
              </a:cxn>
              <a:cxn ang="0">
                <a:pos x="1165" y="874"/>
              </a:cxn>
              <a:cxn ang="0">
                <a:pos x="1099" y="765"/>
              </a:cxn>
              <a:cxn ang="0">
                <a:pos x="1030" y="663"/>
              </a:cxn>
              <a:cxn ang="0">
                <a:pos x="959" y="568"/>
              </a:cxn>
              <a:cxn ang="0">
                <a:pos x="887" y="479"/>
              </a:cxn>
              <a:cxn ang="0">
                <a:pos x="812" y="397"/>
              </a:cxn>
              <a:cxn ang="0">
                <a:pos x="736" y="323"/>
              </a:cxn>
              <a:cxn ang="0">
                <a:pos x="658" y="256"/>
              </a:cxn>
              <a:cxn ang="0">
                <a:pos x="579" y="196"/>
              </a:cxn>
              <a:cxn ang="0">
                <a:pos x="498" y="145"/>
              </a:cxn>
              <a:cxn ang="0">
                <a:pos x="416" y="101"/>
              </a:cxn>
              <a:cxn ang="0">
                <a:pos x="334" y="64"/>
              </a:cxn>
              <a:cxn ang="0">
                <a:pos x="251" y="36"/>
              </a:cxn>
              <a:cxn ang="0">
                <a:pos x="167" y="16"/>
              </a:cxn>
              <a:cxn ang="0">
                <a:pos x="83" y="4"/>
              </a:cxn>
              <a:cxn ang="0">
                <a:pos x="0" y="0"/>
              </a:cxn>
              <a:cxn ang="0">
                <a:pos x="3" y="3791"/>
              </a:cxn>
            </a:cxnLst>
            <a:rect l="0" t="0" r="r" b="b"/>
            <a:pathLst>
              <a:path w="1827" h="3791">
                <a:moveTo>
                  <a:pt x="3" y="3791"/>
                </a:moveTo>
                <a:lnTo>
                  <a:pt x="1827" y="3791"/>
                </a:lnTo>
                <a:lnTo>
                  <a:pt x="1825" y="3703"/>
                </a:lnTo>
                <a:lnTo>
                  <a:pt x="1824" y="3616"/>
                </a:lnTo>
                <a:lnTo>
                  <a:pt x="1821" y="3528"/>
                </a:lnTo>
                <a:lnTo>
                  <a:pt x="1818" y="3441"/>
                </a:lnTo>
                <a:lnTo>
                  <a:pt x="1813" y="3354"/>
                </a:lnTo>
                <a:lnTo>
                  <a:pt x="1808" y="3267"/>
                </a:lnTo>
                <a:lnTo>
                  <a:pt x="1803" y="3181"/>
                </a:lnTo>
                <a:lnTo>
                  <a:pt x="1794" y="3094"/>
                </a:lnTo>
                <a:lnTo>
                  <a:pt x="1786" y="3008"/>
                </a:lnTo>
                <a:lnTo>
                  <a:pt x="1777" y="2923"/>
                </a:lnTo>
                <a:lnTo>
                  <a:pt x="1767" y="2838"/>
                </a:lnTo>
                <a:lnTo>
                  <a:pt x="1756" y="2753"/>
                </a:lnTo>
                <a:lnTo>
                  <a:pt x="1743" y="2669"/>
                </a:lnTo>
                <a:lnTo>
                  <a:pt x="1731" y="2586"/>
                </a:lnTo>
                <a:lnTo>
                  <a:pt x="1717" y="2503"/>
                </a:lnTo>
                <a:lnTo>
                  <a:pt x="1702" y="2421"/>
                </a:lnTo>
                <a:lnTo>
                  <a:pt x="1686" y="2340"/>
                </a:lnTo>
                <a:lnTo>
                  <a:pt x="1669" y="2260"/>
                </a:lnTo>
                <a:lnTo>
                  <a:pt x="1652" y="2180"/>
                </a:lnTo>
                <a:lnTo>
                  <a:pt x="1633" y="2101"/>
                </a:lnTo>
                <a:lnTo>
                  <a:pt x="1614" y="2023"/>
                </a:lnTo>
                <a:lnTo>
                  <a:pt x="1594" y="1946"/>
                </a:lnTo>
                <a:lnTo>
                  <a:pt x="1573" y="1870"/>
                </a:lnTo>
                <a:lnTo>
                  <a:pt x="1551" y="1795"/>
                </a:lnTo>
                <a:lnTo>
                  <a:pt x="1528" y="1721"/>
                </a:lnTo>
                <a:lnTo>
                  <a:pt x="1505" y="1648"/>
                </a:lnTo>
                <a:lnTo>
                  <a:pt x="1481" y="1577"/>
                </a:lnTo>
                <a:lnTo>
                  <a:pt x="1456" y="1506"/>
                </a:lnTo>
                <a:lnTo>
                  <a:pt x="1431" y="1437"/>
                </a:lnTo>
                <a:lnTo>
                  <a:pt x="1403" y="1369"/>
                </a:lnTo>
                <a:lnTo>
                  <a:pt x="1376" y="1302"/>
                </a:lnTo>
                <a:lnTo>
                  <a:pt x="1348" y="1237"/>
                </a:lnTo>
                <a:lnTo>
                  <a:pt x="1319" y="1173"/>
                </a:lnTo>
                <a:lnTo>
                  <a:pt x="1290" y="1110"/>
                </a:lnTo>
                <a:lnTo>
                  <a:pt x="1259" y="1049"/>
                </a:lnTo>
                <a:lnTo>
                  <a:pt x="1228" y="989"/>
                </a:lnTo>
                <a:lnTo>
                  <a:pt x="1197" y="931"/>
                </a:lnTo>
                <a:lnTo>
                  <a:pt x="1165" y="874"/>
                </a:lnTo>
                <a:lnTo>
                  <a:pt x="1132" y="819"/>
                </a:lnTo>
                <a:lnTo>
                  <a:pt x="1099" y="765"/>
                </a:lnTo>
                <a:lnTo>
                  <a:pt x="1065" y="714"/>
                </a:lnTo>
                <a:lnTo>
                  <a:pt x="1030" y="663"/>
                </a:lnTo>
                <a:lnTo>
                  <a:pt x="995" y="615"/>
                </a:lnTo>
                <a:lnTo>
                  <a:pt x="959" y="568"/>
                </a:lnTo>
                <a:lnTo>
                  <a:pt x="923" y="522"/>
                </a:lnTo>
                <a:lnTo>
                  <a:pt x="887" y="479"/>
                </a:lnTo>
                <a:lnTo>
                  <a:pt x="850" y="437"/>
                </a:lnTo>
                <a:lnTo>
                  <a:pt x="812" y="397"/>
                </a:lnTo>
                <a:lnTo>
                  <a:pt x="774" y="359"/>
                </a:lnTo>
                <a:lnTo>
                  <a:pt x="736" y="323"/>
                </a:lnTo>
                <a:lnTo>
                  <a:pt x="697" y="288"/>
                </a:lnTo>
                <a:lnTo>
                  <a:pt x="658" y="256"/>
                </a:lnTo>
                <a:lnTo>
                  <a:pt x="618" y="225"/>
                </a:lnTo>
                <a:lnTo>
                  <a:pt x="579" y="196"/>
                </a:lnTo>
                <a:lnTo>
                  <a:pt x="538" y="169"/>
                </a:lnTo>
                <a:lnTo>
                  <a:pt x="498" y="145"/>
                </a:lnTo>
                <a:lnTo>
                  <a:pt x="457" y="122"/>
                </a:lnTo>
                <a:lnTo>
                  <a:pt x="416" y="101"/>
                </a:lnTo>
                <a:lnTo>
                  <a:pt x="375" y="82"/>
                </a:lnTo>
                <a:lnTo>
                  <a:pt x="334" y="64"/>
                </a:lnTo>
                <a:lnTo>
                  <a:pt x="292" y="49"/>
                </a:lnTo>
                <a:lnTo>
                  <a:pt x="251" y="36"/>
                </a:lnTo>
                <a:lnTo>
                  <a:pt x="209" y="25"/>
                </a:lnTo>
                <a:lnTo>
                  <a:pt x="167" y="16"/>
                </a:lnTo>
                <a:lnTo>
                  <a:pt x="125" y="9"/>
                </a:lnTo>
                <a:lnTo>
                  <a:pt x="83" y="4"/>
                </a:lnTo>
                <a:lnTo>
                  <a:pt x="41" y="1"/>
                </a:lnTo>
                <a:lnTo>
                  <a:pt x="0" y="0"/>
                </a:lnTo>
                <a:lnTo>
                  <a:pt x="3" y="3791"/>
                </a:lnTo>
                <a:lnTo>
                  <a:pt x="3" y="3791"/>
                </a:lnTo>
                <a:close/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215900"/>
            <a:ext cx="3736975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00"/>
            </a:gs>
            <a:gs pos="100000">
              <a:srgbClr val="66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17538" y="808038"/>
            <a:ext cx="8524875" cy="5719762"/>
          </a:xfrm>
          <a:prstGeom prst="rect">
            <a:avLst/>
          </a:prstGeom>
          <a:gradFill rotWithShape="0">
            <a:gsLst>
              <a:gs pos="0">
                <a:srgbClr val="663366"/>
              </a:gs>
              <a:gs pos="0">
                <a:srgbClr val="000000"/>
              </a:gs>
              <a:gs pos="100000">
                <a:srgbClr val="66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4755" name="Freeform 3"/>
          <p:cNvSpPr>
            <a:spLocks noChangeArrowheads="1"/>
          </p:cNvSpPr>
          <p:nvPr/>
        </p:nvSpPr>
        <p:spPr bwMode="auto">
          <a:xfrm>
            <a:off x="0" y="331788"/>
            <a:ext cx="1957388" cy="254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01"/>
              </a:cxn>
              <a:cxn ang="0">
                <a:pos x="388" y="1601"/>
              </a:cxn>
              <a:cxn ang="0">
                <a:pos x="388" y="1188"/>
              </a:cxn>
              <a:cxn ang="0">
                <a:pos x="811" y="1188"/>
              </a:cxn>
              <a:cxn ang="0">
                <a:pos x="811" y="639"/>
              </a:cxn>
              <a:cxn ang="0">
                <a:pos x="1233" y="639"/>
              </a:cxn>
              <a:cxn ang="0">
                <a:pos x="1233" y="3"/>
              </a:cxn>
              <a:cxn ang="0">
                <a:pos x="0" y="0"/>
              </a:cxn>
            </a:cxnLst>
            <a:rect l="0" t="0" r="r" b="b"/>
            <a:pathLst>
              <a:path w="1233" h="1601">
                <a:moveTo>
                  <a:pt x="0" y="0"/>
                </a:moveTo>
                <a:lnTo>
                  <a:pt x="0" y="1601"/>
                </a:lnTo>
                <a:lnTo>
                  <a:pt x="388" y="1601"/>
                </a:lnTo>
                <a:lnTo>
                  <a:pt x="388" y="1188"/>
                </a:lnTo>
                <a:lnTo>
                  <a:pt x="811" y="1188"/>
                </a:lnTo>
                <a:lnTo>
                  <a:pt x="811" y="639"/>
                </a:lnTo>
                <a:lnTo>
                  <a:pt x="1233" y="639"/>
                </a:lnTo>
                <a:lnTo>
                  <a:pt x="1233" y="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63366"/>
              </a:gs>
              <a:gs pos="0">
                <a:srgbClr val="000000"/>
              </a:gs>
              <a:gs pos="100000">
                <a:srgbClr val="6633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59B3"/>
            </a:gs>
            <a:gs pos="100000">
              <a:srgbClr val="66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reeform 2"/>
          <p:cNvSpPr>
            <a:spLocks noChangeArrowheads="1"/>
          </p:cNvSpPr>
          <p:nvPr/>
        </p:nvSpPr>
        <p:spPr bwMode="auto">
          <a:xfrm>
            <a:off x="442913" y="6394450"/>
            <a:ext cx="8883650" cy="463550"/>
          </a:xfrm>
          <a:custGeom>
            <a:avLst/>
            <a:gdLst/>
            <a:ahLst/>
            <a:cxnLst>
              <a:cxn ang="0">
                <a:pos x="5596" y="292"/>
              </a:cxn>
              <a:cxn ang="0">
                <a:pos x="5304" y="0"/>
              </a:cxn>
              <a:cxn ang="0">
                <a:pos x="288" y="1"/>
              </a:cxn>
              <a:cxn ang="0">
                <a:pos x="0" y="292"/>
              </a:cxn>
              <a:cxn ang="0">
                <a:pos x="5596" y="292"/>
              </a:cxn>
            </a:cxnLst>
            <a:rect l="0" t="0" r="r" b="b"/>
            <a:pathLst>
              <a:path w="5596" h="292">
                <a:moveTo>
                  <a:pt x="5596" y="292"/>
                </a:moveTo>
                <a:lnTo>
                  <a:pt x="5304" y="0"/>
                </a:lnTo>
                <a:lnTo>
                  <a:pt x="288" y="1"/>
                </a:lnTo>
                <a:lnTo>
                  <a:pt x="0" y="292"/>
                </a:lnTo>
                <a:lnTo>
                  <a:pt x="5596" y="292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178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5779" name="Freeform 3"/>
          <p:cNvSpPr>
            <a:spLocks noChangeArrowheads="1"/>
          </p:cNvSpPr>
          <p:nvPr/>
        </p:nvSpPr>
        <p:spPr bwMode="auto">
          <a:xfrm>
            <a:off x="444500" y="217488"/>
            <a:ext cx="8882063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289"/>
              </a:cxn>
              <a:cxn ang="0">
                <a:pos x="5304" y="292"/>
              </a:cxn>
              <a:cxn ang="0">
                <a:pos x="5595" y="0"/>
              </a:cxn>
              <a:cxn ang="0">
                <a:pos x="2000" y="0"/>
              </a:cxn>
              <a:cxn ang="0">
                <a:pos x="0" y="0"/>
              </a:cxn>
            </a:cxnLst>
            <a:rect l="0" t="0" r="r" b="b"/>
            <a:pathLst>
              <a:path w="5595" h="292">
                <a:moveTo>
                  <a:pt x="0" y="0"/>
                </a:moveTo>
                <a:lnTo>
                  <a:pt x="288" y="289"/>
                </a:lnTo>
                <a:lnTo>
                  <a:pt x="5304" y="292"/>
                </a:lnTo>
                <a:lnTo>
                  <a:pt x="5595" y="0"/>
                </a:lnTo>
                <a:lnTo>
                  <a:pt x="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5780" name="Freeform 4"/>
          <p:cNvSpPr>
            <a:spLocks noChangeArrowheads="1"/>
          </p:cNvSpPr>
          <p:nvPr/>
        </p:nvSpPr>
        <p:spPr bwMode="auto">
          <a:xfrm>
            <a:off x="442913" y="217488"/>
            <a:ext cx="458787" cy="6640512"/>
          </a:xfrm>
          <a:custGeom>
            <a:avLst/>
            <a:gdLst/>
            <a:ahLst/>
            <a:cxnLst>
              <a:cxn ang="0">
                <a:pos x="0" y="4183"/>
              </a:cxn>
              <a:cxn ang="0">
                <a:pos x="289" y="3892"/>
              </a:cxn>
              <a:cxn ang="0">
                <a:pos x="289" y="289"/>
              </a:cxn>
              <a:cxn ang="0">
                <a:pos x="0" y="0"/>
              </a:cxn>
              <a:cxn ang="0">
                <a:pos x="0" y="4183"/>
              </a:cxn>
            </a:cxnLst>
            <a:rect l="0" t="0" r="r" b="b"/>
            <a:pathLst>
              <a:path w="289" h="4183">
                <a:moveTo>
                  <a:pt x="0" y="4183"/>
                </a:moveTo>
                <a:lnTo>
                  <a:pt x="289" y="3892"/>
                </a:lnTo>
                <a:lnTo>
                  <a:pt x="289" y="289"/>
                </a:lnTo>
                <a:lnTo>
                  <a:pt x="0" y="0"/>
                </a:lnTo>
                <a:lnTo>
                  <a:pt x="0" y="4183"/>
                </a:lnTo>
                <a:close/>
              </a:path>
            </a:pathLst>
          </a:custGeom>
          <a:gradFill rotWithShape="0">
            <a:gsLst>
              <a:gs pos="0">
                <a:srgbClr val="004D99"/>
              </a:gs>
              <a:gs pos="0">
                <a:srgbClr val="660066"/>
              </a:gs>
              <a:gs pos="100000">
                <a:srgbClr val="004D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5781" name="Freeform 5"/>
          <p:cNvSpPr>
            <a:spLocks noChangeArrowheads="1"/>
          </p:cNvSpPr>
          <p:nvPr/>
        </p:nvSpPr>
        <p:spPr bwMode="auto">
          <a:xfrm>
            <a:off x="8863013" y="217488"/>
            <a:ext cx="463550" cy="6640512"/>
          </a:xfrm>
          <a:custGeom>
            <a:avLst/>
            <a:gdLst/>
            <a:ahLst/>
            <a:cxnLst>
              <a:cxn ang="0">
                <a:pos x="292" y="0"/>
              </a:cxn>
              <a:cxn ang="0">
                <a:pos x="0" y="292"/>
              </a:cxn>
              <a:cxn ang="0">
                <a:pos x="0" y="3891"/>
              </a:cxn>
              <a:cxn ang="0">
                <a:pos x="292" y="4183"/>
              </a:cxn>
              <a:cxn ang="0">
                <a:pos x="292" y="0"/>
              </a:cxn>
            </a:cxnLst>
            <a:rect l="0" t="0" r="r" b="b"/>
            <a:pathLst>
              <a:path w="292" h="4183">
                <a:moveTo>
                  <a:pt x="292" y="0"/>
                </a:moveTo>
                <a:lnTo>
                  <a:pt x="0" y="292"/>
                </a:lnTo>
                <a:lnTo>
                  <a:pt x="0" y="3891"/>
                </a:lnTo>
                <a:lnTo>
                  <a:pt x="292" y="4183"/>
                </a:lnTo>
                <a:lnTo>
                  <a:pt x="292" y="0"/>
                </a:lnTo>
                <a:close/>
              </a:path>
            </a:pathLst>
          </a:custGeom>
          <a:solidFill>
            <a:srgbClr val="004D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42913" y="217488"/>
            <a:ext cx="8883650" cy="6640512"/>
          </a:xfrm>
          <a:prstGeom prst="rect">
            <a:avLst/>
          </a:prstGeom>
          <a:noFill/>
          <a:ln w="249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6600CC"/>
            </a:gs>
            <a:gs pos="100000">
              <a:srgbClr val="004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03238" y="355600"/>
            <a:ext cx="8129587" cy="6100763"/>
          </a:xfrm>
          <a:prstGeom prst="rect">
            <a:avLst/>
          </a:prstGeom>
          <a:noFill/>
          <a:ln w="2496">
            <a:solidFill>
              <a:srgbClr val="7F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04825" y="358775"/>
            <a:ext cx="1358900" cy="6092825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0033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74675" y="215900"/>
            <a:ext cx="1952625" cy="6642100"/>
          </a:xfrm>
          <a:prstGeom prst="rect">
            <a:avLst/>
          </a:prstGeom>
          <a:pattFill prst="smGrid">
            <a:fgClr>
              <a:srgbClr val="0000CC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336675" y="404813"/>
            <a:ext cx="7859713" cy="6249987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B3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80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47700" y="585788"/>
            <a:ext cx="7832725" cy="559435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80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49288" y="5916613"/>
            <a:ext cx="7842250" cy="2794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25000">
                <a:srgbClr val="0000CC"/>
              </a:gs>
              <a:gs pos="0">
                <a:srgbClr val="0000CC"/>
              </a:gs>
              <a:gs pos="100000">
                <a:srgbClr val="000080"/>
              </a:gs>
            </a:gsLst>
            <a:lin ang="1782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647700" y="587375"/>
            <a:ext cx="7834313" cy="277813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25000">
                <a:srgbClr val="0066CC"/>
              </a:gs>
              <a:gs pos="0">
                <a:srgbClr val="0066CC"/>
              </a:gs>
              <a:gs pos="100000">
                <a:srgbClr val="000080"/>
              </a:gs>
            </a:gsLst>
            <a:lin ang="1518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77" name="Freeform 5"/>
          <p:cNvSpPr>
            <a:spLocks noChangeArrowheads="1"/>
          </p:cNvSpPr>
          <p:nvPr/>
        </p:nvSpPr>
        <p:spPr bwMode="auto">
          <a:xfrm>
            <a:off x="663575" y="752475"/>
            <a:ext cx="1611313" cy="1774825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23" y="353"/>
              </a:cxn>
              <a:cxn ang="0">
                <a:pos x="46" y="328"/>
              </a:cxn>
              <a:cxn ang="0">
                <a:pos x="86" y="272"/>
              </a:cxn>
              <a:cxn ang="0">
                <a:pos x="121" y="211"/>
              </a:cxn>
              <a:cxn ang="0">
                <a:pos x="152" y="149"/>
              </a:cxn>
              <a:cxn ang="0">
                <a:pos x="182" y="92"/>
              </a:cxn>
              <a:cxn ang="0">
                <a:pos x="210" y="45"/>
              </a:cxn>
              <a:cxn ang="0">
                <a:pos x="225" y="27"/>
              </a:cxn>
              <a:cxn ang="0">
                <a:pos x="240" y="13"/>
              </a:cxn>
              <a:cxn ang="0">
                <a:pos x="254" y="5"/>
              </a:cxn>
              <a:cxn ang="0">
                <a:pos x="270" y="2"/>
              </a:cxn>
              <a:cxn ang="0">
                <a:pos x="302" y="0"/>
              </a:cxn>
              <a:cxn ang="0">
                <a:pos x="339" y="1"/>
              </a:cxn>
              <a:cxn ang="0">
                <a:pos x="427" y="11"/>
              </a:cxn>
              <a:cxn ang="0">
                <a:pos x="528" y="31"/>
              </a:cxn>
              <a:cxn ang="0">
                <a:pos x="637" y="63"/>
              </a:cxn>
              <a:cxn ang="0">
                <a:pos x="691" y="82"/>
              </a:cxn>
              <a:cxn ang="0">
                <a:pos x="745" y="104"/>
              </a:cxn>
              <a:cxn ang="0">
                <a:pos x="798" y="129"/>
              </a:cxn>
              <a:cxn ang="0">
                <a:pos x="849" y="156"/>
              </a:cxn>
              <a:cxn ang="0">
                <a:pos x="896" y="186"/>
              </a:cxn>
              <a:cxn ang="0">
                <a:pos x="941" y="218"/>
              </a:cxn>
              <a:cxn ang="0">
                <a:pos x="981" y="252"/>
              </a:cxn>
              <a:cxn ang="0">
                <a:pos x="1015" y="289"/>
              </a:cxn>
              <a:cxn ang="0">
                <a:pos x="1015" y="475"/>
              </a:cxn>
              <a:cxn ang="0">
                <a:pos x="0" y="1118"/>
              </a:cxn>
              <a:cxn ang="0">
                <a:pos x="0" y="374"/>
              </a:cxn>
            </a:cxnLst>
            <a:rect l="0" t="0" r="r" b="b"/>
            <a:pathLst>
              <a:path w="1015" h="1118">
                <a:moveTo>
                  <a:pt x="0" y="374"/>
                </a:moveTo>
                <a:lnTo>
                  <a:pt x="23" y="353"/>
                </a:lnTo>
                <a:lnTo>
                  <a:pt x="46" y="328"/>
                </a:lnTo>
                <a:lnTo>
                  <a:pt x="86" y="272"/>
                </a:lnTo>
                <a:lnTo>
                  <a:pt x="121" y="211"/>
                </a:lnTo>
                <a:lnTo>
                  <a:pt x="152" y="149"/>
                </a:lnTo>
                <a:lnTo>
                  <a:pt x="182" y="92"/>
                </a:lnTo>
                <a:lnTo>
                  <a:pt x="210" y="45"/>
                </a:lnTo>
                <a:lnTo>
                  <a:pt x="225" y="27"/>
                </a:lnTo>
                <a:lnTo>
                  <a:pt x="240" y="13"/>
                </a:lnTo>
                <a:lnTo>
                  <a:pt x="254" y="5"/>
                </a:lnTo>
                <a:lnTo>
                  <a:pt x="270" y="2"/>
                </a:lnTo>
                <a:lnTo>
                  <a:pt x="302" y="0"/>
                </a:lnTo>
                <a:lnTo>
                  <a:pt x="339" y="1"/>
                </a:lnTo>
                <a:lnTo>
                  <a:pt x="427" y="11"/>
                </a:lnTo>
                <a:lnTo>
                  <a:pt x="528" y="31"/>
                </a:lnTo>
                <a:lnTo>
                  <a:pt x="637" y="63"/>
                </a:lnTo>
                <a:lnTo>
                  <a:pt x="691" y="82"/>
                </a:lnTo>
                <a:lnTo>
                  <a:pt x="745" y="104"/>
                </a:lnTo>
                <a:lnTo>
                  <a:pt x="798" y="129"/>
                </a:lnTo>
                <a:lnTo>
                  <a:pt x="849" y="156"/>
                </a:lnTo>
                <a:lnTo>
                  <a:pt x="896" y="186"/>
                </a:lnTo>
                <a:lnTo>
                  <a:pt x="941" y="218"/>
                </a:lnTo>
                <a:lnTo>
                  <a:pt x="981" y="252"/>
                </a:lnTo>
                <a:lnTo>
                  <a:pt x="1015" y="289"/>
                </a:lnTo>
                <a:lnTo>
                  <a:pt x="1015" y="475"/>
                </a:lnTo>
                <a:lnTo>
                  <a:pt x="0" y="1118"/>
                </a:lnTo>
                <a:lnTo>
                  <a:pt x="0" y="374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0">
                <a:srgbClr val="0066CC"/>
              </a:gs>
              <a:gs pos="100000">
                <a:srgbClr val="000066"/>
              </a:gs>
            </a:gsLst>
            <a:lin ang="5400000" scaled="1"/>
          </a:gradFill>
          <a:ln w="1664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78" name="Freeform 6"/>
          <p:cNvSpPr>
            <a:spLocks noChangeArrowheads="1"/>
          </p:cNvSpPr>
          <p:nvPr/>
        </p:nvSpPr>
        <p:spPr bwMode="auto">
          <a:xfrm>
            <a:off x="663575" y="1238250"/>
            <a:ext cx="1611313" cy="1503363"/>
          </a:xfrm>
          <a:custGeom>
            <a:avLst/>
            <a:gdLst/>
            <a:ahLst/>
            <a:cxnLst>
              <a:cxn ang="0">
                <a:pos x="0" y="761"/>
              </a:cxn>
              <a:cxn ang="0">
                <a:pos x="45" y="726"/>
              </a:cxn>
              <a:cxn ang="0">
                <a:pos x="81" y="691"/>
              </a:cxn>
              <a:cxn ang="0">
                <a:pos x="111" y="655"/>
              </a:cxn>
              <a:cxn ang="0">
                <a:pos x="135" y="618"/>
              </a:cxn>
              <a:cxn ang="0">
                <a:pos x="156" y="580"/>
              </a:cxn>
              <a:cxn ang="0">
                <a:pos x="176" y="540"/>
              </a:cxn>
              <a:cxn ang="0">
                <a:pos x="219" y="456"/>
              </a:cxn>
              <a:cxn ang="0">
                <a:pos x="230" y="440"/>
              </a:cxn>
              <a:cxn ang="0">
                <a:pos x="246" y="421"/>
              </a:cxn>
              <a:cxn ang="0">
                <a:pos x="295" y="378"/>
              </a:cxn>
              <a:cxn ang="0">
                <a:pos x="362" y="329"/>
              </a:cxn>
              <a:cxn ang="0">
                <a:pos x="444" y="272"/>
              </a:cxn>
              <a:cxn ang="0">
                <a:pos x="532" y="211"/>
              </a:cxn>
              <a:cxn ang="0">
                <a:pos x="624" y="144"/>
              </a:cxn>
              <a:cxn ang="0">
                <a:pos x="713" y="74"/>
              </a:cxn>
              <a:cxn ang="0">
                <a:pos x="795" y="0"/>
              </a:cxn>
              <a:cxn ang="0">
                <a:pos x="836" y="2"/>
              </a:cxn>
              <a:cxn ang="0">
                <a:pos x="872" y="11"/>
              </a:cxn>
              <a:cxn ang="0">
                <a:pos x="903" y="24"/>
              </a:cxn>
              <a:cxn ang="0">
                <a:pos x="930" y="42"/>
              </a:cxn>
              <a:cxn ang="0">
                <a:pos x="954" y="62"/>
              </a:cxn>
              <a:cxn ang="0">
                <a:pos x="975" y="85"/>
              </a:cxn>
              <a:cxn ang="0">
                <a:pos x="1015" y="135"/>
              </a:cxn>
              <a:cxn ang="0">
                <a:pos x="1015" y="947"/>
              </a:cxn>
              <a:cxn ang="0">
                <a:pos x="0" y="947"/>
              </a:cxn>
              <a:cxn ang="0">
                <a:pos x="0" y="761"/>
              </a:cxn>
            </a:cxnLst>
            <a:rect l="0" t="0" r="r" b="b"/>
            <a:pathLst>
              <a:path w="1015" h="947">
                <a:moveTo>
                  <a:pt x="0" y="761"/>
                </a:moveTo>
                <a:lnTo>
                  <a:pt x="45" y="726"/>
                </a:lnTo>
                <a:lnTo>
                  <a:pt x="81" y="691"/>
                </a:lnTo>
                <a:lnTo>
                  <a:pt x="111" y="655"/>
                </a:lnTo>
                <a:lnTo>
                  <a:pt x="135" y="618"/>
                </a:lnTo>
                <a:lnTo>
                  <a:pt x="156" y="580"/>
                </a:lnTo>
                <a:lnTo>
                  <a:pt x="176" y="540"/>
                </a:lnTo>
                <a:lnTo>
                  <a:pt x="219" y="456"/>
                </a:lnTo>
                <a:lnTo>
                  <a:pt x="230" y="440"/>
                </a:lnTo>
                <a:lnTo>
                  <a:pt x="246" y="421"/>
                </a:lnTo>
                <a:lnTo>
                  <a:pt x="295" y="378"/>
                </a:lnTo>
                <a:lnTo>
                  <a:pt x="362" y="329"/>
                </a:lnTo>
                <a:lnTo>
                  <a:pt x="444" y="272"/>
                </a:lnTo>
                <a:lnTo>
                  <a:pt x="532" y="211"/>
                </a:lnTo>
                <a:lnTo>
                  <a:pt x="624" y="144"/>
                </a:lnTo>
                <a:lnTo>
                  <a:pt x="713" y="74"/>
                </a:lnTo>
                <a:lnTo>
                  <a:pt x="795" y="0"/>
                </a:lnTo>
                <a:lnTo>
                  <a:pt x="836" y="2"/>
                </a:lnTo>
                <a:lnTo>
                  <a:pt x="872" y="11"/>
                </a:lnTo>
                <a:lnTo>
                  <a:pt x="903" y="24"/>
                </a:lnTo>
                <a:lnTo>
                  <a:pt x="930" y="42"/>
                </a:lnTo>
                <a:lnTo>
                  <a:pt x="954" y="62"/>
                </a:lnTo>
                <a:lnTo>
                  <a:pt x="975" y="85"/>
                </a:lnTo>
                <a:lnTo>
                  <a:pt x="1015" y="135"/>
                </a:lnTo>
                <a:lnTo>
                  <a:pt x="1015" y="947"/>
                </a:lnTo>
                <a:lnTo>
                  <a:pt x="0" y="947"/>
                </a:lnTo>
                <a:lnTo>
                  <a:pt x="0" y="761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0">
                <a:srgbClr val="0066CC"/>
              </a:gs>
              <a:gs pos="100000">
                <a:srgbClr val="000066"/>
              </a:gs>
            </a:gsLst>
            <a:lin ang="5400000" scaled="1"/>
          </a:gradFill>
          <a:ln w="1664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663575" y="593725"/>
            <a:ext cx="1611313" cy="2147888"/>
          </a:xfrm>
          <a:prstGeom prst="rect">
            <a:avLst/>
          </a:prstGeom>
          <a:noFill/>
          <a:ln w="9981">
            <a:solidFill>
              <a:srgbClr val="0059B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80" name="Freeform 8"/>
          <p:cNvSpPr>
            <a:spLocks noChangeArrowheads="1"/>
          </p:cNvSpPr>
          <p:nvPr/>
        </p:nvSpPr>
        <p:spPr bwMode="auto">
          <a:xfrm>
            <a:off x="2139950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81" name="Freeform 9"/>
          <p:cNvSpPr>
            <a:spLocks noChangeArrowheads="1"/>
          </p:cNvSpPr>
          <p:nvPr/>
        </p:nvSpPr>
        <p:spPr bwMode="auto">
          <a:xfrm>
            <a:off x="2005013" y="593725"/>
            <a:ext cx="0" cy="214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3"/>
              </a:cxn>
            </a:cxnLst>
            <a:rect l="0" t="0" r="r" b="b"/>
            <a:pathLst>
              <a:path h="1353">
                <a:moveTo>
                  <a:pt x="0" y="0"/>
                </a:moveTo>
                <a:lnTo>
                  <a:pt x="0" y="1353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82" name="Freeform 10"/>
          <p:cNvSpPr>
            <a:spLocks noChangeArrowheads="1"/>
          </p:cNvSpPr>
          <p:nvPr/>
        </p:nvSpPr>
        <p:spPr bwMode="auto">
          <a:xfrm>
            <a:off x="1871663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83" name="Freeform 11"/>
          <p:cNvSpPr>
            <a:spLocks noChangeArrowheads="1"/>
          </p:cNvSpPr>
          <p:nvPr/>
        </p:nvSpPr>
        <p:spPr bwMode="auto">
          <a:xfrm>
            <a:off x="1736725" y="593725"/>
            <a:ext cx="0" cy="214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3"/>
              </a:cxn>
            </a:cxnLst>
            <a:rect l="0" t="0" r="r" b="b"/>
            <a:pathLst>
              <a:path h="1353">
                <a:moveTo>
                  <a:pt x="0" y="0"/>
                </a:moveTo>
                <a:lnTo>
                  <a:pt x="0" y="1353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84" name="Freeform 12"/>
          <p:cNvSpPr>
            <a:spLocks noChangeArrowheads="1"/>
          </p:cNvSpPr>
          <p:nvPr/>
        </p:nvSpPr>
        <p:spPr bwMode="auto">
          <a:xfrm>
            <a:off x="1601788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85" name="Freeform 13"/>
          <p:cNvSpPr>
            <a:spLocks noChangeArrowheads="1"/>
          </p:cNvSpPr>
          <p:nvPr/>
        </p:nvSpPr>
        <p:spPr bwMode="auto">
          <a:xfrm>
            <a:off x="1468438" y="593725"/>
            <a:ext cx="0" cy="214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3"/>
              </a:cxn>
            </a:cxnLst>
            <a:rect l="0" t="0" r="r" b="b"/>
            <a:pathLst>
              <a:path h="1353">
                <a:moveTo>
                  <a:pt x="0" y="0"/>
                </a:moveTo>
                <a:lnTo>
                  <a:pt x="0" y="1353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86" name="Freeform 14"/>
          <p:cNvSpPr>
            <a:spLocks noChangeArrowheads="1"/>
          </p:cNvSpPr>
          <p:nvPr/>
        </p:nvSpPr>
        <p:spPr bwMode="auto">
          <a:xfrm>
            <a:off x="1335088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87" name="Freeform 15"/>
          <p:cNvSpPr>
            <a:spLocks noChangeArrowheads="1"/>
          </p:cNvSpPr>
          <p:nvPr/>
        </p:nvSpPr>
        <p:spPr bwMode="auto">
          <a:xfrm>
            <a:off x="1200150" y="593725"/>
            <a:ext cx="0" cy="214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3"/>
              </a:cxn>
            </a:cxnLst>
            <a:rect l="0" t="0" r="r" b="b"/>
            <a:pathLst>
              <a:path h="1353">
                <a:moveTo>
                  <a:pt x="0" y="0"/>
                </a:moveTo>
                <a:lnTo>
                  <a:pt x="0" y="1353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88" name="Freeform 16"/>
          <p:cNvSpPr>
            <a:spLocks noChangeArrowheads="1"/>
          </p:cNvSpPr>
          <p:nvPr/>
        </p:nvSpPr>
        <p:spPr bwMode="auto">
          <a:xfrm>
            <a:off x="1066800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89" name="Freeform 17"/>
          <p:cNvSpPr>
            <a:spLocks noChangeArrowheads="1"/>
          </p:cNvSpPr>
          <p:nvPr/>
        </p:nvSpPr>
        <p:spPr bwMode="auto">
          <a:xfrm>
            <a:off x="931863" y="593725"/>
            <a:ext cx="0" cy="2147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53"/>
              </a:cxn>
            </a:cxnLst>
            <a:rect l="0" t="0" r="r" b="b"/>
            <a:pathLst>
              <a:path h="1353">
                <a:moveTo>
                  <a:pt x="0" y="0"/>
                </a:moveTo>
                <a:lnTo>
                  <a:pt x="0" y="1353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90" name="Freeform 18"/>
          <p:cNvSpPr>
            <a:spLocks noChangeArrowheads="1"/>
          </p:cNvSpPr>
          <p:nvPr/>
        </p:nvSpPr>
        <p:spPr bwMode="auto">
          <a:xfrm>
            <a:off x="796925" y="593725"/>
            <a:ext cx="0" cy="2147888"/>
          </a:xfrm>
          <a:custGeom>
            <a:avLst/>
            <a:gdLst/>
            <a:ahLst/>
            <a:cxnLst>
              <a:cxn ang="0">
                <a:pos x="0" y="1353"/>
              </a:cxn>
              <a:cxn ang="0">
                <a:pos x="0" y="0"/>
              </a:cxn>
            </a:cxnLst>
            <a:rect l="0" t="0" r="r" b="b"/>
            <a:pathLst>
              <a:path h="1353">
                <a:moveTo>
                  <a:pt x="0" y="135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91" name="Freeform 19"/>
          <p:cNvSpPr>
            <a:spLocks noChangeArrowheads="1"/>
          </p:cNvSpPr>
          <p:nvPr/>
        </p:nvSpPr>
        <p:spPr bwMode="auto">
          <a:xfrm>
            <a:off x="663575" y="2606675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92" name="Freeform 20"/>
          <p:cNvSpPr>
            <a:spLocks noChangeArrowheads="1"/>
          </p:cNvSpPr>
          <p:nvPr/>
        </p:nvSpPr>
        <p:spPr bwMode="auto">
          <a:xfrm>
            <a:off x="663575" y="2473325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93" name="Freeform 21"/>
          <p:cNvSpPr>
            <a:spLocks noChangeArrowheads="1"/>
          </p:cNvSpPr>
          <p:nvPr/>
        </p:nvSpPr>
        <p:spPr bwMode="auto">
          <a:xfrm>
            <a:off x="663575" y="2339975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94" name="Freeform 22"/>
          <p:cNvSpPr>
            <a:spLocks noChangeArrowheads="1"/>
          </p:cNvSpPr>
          <p:nvPr/>
        </p:nvSpPr>
        <p:spPr bwMode="auto">
          <a:xfrm>
            <a:off x="663575" y="2205038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95" name="Freeform 23"/>
          <p:cNvSpPr>
            <a:spLocks noChangeArrowheads="1"/>
          </p:cNvSpPr>
          <p:nvPr/>
        </p:nvSpPr>
        <p:spPr bwMode="auto">
          <a:xfrm>
            <a:off x="663575" y="2071688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96" name="Freeform 24"/>
          <p:cNvSpPr>
            <a:spLocks noChangeArrowheads="1"/>
          </p:cNvSpPr>
          <p:nvPr/>
        </p:nvSpPr>
        <p:spPr bwMode="auto">
          <a:xfrm>
            <a:off x="663575" y="1936750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97" name="Freeform 25"/>
          <p:cNvSpPr>
            <a:spLocks noChangeArrowheads="1"/>
          </p:cNvSpPr>
          <p:nvPr/>
        </p:nvSpPr>
        <p:spPr bwMode="auto">
          <a:xfrm>
            <a:off x="663575" y="1803400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98" name="Freeform 26"/>
          <p:cNvSpPr>
            <a:spLocks noChangeArrowheads="1"/>
          </p:cNvSpPr>
          <p:nvPr/>
        </p:nvSpPr>
        <p:spPr bwMode="auto">
          <a:xfrm>
            <a:off x="663575" y="1668463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899" name="Freeform 27"/>
          <p:cNvSpPr>
            <a:spLocks noChangeArrowheads="1"/>
          </p:cNvSpPr>
          <p:nvPr/>
        </p:nvSpPr>
        <p:spPr bwMode="auto">
          <a:xfrm>
            <a:off x="663575" y="1531938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900" name="Freeform 28"/>
          <p:cNvSpPr>
            <a:spLocks noChangeArrowheads="1"/>
          </p:cNvSpPr>
          <p:nvPr/>
        </p:nvSpPr>
        <p:spPr bwMode="auto">
          <a:xfrm>
            <a:off x="663575" y="1400175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901" name="Freeform 29"/>
          <p:cNvSpPr>
            <a:spLocks noChangeArrowheads="1"/>
          </p:cNvSpPr>
          <p:nvPr/>
        </p:nvSpPr>
        <p:spPr bwMode="auto">
          <a:xfrm>
            <a:off x="663575" y="1265238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902" name="Freeform 30"/>
          <p:cNvSpPr>
            <a:spLocks noChangeArrowheads="1"/>
          </p:cNvSpPr>
          <p:nvPr/>
        </p:nvSpPr>
        <p:spPr bwMode="auto">
          <a:xfrm>
            <a:off x="663575" y="1130300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903" name="Freeform 31"/>
          <p:cNvSpPr>
            <a:spLocks noChangeArrowheads="1"/>
          </p:cNvSpPr>
          <p:nvPr/>
        </p:nvSpPr>
        <p:spPr bwMode="auto">
          <a:xfrm>
            <a:off x="663575" y="996950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904" name="Freeform 32"/>
          <p:cNvSpPr>
            <a:spLocks noChangeArrowheads="1"/>
          </p:cNvSpPr>
          <p:nvPr/>
        </p:nvSpPr>
        <p:spPr bwMode="auto">
          <a:xfrm>
            <a:off x="663575" y="862013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9905" name="Freeform 33"/>
          <p:cNvSpPr>
            <a:spLocks noChangeArrowheads="1"/>
          </p:cNvSpPr>
          <p:nvPr/>
        </p:nvSpPr>
        <p:spPr bwMode="auto">
          <a:xfrm>
            <a:off x="663575" y="727075"/>
            <a:ext cx="16113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0"/>
              </a:cxn>
            </a:cxnLst>
            <a:rect l="0" t="0" r="r" b="b"/>
            <a:pathLst>
              <a:path w="1015">
                <a:moveTo>
                  <a:pt x="0" y="0"/>
                </a:moveTo>
                <a:lnTo>
                  <a:pt x="1015" y="0"/>
                </a:lnTo>
              </a:path>
            </a:pathLst>
          </a:custGeom>
          <a:noFill/>
          <a:ln w="9981">
            <a:solidFill>
              <a:srgbClr val="0059B3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FF8000"/>
          </a:solidFill>
          <a:latin typeface="Arial Norm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423863"/>
            <a:ext cx="7597775" cy="7842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ES" sz="4800" smtClean="0"/>
              <a:t>ESQUIZOFRENIA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27213" y="1909763"/>
            <a:ext cx="6715125" cy="3473450"/>
          </a:xfrm>
          <a:prstGeom prst="rect">
            <a:avLst/>
          </a:prstGeom>
          <a:solidFill>
            <a:srgbClr val="0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827213" y="1909763"/>
            <a:ext cx="671512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39850" y="2151063"/>
            <a:ext cx="72421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endParaRPr lang="es-ES" sz="3200">
              <a:solidFill>
                <a:srgbClr val="FFCC00"/>
              </a:solidFill>
              <a:latin typeface="Times New Roman Negrita"/>
            </a:endParaRPr>
          </a:p>
          <a:p>
            <a:pPr algn="ctr" defTabSz="381000"/>
            <a:endParaRPr lang="es-ES" sz="3200">
              <a:solidFill>
                <a:srgbClr val="FFCC00"/>
              </a:solidFill>
              <a:latin typeface="Times New Roman Negrita"/>
            </a:endParaRPr>
          </a:p>
          <a:p>
            <a:pPr algn="ctr" defTabSz="381000"/>
            <a:r>
              <a:rPr lang="es-ES" sz="4000">
                <a:solidFill>
                  <a:srgbClr val="FFCC00"/>
                </a:solidFill>
                <a:latin typeface="Times New Roman Negrita"/>
              </a:rPr>
              <a:t>PSICOPATOLOGIA BASICA</a:t>
            </a:r>
            <a:endParaRPr lang="es-ES" sz="3200">
              <a:solidFill>
                <a:srgbClr val="FFCC00"/>
              </a:solidFill>
              <a:latin typeface="Times New Roman Negrita"/>
            </a:endParaRPr>
          </a:p>
          <a:p>
            <a:pPr algn="ctr" defTabSz="381000"/>
            <a:endParaRPr lang="es-ES" sz="3200">
              <a:solidFill>
                <a:srgbClr val="FFCC00"/>
              </a:solidFill>
              <a:latin typeface="Times New Roman Negrita"/>
            </a:endParaRPr>
          </a:p>
          <a:p>
            <a:pPr algn="ctr" defTabSz="381000"/>
            <a:endParaRPr lang="es-ES" sz="3200">
              <a:solidFill>
                <a:srgbClr val="FFFFFF"/>
              </a:solidFill>
              <a:latin typeface="Times New Roman Negrita"/>
            </a:endParaRPr>
          </a:p>
          <a:p>
            <a:pPr algn="ctr" defTabSz="381000"/>
            <a:endParaRPr lang="es-ES" sz="3200">
              <a:solidFill>
                <a:srgbClr val="FFFFFF"/>
              </a:solidFill>
              <a:latin typeface="Times New Roman Negrita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970463" y="6273800"/>
            <a:ext cx="3402012" cy="3492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70463" y="6273800"/>
            <a:ext cx="3402012" cy="3492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187950" y="6316663"/>
            <a:ext cx="2762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sz="1700">
                <a:solidFill>
                  <a:srgbClr val="FFB870"/>
                </a:solidFill>
                <a:latin typeface="Times New Roman Negrita"/>
              </a:rPr>
              <a:t>DR  ALBIS  GARCIA  M.D</a:t>
            </a:r>
          </a:p>
        </p:txBody>
      </p:sp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27584" y="1124745"/>
            <a:ext cx="7848872" cy="526297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endParaRPr lang="es-ES" sz="2100" dirty="0">
              <a:solidFill>
                <a:srgbClr val="009999"/>
              </a:solidFill>
              <a:latin typeface="Times New Roman Negrita"/>
            </a:endParaRPr>
          </a:p>
          <a:p>
            <a:pPr algn="ctr" defTabSz="381000"/>
            <a:r>
              <a:rPr lang="es-ES" sz="2400" dirty="0" smtClean="0">
                <a:solidFill>
                  <a:srgbClr val="FFFF90"/>
                </a:solidFill>
                <a:latin typeface="Times New Roman Negrita Cursiva"/>
              </a:rPr>
              <a:t>DESTACO 2  TIPOS:    </a:t>
            </a:r>
            <a:r>
              <a:rPr lang="es-ES" sz="2400" dirty="0" smtClean="0">
                <a:solidFill>
                  <a:schemeClr val="bg1"/>
                </a:solidFill>
                <a:latin typeface="Times New Roman Negrita Cursiva"/>
              </a:rPr>
              <a:t>A) FUNDAMENTALES </a:t>
            </a:r>
          </a:p>
          <a:p>
            <a:pPr algn="ctr" defTabSz="381000"/>
            <a:r>
              <a:rPr lang="es-ES" sz="2400" dirty="0" smtClean="0">
                <a:solidFill>
                  <a:srgbClr val="FFFF90"/>
                </a:solidFill>
                <a:latin typeface="Times New Roman Negrita Cursiva"/>
              </a:rPr>
              <a:t>                              B)  ACCESORIOS</a:t>
            </a:r>
            <a:endParaRPr lang="es-ES" sz="2100" dirty="0">
              <a:solidFill>
                <a:srgbClr val="FFFFFF"/>
              </a:solidFill>
              <a:latin typeface="Times New Roman Negrita"/>
            </a:endParaRPr>
          </a:p>
          <a:p>
            <a:pPr defTabSz="381000"/>
            <a:endParaRPr lang="es-ES" sz="2100" dirty="0">
              <a:solidFill>
                <a:srgbClr val="009999"/>
              </a:solidFill>
              <a:latin typeface="Times New Roman Negrita"/>
            </a:endParaRPr>
          </a:p>
          <a:p>
            <a:pPr defTabSz="381000"/>
            <a:r>
              <a:rPr lang="es-ES" sz="2100" dirty="0">
                <a:solidFill>
                  <a:srgbClr val="FFFFFF"/>
                </a:solidFill>
                <a:latin typeface="Times New Roman Negrita"/>
              </a:rPr>
              <a:t> </a:t>
            </a:r>
            <a:r>
              <a:rPr lang="es-ES" sz="2100" u="sng" dirty="0">
                <a:solidFill>
                  <a:schemeClr val="bg1"/>
                </a:solidFill>
                <a:latin typeface="Times New Roman Negrita"/>
              </a:rPr>
              <a:t>FUNDAMENTALES</a:t>
            </a:r>
            <a:r>
              <a:rPr lang="es-ES" sz="2100" u="sng" dirty="0" smtClean="0">
                <a:solidFill>
                  <a:schemeClr val="bg1"/>
                </a:solidFill>
                <a:latin typeface="Times New Roman Negrita"/>
              </a:rPr>
              <a:t>:</a:t>
            </a:r>
          </a:p>
          <a:p>
            <a:pPr defTabSz="381000">
              <a:buFont typeface="Arial" pitchFamily="34" charset="0"/>
              <a:buChar char="•"/>
            </a:pPr>
            <a:r>
              <a:rPr lang="es-ES" sz="2100" dirty="0" smtClean="0">
                <a:solidFill>
                  <a:srgbClr val="FF9933"/>
                </a:solidFill>
                <a:latin typeface="Times New Roman Negrita"/>
              </a:rPr>
              <a:t>   </a:t>
            </a:r>
            <a:r>
              <a:rPr lang="es-ES" sz="2000" dirty="0" smtClean="0">
                <a:solidFill>
                  <a:srgbClr val="FF9933"/>
                </a:solidFill>
                <a:latin typeface="Times New Roman Negrita"/>
              </a:rPr>
              <a:t>HUIDA  DE LA REALIDAD :  ESCISION YOICA – SPLITING </a:t>
            </a:r>
            <a:endParaRPr lang="es-ES" sz="2000" dirty="0">
              <a:solidFill>
                <a:srgbClr val="FF9933"/>
              </a:solidFill>
              <a:latin typeface="Times New Roman Negrita"/>
            </a:endParaRPr>
          </a:p>
          <a:p>
            <a:pPr defTabSz="3810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6000"/>
                </a:solidFill>
                <a:latin typeface="Times New Roman Negrita"/>
              </a:rPr>
              <a:t>  </a:t>
            </a:r>
            <a:r>
              <a:rPr lang="es-ES" sz="2000" dirty="0" smtClean="0">
                <a:solidFill>
                  <a:srgbClr val="FF9933"/>
                </a:solidFill>
                <a:latin typeface="Times New Roman Negrita"/>
              </a:rPr>
              <a:t>APLANAMIENTO </a:t>
            </a:r>
            <a:r>
              <a:rPr lang="es-ES" sz="2000" dirty="0">
                <a:solidFill>
                  <a:srgbClr val="FF9933"/>
                </a:solidFill>
                <a:latin typeface="Times New Roman Negrita"/>
              </a:rPr>
              <a:t>AFECTIVO</a:t>
            </a:r>
            <a:r>
              <a:rPr lang="es-ES" sz="2000" dirty="0" smtClean="0">
                <a:solidFill>
                  <a:srgbClr val="FF9933"/>
                </a:solidFill>
                <a:latin typeface="Times New Roman Negrita"/>
              </a:rPr>
              <a:t>.</a:t>
            </a:r>
          </a:p>
          <a:p>
            <a:pPr defTabSz="3810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9933"/>
                </a:solidFill>
                <a:latin typeface="Times New Roman Negrita"/>
              </a:rPr>
              <a:t>  DISTORCIONES EMOCIONALES</a:t>
            </a:r>
            <a:endParaRPr lang="es-ES" sz="2000" dirty="0">
              <a:solidFill>
                <a:srgbClr val="FF9933"/>
              </a:solidFill>
              <a:latin typeface="Times New Roman Negrita"/>
            </a:endParaRPr>
          </a:p>
          <a:p>
            <a:pPr defTabSz="3810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9933"/>
                </a:solidFill>
                <a:latin typeface="Times New Roman Negrita"/>
              </a:rPr>
              <a:t>  PENSAMIENTO </a:t>
            </a:r>
            <a:r>
              <a:rPr lang="es-ES" sz="2000" dirty="0">
                <a:solidFill>
                  <a:srgbClr val="FF9933"/>
                </a:solidFill>
                <a:latin typeface="Times New Roman Negrita"/>
              </a:rPr>
              <a:t>DISTORCIONADO.</a:t>
            </a:r>
          </a:p>
          <a:p>
            <a:pPr defTabSz="381000">
              <a:buFont typeface="Arial" pitchFamily="34" charset="0"/>
              <a:buChar char="•"/>
            </a:pPr>
            <a:r>
              <a:rPr lang="es-ES" sz="2000" dirty="0">
                <a:solidFill>
                  <a:srgbClr val="FF9933"/>
                </a:solidFill>
                <a:latin typeface="Times New Roman Negrita"/>
              </a:rPr>
              <a:t> </a:t>
            </a:r>
            <a:r>
              <a:rPr lang="es-ES" sz="2000" dirty="0" smtClean="0">
                <a:solidFill>
                  <a:srgbClr val="FF9933"/>
                </a:solidFill>
                <a:latin typeface="Times New Roman Negrita"/>
              </a:rPr>
              <a:t> TRASTORNO ATENCIONAL</a:t>
            </a:r>
          </a:p>
          <a:p>
            <a:pPr defTabSz="3810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9933"/>
                </a:solidFill>
                <a:latin typeface="Times New Roman Negrita"/>
              </a:rPr>
              <a:t>  ABULIA</a:t>
            </a:r>
            <a:endParaRPr lang="es-ES" sz="2000" dirty="0">
              <a:solidFill>
                <a:srgbClr val="FF9933"/>
              </a:solidFill>
              <a:latin typeface="Times New Roman Negrita"/>
            </a:endParaRPr>
          </a:p>
          <a:p>
            <a:pPr defTabSz="381000">
              <a:buFont typeface="Arial" pitchFamily="34" charset="0"/>
              <a:buChar char="•"/>
            </a:pPr>
            <a:r>
              <a:rPr lang="es-ES" sz="2000" dirty="0">
                <a:solidFill>
                  <a:srgbClr val="FF9933"/>
                </a:solidFill>
                <a:latin typeface="Times New Roman Negrita"/>
              </a:rPr>
              <a:t> </a:t>
            </a:r>
            <a:r>
              <a:rPr lang="es-ES" sz="2000" dirty="0" smtClean="0">
                <a:solidFill>
                  <a:srgbClr val="FF9933"/>
                </a:solidFill>
                <a:latin typeface="Times New Roman Negrita"/>
              </a:rPr>
              <a:t> AMBIBALENCIA</a:t>
            </a:r>
            <a:r>
              <a:rPr lang="es-ES" sz="2000" dirty="0">
                <a:solidFill>
                  <a:srgbClr val="FF9933"/>
                </a:solidFill>
                <a:latin typeface="Times New Roman Negrita"/>
              </a:rPr>
              <a:t>.</a:t>
            </a:r>
            <a:endParaRPr lang="es-ES" sz="2100" dirty="0">
              <a:solidFill>
                <a:srgbClr val="FF9933"/>
              </a:solidFill>
              <a:latin typeface="Times New Roman Negrita"/>
            </a:endParaRPr>
          </a:p>
          <a:p>
            <a:pPr defTabSz="381000"/>
            <a:endParaRPr lang="es-ES" sz="2100" dirty="0">
              <a:solidFill>
                <a:srgbClr val="009999"/>
              </a:solidFill>
              <a:latin typeface="Times New Roman Negrita"/>
            </a:endParaRPr>
          </a:p>
          <a:p>
            <a:pPr defTabSz="381000"/>
            <a:r>
              <a:rPr lang="es-ES" sz="2100" u="sng" dirty="0">
                <a:solidFill>
                  <a:srgbClr val="FFFF66"/>
                </a:solidFill>
                <a:latin typeface="Times New Roman Negrita"/>
              </a:rPr>
              <a:t>ACCESORIOS</a:t>
            </a:r>
            <a:r>
              <a:rPr lang="es-ES" sz="2100" u="sng" dirty="0" smtClean="0">
                <a:solidFill>
                  <a:srgbClr val="FFFF66"/>
                </a:solidFill>
                <a:latin typeface="Times New Roman Negrita"/>
              </a:rPr>
              <a:t>:</a:t>
            </a:r>
          </a:p>
          <a:p>
            <a:pPr defTabSz="381000">
              <a:buFont typeface="Arial" pitchFamily="34" charset="0"/>
              <a:buChar char="•"/>
            </a:pPr>
            <a:r>
              <a:rPr lang="es-ES" sz="2100" dirty="0" smtClean="0">
                <a:solidFill>
                  <a:srgbClr val="009999"/>
                </a:solidFill>
                <a:latin typeface="Times New Roman Negrita"/>
              </a:rPr>
              <a:t> </a:t>
            </a:r>
            <a:r>
              <a:rPr lang="es-ES" sz="2100" dirty="0">
                <a:solidFill>
                  <a:srgbClr val="FF6000"/>
                </a:solidFill>
                <a:latin typeface="Times New Roman Negrita"/>
              </a:rPr>
              <a:t>DELIRIOS   </a:t>
            </a:r>
            <a:r>
              <a:rPr lang="es-ES" sz="2100" dirty="0" smtClean="0">
                <a:solidFill>
                  <a:srgbClr val="FF6000"/>
                </a:solidFill>
                <a:latin typeface="Times New Roman Negrita"/>
              </a:rPr>
              <a:t> </a:t>
            </a:r>
            <a:endParaRPr lang="es-ES" sz="2100" dirty="0">
              <a:solidFill>
                <a:srgbClr val="009999"/>
              </a:solidFill>
              <a:latin typeface="Times New Roman Negrita"/>
            </a:endParaRPr>
          </a:p>
          <a:p>
            <a:pPr defTabSz="381000">
              <a:buFont typeface="Arial" pitchFamily="34" charset="0"/>
              <a:buChar char="•"/>
            </a:pPr>
            <a:r>
              <a:rPr lang="es-ES" sz="2100" dirty="0">
                <a:solidFill>
                  <a:srgbClr val="009999"/>
                </a:solidFill>
                <a:latin typeface="Times New Roman Negrita"/>
              </a:rPr>
              <a:t> </a:t>
            </a:r>
            <a:r>
              <a:rPr lang="es-ES" sz="2100" dirty="0">
                <a:solidFill>
                  <a:srgbClr val="FF8000"/>
                </a:solidFill>
                <a:latin typeface="Times New Roman Negrita"/>
              </a:rPr>
              <a:t>LA </a:t>
            </a:r>
            <a:r>
              <a:rPr lang="es-ES" sz="2100" dirty="0" smtClean="0">
                <a:solidFill>
                  <a:srgbClr val="FF8000"/>
                </a:solidFill>
                <a:latin typeface="Times New Roman Negrita"/>
              </a:rPr>
              <a:t>ALUCINACIONES</a:t>
            </a:r>
            <a:endParaRPr lang="es-ES" sz="2100" dirty="0">
              <a:solidFill>
                <a:srgbClr val="009999"/>
              </a:solidFill>
              <a:latin typeface="Times New Roman Negrita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19672" y="548680"/>
            <a:ext cx="6251575" cy="4889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sz="3400" dirty="0">
                <a:solidFill>
                  <a:srgbClr val="FFFF00"/>
                </a:solidFill>
                <a:latin typeface="Times New Roman Negrita"/>
              </a:rPr>
              <a:t>SINTOMAS   BLEULERIANOS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552" y="260648"/>
            <a:ext cx="7929563" cy="5663089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81000">
              <a:defRPr/>
            </a:pPr>
            <a:endParaRPr lang="es-ES" sz="2600" u="sng" dirty="0" smtClean="0">
              <a:solidFill>
                <a:srgbClr val="FF6000"/>
              </a:solidFill>
              <a:latin typeface="Times New Roman Negrita"/>
            </a:endParaRPr>
          </a:p>
          <a:p>
            <a:pPr algn="ctr" defTabSz="381000">
              <a:defRPr/>
            </a:pPr>
            <a:r>
              <a:rPr lang="es-ES" sz="2800" dirty="0" smtClean="0">
                <a:solidFill>
                  <a:srgbClr val="FF6000"/>
                </a:solidFill>
                <a:latin typeface="Souvenir Lt BT" pitchFamily="18" charset="0"/>
              </a:rPr>
              <a:t>CLASIFICACION </a:t>
            </a:r>
            <a:r>
              <a:rPr lang="es-ES" sz="2800" dirty="0">
                <a:solidFill>
                  <a:srgbClr val="FF6000"/>
                </a:solidFill>
                <a:latin typeface="Souvenir Lt BT" pitchFamily="18" charset="0"/>
              </a:rPr>
              <a:t>DE ESQUIZOFRENIA</a:t>
            </a:r>
          </a:p>
          <a:p>
            <a:pPr algn="ctr" defTabSz="381000">
              <a:defRPr/>
            </a:pPr>
            <a:r>
              <a:rPr lang="es-ES" sz="2800" dirty="0">
                <a:solidFill>
                  <a:srgbClr val="FF6000"/>
                </a:solidFill>
                <a:latin typeface="Souvenir Lt BT" pitchFamily="18" charset="0"/>
              </a:rPr>
              <a:t>(BLEULER)</a:t>
            </a:r>
            <a:endParaRPr lang="es-ES" sz="2600" dirty="0">
              <a:solidFill>
                <a:srgbClr val="CC3300"/>
              </a:solidFill>
              <a:latin typeface="Souvenir Lt BT" pitchFamily="18" charset="0"/>
            </a:endParaRPr>
          </a:p>
          <a:p>
            <a:pPr defTabSz="381000">
              <a:defRPr/>
            </a:pPr>
            <a:endParaRPr lang="es-ES" sz="2600" u="sng" dirty="0">
              <a:solidFill>
                <a:srgbClr val="FF6000"/>
              </a:solidFill>
              <a:latin typeface="Times New Roman Negrita Cursiva"/>
            </a:endParaRPr>
          </a:p>
          <a:p>
            <a:pPr algn="ctr" defTabSz="381000">
              <a:defRPr/>
            </a:pPr>
            <a:r>
              <a:rPr lang="es-ES" sz="2600" u="sng" dirty="0">
                <a:solidFill>
                  <a:srgbClr val="FFFF00"/>
                </a:solidFill>
                <a:latin typeface="Times New Roman Negrita Cursiva"/>
              </a:rPr>
              <a:t>SUBTIPOS</a:t>
            </a:r>
            <a:r>
              <a:rPr lang="es-ES" sz="2600" u="sng" dirty="0" smtClean="0">
                <a:solidFill>
                  <a:srgbClr val="FFFF00"/>
                </a:solidFill>
                <a:latin typeface="Times New Roman Negrita Cursiva"/>
              </a:rPr>
              <a:t>:</a:t>
            </a:r>
          </a:p>
          <a:p>
            <a:pPr algn="ctr" defTabSz="381000">
              <a:defRPr/>
            </a:pPr>
            <a:endParaRPr lang="es-ES" sz="2600" u="sng" dirty="0">
              <a:solidFill>
                <a:srgbClr val="FF6000"/>
              </a:solidFill>
              <a:latin typeface="Times New Roman Negrita Cursiva"/>
            </a:endParaRPr>
          </a:p>
          <a:p>
            <a:pPr algn="ctr" defTabSz="381000">
              <a:buFont typeface="Arial" pitchFamily="34" charset="0"/>
              <a:buChar char="•"/>
              <a:defRPr/>
            </a:pPr>
            <a:r>
              <a:rPr lang="es-ES" sz="2600" u="sng" dirty="0" smtClean="0">
                <a:solidFill>
                  <a:schemeClr val="bg1"/>
                </a:solidFill>
                <a:latin typeface="Times New Roman Negrita Cursiva"/>
              </a:rPr>
              <a:t>PARANOIDE</a:t>
            </a:r>
          </a:p>
          <a:p>
            <a:pPr algn="ctr" defTabSz="381000">
              <a:buFont typeface="Arial" pitchFamily="34" charset="0"/>
              <a:buChar char="•"/>
              <a:defRPr/>
            </a:pPr>
            <a:endParaRPr lang="es-ES" sz="2600" u="sng" dirty="0" smtClean="0">
              <a:solidFill>
                <a:schemeClr val="bg1"/>
              </a:solidFill>
              <a:latin typeface="Times New Roman Negrita Cursiva"/>
            </a:endParaRPr>
          </a:p>
          <a:p>
            <a:pPr algn="ctr" defTabSz="381000">
              <a:buFont typeface="Arial" pitchFamily="34" charset="0"/>
              <a:buChar char="•"/>
              <a:defRPr/>
            </a:pPr>
            <a:r>
              <a:rPr lang="es-ES" sz="2600" u="sng" dirty="0" smtClean="0">
                <a:solidFill>
                  <a:schemeClr val="bg1"/>
                </a:solidFill>
                <a:latin typeface="Times New Roman Negrita Cursiva"/>
              </a:rPr>
              <a:t>SIMPLE</a:t>
            </a:r>
          </a:p>
          <a:p>
            <a:pPr algn="ctr" defTabSz="381000">
              <a:buFont typeface="Arial" pitchFamily="34" charset="0"/>
              <a:buChar char="•"/>
              <a:defRPr/>
            </a:pPr>
            <a:endParaRPr lang="es-ES" sz="2600" u="sng" dirty="0" smtClean="0">
              <a:solidFill>
                <a:schemeClr val="bg1"/>
              </a:solidFill>
              <a:latin typeface="Times New Roman Negrita Cursiva"/>
            </a:endParaRPr>
          </a:p>
          <a:p>
            <a:pPr algn="ctr" defTabSz="381000">
              <a:buFont typeface="Arial" pitchFamily="34" charset="0"/>
              <a:buChar char="•"/>
              <a:defRPr/>
            </a:pPr>
            <a:r>
              <a:rPr lang="es-ES" sz="2600" u="sng" dirty="0" smtClean="0">
                <a:solidFill>
                  <a:schemeClr val="bg1"/>
                </a:solidFill>
                <a:latin typeface="Times New Roman Negrita Cursiva"/>
              </a:rPr>
              <a:t>CATATONICA</a:t>
            </a:r>
          </a:p>
          <a:p>
            <a:pPr algn="ctr" defTabSz="381000">
              <a:buFont typeface="Arial" pitchFamily="34" charset="0"/>
              <a:buChar char="•"/>
              <a:defRPr/>
            </a:pPr>
            <a:endParaRPr lang="es-ES" sz="2600" u="sng" dirty="0" smtClean="0">
              <a:solidFill>
                <a:schemeClr val="bg1"/>
              </a:solidFill>
              <a:latin typeface="Times New Roman Negrita Cursiva"/>
            </a:endParaRPr>
          </a:p>
          <a:p>
            <a:pPr algn="ctr" defTabSz="381000">
              <a:buFont typeface="Arial" pitchFamily="34" charset="0"/>
              <a:buChar char="•"/>
              <a:defRPr/>
            </a:pPr>
            <a:r>
              <a:rPr lang="es-ES" sz="2600" u="sng" dirty="0" smtClean="0">
                <a:solidFill>
                  <a:schemeClr val="bg1"/>
                </a:solidFill>
                <a:latin typeface="Times New Roman Negrita Cursiva"/>
              </a:rPr>
              <a:t>HEBEFRNICA</a:t>
            </a:r>
            <a:endParaRPr lang="es-ES" sz="2600" u="sng" dirty="0">
              <a:solidFill>
                <a:schemeClr val="bg1"/>
              </a:solidFill>
              <a:latin typeface="Times New Roman Negrita Cursiva"/>
            </a:endParaRPr>
          </a:p>
          <a:p>
            <a:pPr algn="ctr" defTabSz="381000">
              <a:defRPr/>
            </a:pPr>
            <a:endParaRPr lang="es-ES" sz="2600" u="sng" dirty="0">
              <a:solidFill>
                <a:srgbClr val="FF9966"/>
              </a:solidFill>
              <a:latin typeface="Times New Roman Negrita Cursiva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0371138" y="1839913"/>
            <a:ext cx="174625" cy="4333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10371138" y="1839913"/>
            <a:ext cx="1746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314602"/>
          </a:xfrm>
          <a:solidFill>
            <a:schemeClr val="accent6"/>
          </a:solidFill>
        </p:spPr>
        <p:txBody>
          <a:bodyPr/>
          <a:lstStyle/>
          <a:p>
            <a:pPr defTabSz="381000">
              <a:defRPr/>
            </a:pPr>
            <a:r>
              <a:rPr lang="es-ES" sz="3200" u="sng" dirty="0" smtClean="0">
                <a:solidFill>
                  <a:srgbClr val="FFB870"/>
                </a:solidFill>
                <a:latin typeface="Times New Roman Negrita Cursiva"/>
              </a:rPr>
              <a:t>ESQUIZOFRENIA  PARANOIDE</a:t>
            </a:r>
            <a:r>
              <a:rPr lang="es-ES" sz="3200" u="sng" dirty="0" smtClean="0">
                <a:solidFill>
                  <a:srgbClr val="009999"/>
                </a:solidFill>
                <a:latin typeface="Times New Roman Negrita"/>
              </a:rPr>
              <a:t/>
            </a:r>
            <a:br>
              <a:rPr lang="es-ES" sz="3200" u="sng" dirty="0" smtClean="0">
                <a:solidFill>
                  <a:srgbClr val="009999"/>
                </a:solidFill>
                <a:latin typeface="Times New Roman Negrita"/>
              </a:rPr>
            </a:br>
            <a:r>
              <a:rPr lang="es-ES" sz="3200" u="sng" dirty="0" smtClean="0">
                <a:solidFill>
                  <a:srgbClr val="009999"/>
                </a:solidFill>
                <a:latin typeface="Times New Roman Negrita"/>
              </a:rPr>
              <a:t/>
            </a:r>
            <a:br>
              <a:rPr lang="es-ES" sz="3200" u="sng" dirty="0" smtClean="0">
                <a:solidFill>
                  <a:srgbClr val="009999"/>
                </a:solidFill>
                <a:latin typeface="Times New Roman Negrita"/>
              </a:rPr>
            </a:br>
            <a:r>
              <a:rPr lang="es-ES" sz="3200" u="sng" dirty="0" smtClean="0">
                <a:solidFill>
                  <a:srgbClr val="FFC000"/>
                </a:solidFill>
                <a:latin typeface="Times New Roman Negrita"/>
              </a:rPr>
              <a:t>C</a:t>
            </a:r>
            <a:r>
              <a:rPr lang="es-ES" sz="3200" dirty="0" smtClean="0">
                <a:solidFill>
                  <a:srgbClr val="FFC000"/>
                </a:solidFill>
                <a:latin typeface="Times New Roman Negrita"/>
              </a:rPr>
              <a:t>entran su vida en los delirios y alucinaciones.</a:t>
            </a:r>
            <a:br>
              <a:rPr lang="es-ES" sz="3200" dirty="0" smtClean="0">
                <a:solidFill>
                  <a:srgbClr val="FFC000"/>
                </a:solidFill>
                <a:latin typeface="Times New Roman Negrita"/>
              </a:rPr>
            </a:br>
            <a:r>
              <a:rPr lang="es-ES" sz="3200" dirty="0" smtClean="0">
                <a:solidFill>
                  <a:srgbClr val="FFFF90"/>
                </a:solidFill>
                <a:latin typeface="Times New Roman Negrita"/>
              </a:rPr>
              <a:t/>
            </a:r>
            <a:br>
              <a:rPr lang="es-ES" sz="3200" dirty="0" smtClean="0">
                <a:solidFill>
                  <a:srgbClr val="FFFF90"/>
                </a:solidFill>
                <a:latin typeface="Times New Roman Negrita"/>
              </a:rPr>
            </a:br>
            <a:r>
              <a:rPr lang="es-ES" sz="3200" dirty="0" smtClean="0">
                <a:solidFill>
                  <a:srgbClr val="FFFF90"/>
                </a:solidFill>
                <a:latin typeface="Times New Roman Negrita"/>
              </a:rPr>
              <a:t>En forma  característica  sienten que alguien  o algo  los persigue.</a:t>
            </a:r>
            <a:br>
              <a:rPr lang="es-ES" sz="3200" dirty="0" smtClean="0">
                <a:solidFill>
                  <a:srgbClr val="FFFF90"/>
                </a:solidFill>
                <a:latin typeface="Times New Roman Negrita"/>
              </a:rPr>
            </a:br>
            <a:r>
              <a:rPr lang="es-ES" sz="3200" dirty="0" smtClean="0">
                <a:solidFill>
                  <a:srgbClr val="FFFF90"/>
                </a:solidFill>
                <a:latin typeface="Times New Roman Negrita"/>
              </a:rPr>
              <a:t/>
            </a:r>
            <a:br>
              <a:rPr lang="es-ES" sz="3200" dirty="0" smtClean="0">
                <a:solidFill>
                  <a:srgbClr val="FFFF90"/>
                </a:solidFill>
                <a:latin typeface="Times New Roman Negrita"/>
              </a:rPr>
            </a:br>
            <a:r>
              <a:rPr lang="es-ES" sz="3200" dirty="0" smtClean="0">
                <a:solidFill>
                  <a:srgbClr val="FFFF90"/>
                </a:solidFill>
                <a:latin typeface="Times New Roman Negrita"/>
              </a:rPr>
              <a:t>Frecuente  los </a:t>
            </a:r>
            <a:r>
              <a:rPr lang="es-ES" sz="2800" dirty="0" smtClean="0">
                <a:solidFill>
                  <a:srgbClr val="FFFF90"/>
                </a:solidFill>
                <a:latin typeface="Times New Roman Negrita"/>
              </a:rPr>
              <a:t> delirios  expansivos de grandeza</a:t>
            </a:r>
            <a:br>
              <a:rPr lang="es-ES" sz="2800" dirty="0" smtClean="0">
                <a:solidFill>
                  <a:srgbClr val="FFFF90"/>
                </a:solidFill>
                <a:latin typeface="Times New Roman Negrita"/>
              </a:rPr>
            </a:br>
            <a:r>
              <a:rPr lang="es-ES" sz="2800" dirty="0" smtClean="0">
                <a:solidFill>
                  <a:srgbClr val="FFFF90"/>
                </a:solidFill>
                <a:latin typeface="Times New Roman Negrita"/>
              </a:rPr>
              <a:t> y  megalomaniacos.</a:t>
            </a:r>
            <a:r>
              <a:rPr lang="es-ES" sz="3200" dirty="0" smtClean="0">
                <a:solidFill>
                  <a:srgbClr val="FFFF90"/>
                </a:solidFill>
                <a:latin typeface="Times New Roman Negrita"/>
              </a:rPr>
              <a:t/>
            </a:r>
            <a:br>
              <a:rPr lang="es-ES" sz="3200" dirty="0" smtClean="0">
                <a:solidFill>
                  <a:srgbClr val="FFFF90"/>
                </a:solidFill>
                <a:latin typeface="Times New Roman Negrita"/>
              </a:rPr>
            </a:br>
            <a:endParaRPr lang="es-E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23528" y="0"/>
            <a:ext cx="842486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67544" y="548680"/>
            <a:ext cx="8072438" cy="575542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81000"/>
            <a:r>
              <a:rPr lang="es-ES" sz="2800" u="sng" dirty="0">
                <a:solidFill>
                  <a:srgbClr val="FF9966"/>
                </a:solidFill>
                <a:latin typeface="Times New Roman Negrita"/>
              </a:rPr>
              <a:t>ESQUIZOFRENIA  SIMPLE:</a:t>
            </a:r>
          </a:p>
          <a:p>
            <a:pPr algn="ctr" defTabSz="381000"/>
            <a:endParaRPr lang="es-ES" sz="3000" u="sng" dirty="0">
              <a:solidFill>
                <a:srgbClr val="FFFFFF"/>
              </a:solidFill>
              <a:latin typeface="Times New Roman Negrita"/>
            </a:endParaRPr>
          </a:p>
          <a:p>
            <a:pPr defTabSz="3810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90"/>
                </a:solidFill>
                <a:latin typeface="Times New Roman Negrita"/>
              </a:rPr>
              <a:t>Sus Síntomas no son  </a:t>
            </a:r>
            <a:r>
              <a:rPr lang="es-ES" sz="2000" dirty="0">
                <a:solidFill>
                  <a:srgbClr val="FFFF90"/>
                </a:solidFill>
                <a:latin typeface="Times New Roman Negrita"/>
              </a:rPr>
              <a:t>dramáticos:</a:t>
            </a:r>
          </a:p>
          <a:p>
            <a:pPr defTabSz="381000">
              <a:buFont typeface="Arial" pitchFamily="34" charset="0"/>
              <a:buChar char="•"/>
            </a:pPr>
            <a:endParaRPr lang="es-ES" sz="2000" dirty="0">
              <a:solidFill>
                <a:srgbClr val="FFFF90"/>
              </a:solidFill>
              <a:latin typeface="Times New Roman Negrita"/>
            </a:endParaRPr>
          </a:p>
          <a:p>
            <a:pPr defTabSz="3810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90"/>
                </a:solidFill>
                <a:latin typeface="Times New Roman Negrita"/>
              </a:rPr>
              <a:t>No </a:t>
            </a:r>
            <a:r>
              <a:rPr lang="es-ES" sz="2000" dirty="0">
                <a:solidFill>
                  <a:srgbClr val="FFFF90"/>
                </a:solidFill>
                <a:latin typeface="Times New Roman Negrita"/>
              </a:rPr>
              <a:t>son  ni violentos </a:t>
            </a:r>
            <a:r>
              <a:rPr lang="es-ES" sz="2000" dirty="0" smtClean="0">
                <a:solidFill>
                  <a:srgbClr val="FFFF90"/>
                </a:solidFill>
                <a:latin typeface="Times New Roman Negrita"/>
              </a:rPr>
              <a:t>ni excéntricos</a:t>
            </a:r>
            <a:r>
              <a:rPr lang="es-ES" sz="2000" dirty="0">
                <a:solidFill>
                  <a:srgbClr val="FFFF90"/>
                </a:solidFill>
                <a:latin typeface="Times New Roman Negrita"/>
              </a:rPr>
              <a:t>, no parecen tener  delirios o alucinaciones</a:t>
            </a:r>
            <a:r>
              <a:rPr lang="es-ES" sz="2000" dirty="0" smtClean="0">
                <a:solidFill>
                  <a:srgbClr val="FFFF90"/>
                </a:solidFill>
                <a:latin typeface="Times New Roman Negrita"/>
              </a:rPr>
              <a:t>.</a:t>
            </a:r>
          </a:p>
          <a:p>
            <a:pPr defTabSz="381000">
              <a:buFont typeface="Arial" pitchFamily="34" charset="0"/>
              <a:buChar char="•"/>
            </a:pPr>
            <a:endParaRPr lang="es-ES" sz="2000" dirty="0">
              <a:solidFill>
                <a:srgbClr val="FFFF90"/>
              </a:solidFill>
              <a:latin typeface="Times New Roman Negrita"/>
            </a:endParaRPr>
          </a:p>
          <a:p>
            <a:pPr defTabSz="3810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90"/>
                </a:solidFill>
                <a:latin typeface="Times New Roman Negrita"/>
              </a:rPr>
              <a:t>Presentan  </a:t>
            </a:r>
            <a:r>
              <a:rPr lang="es-ES" sz="2000" dirty="0">
                <a:solidFill>
                  <a:srgbClr val="FFFF90"/>
                </a:solidFill>
                <a:latin typeface="Times New Roman Negrita"/>
              </a:rPr>
              <a:t>un pronunciado retraimiento  y </a:t>
            </a:r>
            <a:r>
              <a:rPr lang="es-ES" sz="2000" dirty="0" smtClean="0">
                <a:solidFill>
                  <a:srgbClr val="FFFF90"/>
                </a:solidFill>
                <a:latin typeface="Times New Roman Negrita"/>
              </a:rPr>
              <a:t>un gran desinterés  por el  mundo externo.</a:t>
            </a:r>
            <a:endParaRPr lang="es-ES" sz="2000" dirty="0">
              <a:solidFill>
                <a:srgbClr val="FFFF90"/>
              </a:solidFill>
              <a:latin typeface="Times New Roman Negrita"/>
            </a:endParaRPr>
          </a:p>
          <a:p>
            <a:pPr algn="ctr" defTabSz="381000"/>
            <a:endParaRPr lang="es-ES" sz="2600" dirty="0">
              <a:solidFill>
                <a:srgbClr val="009999"/>
              </a:solidFill>
              <a:latin typeface="Times New Roman Negrita"/>
            </a:endParaRPr>
          </a:p>
          <a:p>
            <a:pPr algn="ctr" defTabSz="381000"/>
            <a:r>
              <a:rPr lang="es-ES" sz="2800" u="sng" dirty="0">
                <a:solidFill>
                  <a:srgbClr val="FF9966"/>
                </a:solidFill>
                <a:latin typeface="Times New Roman Negrita"/>
              </a:rPr>
              <a:t>ESQUIZOFRENIA  CATATONICA:</a:t>
            </a:r>
          </a:p>
          <a:p>
            <a:pPr algn="ctr" defTabSz="381000"/>
            <a:endParaRPr lang="es-ES" sz="3000" u="sng" dirty="0">
              <a:solidFill>
                <a:srgbClr val="FFFFFF"/>
              </a:solidFill>
              <a:latin typeface="Times New Roman Negrita"/>
            </a:endParaRPr>
          </a:p>
          <a:p>
            <a:pPr algn="ctr" defTabSz="381000"/>
            <a:r>
              <a:rPr lang="es-ES" sz="2000" dirty="0">
                <a:solidFill>
                  <a:srgbClr val="FFFF90"/>
                </a:solidFill>
                <a:latin typeface="Times New Roman Negrita"/>
              </a:rPr>
              <a:t>Caracterizados por la presencia  de síntomas</a:t>
            </a:r>
          </a:p>
          <a:p>
            <a:pPr algn="ctr" defTabSz="381000"/>
            <a:r>
              <a:rPr lang="es-ES" sz="2000" dirty="0">
                <a:solidFill>
                  <a:srgbClr val="FFFF90"/>
                </a:solidFill>
                <a:latin typeface="Times New Roman Negrita"/>
              </a:rPr>
              <a:t>psicomotores </a:t>
            </a:r>
            <a:r>
              <a:rPr lang="es-ES" sz="2000" dirty="0" smtClean="0">
                <a:solidFill>
                  <a:srgbClr val="FFFF90"/>
                </a:solidFill>
                <a:latin typeface="Times New Roman Negrita"/>
              </a:rPr>
              <a:t>como el furor  o  </a:t>
            </a:r>
            <a:r>
              <a:rPr lang="es-ES" sz="2000" dirty="0">
                <a:solidFill>
                  <a:srgbClr val="FFFF90"/>
                </a:solidFill>
                <a:latin typeface="Times New Roman Negrita"/>
              </a:rPr>
              <a:t>el estupor </a:t>
            </a:r>
            <a:r>
              <a:rPr lang="es-ES" sz="2000" dirty="0" smtClean="0">
                <a:solidFill>
                  <a:srgbClr val="FFFF90"/>
                </a:solidFill>
                <a:latin typeface="Times New Roman Negrita"/>
              </a:rPr>
              <a:t> catatónico</a:t>
            </a:r>
          </a:p>
          <a:p>
            <a:pPr algn="ctr" defTabSz="381000"/>
            <a:endParaRPr lang="es-ES" sz="2600" dirty="0">
              <a:solidFill>
                <a:srgbClr val="009999"/>
              </a:solidFill>
              <a:latin typeface="Times New Roman Negrita"/>
            </a:endParaRPr>
          </a:p>
          <a:p>
            <a:pPr algn="ctr" defTabSz="381000"/>
            <a:endParaRPr lang="es-ES" sz="2600" dirty="0">
              <a:solidFill>
                <a:srgbClr val="009999"/>
              </a:solidFill>
              <a:latin typeface="Times New Roman Negrita"/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890588" y="704850"/>
            <a:ext cx="174625" cy="4937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90588" y="704850"/>
            <a:ext cx="1746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5750" y="571500"/>
            <a:ext cx="8235950" cy="243143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>
              <a:defRPr/>
            </a:pPr>
            <a:endParaRPr lang="es-ES" sz="2000" b="1" u="sng" dirty="0">
              <a:solidFill>
                <a:schemeClr val="bg1"/>
              </a:solidFill>
              <a:latin typeface="Times New Roman Negrita"/>
            </a:endParaRPr>
          </a:p>
          <a:p>
            <a:pPr algn="ctr" defTabSz="381000">
              <a:defRPr/>
            </a:pPr>
            <a:r>
              <a:rPr lang="es-ES" sz="2000" b="1" u="sng" dirty="0" smtClean="0">
                <a:solidFill>
                  <a:srgbClr val="FF9933"/>
                </a:solidFill>
                <a:latin typeface="Times New Roman Negrita"/>
              </a:rPr>
              <a:t>ESQUIZOFRENIA    </a:t>
            </a:r>
            <a:r>
              <a:rPr lang="es-ES" sz="2000" b="1" u="sng" dirty="0">
                <a:solidFill>
                  <a:srgbClr val="FF9933"/>
                </a:solidFill>
                <a:latin typeface="Times New Roman Negrita"/>
              </a:rPr>
              <a:t>HEBEFRENICA:</a:t>
            </a:r>
            <a:endParaRPr lang="es-ES" sz="2000" u="sng" dirty="0">
              <a:solidFill>
                <a:srgbClr val="FF9933"/>
              </a:solidFill>
              <a:latin typeface="Times New Roman Negrita"/>
            </a:endParaRPr>
          </a:p>
          <a:p>
            <a:pPr algn="ctr" defTabSz="381000">
              <a:defRPr/>
            </a:pPr>
            <a:endParaRPr lang="es-ES" sz="2000" u="sng" dirty="0">
              <a:solidFill>
                <a:srgbClr val="E0B090"/>
              </a:solidFill>
              <a:latin typeface="Times New Roman Negrita"/>
            </a:endParaRPr>
          </a:p>
          <a:p>
            <a:pPr algn="ctr" defTabSz="381000">
              <a:defRPr/>
            </a:pPr>
            <a:r>
              <a:rPr lang="es-ES" dirty="0">
                <a:solidFill>
                  <a:srgbClr val="FFFF66"/>
                </a:solidFill>
                <a:latin typeface="Times New Roman Negrita"/>
              </a:rPr>
              <a:t>1.- Predominio  de trastornos afectivos  (Aplanamiento,</a:t>
            </a:r>
          </a:p>
          <a:p>
            <a:pPr algn="ctr" defTabSz="381000">
              <a:defRPr/>
            </a:pPr>
            <a:r>
              <a:rPr lang="es-ES" dirty="0">
                <a:solidFill>
                  <a:srgbClr val="FFFF66"/>
                </a:solidFill>
                <a:latin typeface="Times New Roman Negrita"/>
              </a:rPr>
              <a:t>incongruencias ambivalencia) y </a:t>
            </a:r>
          </a:p>
          <a:p>
            <a:pPr algn="ctr" defTabSz="381000">
              <a:defRPr/>
            </a:pPr>
            <a:endParaRPr lang="es-ES" dirty="0">
              <a:solidFill>
                <a:srgbClr val="FFFF66"/>
              </a:solidFill>
              <a:latin typeface="Times New Roman Negrita"/>
            </a:endParaRPr>
          </a:p>
          <a:p>
            <a:pPr algn="ctr" defTabSz="381000">
              <a:defRPr/>
            </a:pPr>
            <a:r>
              <a:rPr lang="es-ES" dirty="0">
                <a:solidFill>
                  <a:srgbClr val="FFFF66"/>
                </a:solidFill>
                <a:latin typeface="Times New Roman Negrita"/>
              </a:rPr>
              <a:t>2.- Conductuales de carácter regresivo.</a:t>
            </a:r>
            <a:endParaRPr lang="es-ES" sz="2000" dirty="0">
              <a:solidFill>
                <a:srgbClr val="FFFF66"/>
              </a:solidFill>
              <a:latin typeface="Times New Roman Negrita"/>
            </a:endParaRPr>
          </a:p>
          <a:p>
            <a:pPr algn="ctr" defTabSz="381000">
              <a:defRPr/>
            </a:pPr>
            <a:endParaRPr lang="es-ES" sz="2000" dirty="0">
              <a:solidFill>
                <a:srgbClr val="E0B090"/>
              </a:solidFill>
              <a:latin typeface="Times New Roman Negrita"/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1063625" y="3305175"/>
            <a:ext cx="7431088" cy="110799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2400" dirty="0">
                <a:solidFill>
                  <a:srgbClr val="FFFF90"/>
                </a:solidFill>
                <a:latin typeface="Times New Roman Negrita"/>
              </a:rPr>
              <a:t>CRITERIOS Del </a:t>
            </a:r>
            <a:r>
              <a:rPr lang="es-ES" sz="2400" dirty="0" smtClean="0">
                <a:solidFill>
                  <a:srgbClr val="FFFF90"/>
                </a:solidFill>
                <a:latin typeface="Times New Roman Negrita"/>
              </a:rPr>
              <a:t>CIE___ </a:t>
            </a:r>
            <a:r>
              <a:rPr lang="es-ES" sz="2400" dirty="0">
                <a:solidFill>
                  <a:srgbClr val="FFFF90"/>
                </a:solidFill>
                <a:latin typeface="Times New Roman Negrita"/>
              </a:rPr>
              <a:t>PARA EL </a:t>
            </a:r>
          </a:p>
          <a:p>
            <a:pPr algn="ctr" defTabSz="381000"/>
            <a:r>
              <a:rPr lang="es-ES" sz="2400" dirty="0">
                <a:solidFill>
                  <a:srgbClr val="FFFF90"/>
                </a:solidFill>
                <a:latin typeface="Times New Roman Negrita"/>
              </a:rPr>
              <a:t>DIAGNOSTICO DE ESQUIZOFRENIA </a:t>
            </a:r>
          </a:p>
          <a:p>
            <a:pPr algn="ctr" defTabSz="381000"/>
            <a:r>
              <a:rPr lang="es-ES" sz="2400" dirty="0">
                <a:solidFill>
                  <a:srgbClr val="FFFF90"/>
                </a:solidFill>
                <a:latin typeface="Times New Roman Negrita"/>
              </a:rPr>
              <a:t>( O.M.S,  1952)</a:t>
            </a:r>
            <a:endParaRPr lang="es-ES" sz="2800" dirty="0">
              <a:solidFill>
                <a:srgbClr val="FFFF90"/>
              </a:solidFill>
              <a:latin typeface="Times New Roman Negrita"/>
            </a:endParaRP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827584" y="4581128"/>
            <a:ext cx="74295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dirty="0">
                <a:solidFill>
                  <a:srgbClr val="FFB870"/>
                </a:solidFill>
                <a:latin typeface="Times New Roman Negrita"/>
              </a:rPr>
              <a:t>PRESENCIA DE AL MENOS </a:t>
            </a:r>
            <a:r>
              <a:rPr lang="es-ES" sz="2800" dirty="0">
                <a:solidFill>
                  <a:srgbClr val="FFFF00"/>
                </a:solidFill>
                <a:latin typeface="Times New Roman Negrita"/>
              </a:rPr>
              <a:t>UNO</a:t>
            </a:r>
            <a:r>
              <a:rPr lang="es-ES" dirty="0">
                <a:solidFill>
                  <a:srgbClr val="FFB870"/>
                </a:solidFill>
                <a:latin typeface="Times New Roman Negrita"/>
              </a:rPr>
              <a:t> DE LOS  </a:t>
            </a:r>
            <a:r>
              <a:rPr lang="es-ES" dirty="0" smtClean="0">
                <a:solidFill>
                  <a:srgbClr val="FFB870"/>
                </a:solidFill>
                <a:latin typeface="Times New Roman Negrita"/>
              </a:rPr>
              <a:t>SINTOMAS  </a:t>
            </a:r>
            <a:r>
              <a:rPr lang="es-ES" dirty="0">
                <a:solidFill>
                  <a:srgbClr val="FFB870"/>
                </a:solidFill>
                <a:latin typeface="Times New Roman Negrita"/>
              </a:rPr>
              <a:t>Y SIGNOS QUE APARECEN </a:t>
            </a:r>
            <a:r>
              <a:rPr lang="es-ES" dirty="0" smtClean="0">
                <a:solidFill>
                  <a:srgbClr val="FFB870"/>
                </a:solidFill>
                <a:latin typeface="Times New Roman Negrita"/>
              </a:rPr>
              <a:t>  RELACIONADOS  </a:t>
            </a:r>
            <a:r>
              <a:rPr lang="es-ES" dirty="0">
                <a:solidFill>
                  <a:srgbClr val="FFB870"/>
                </a:solidFill>
                <a:latin typeface="Times New Roman Negrita"/>
              </a:rPr>
              <a:t>A  CONTINUACION DURANTE POR  LO  MENOS 1  MES.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5537" y="260648"/>
            <a:ext cx="8352928" cy="6021387"/>
          </a:xfrm>
          <a:prstGeom prst="rect">
            <a:avLst/>
          </a:prstGeom>
          <a:solidFill>
            <a:srgbClr val="000066"/>
          </a:solidFill>
          <a:ln w="55724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99592" y="908720"/>
            <a:ext cx="734695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81000"/>
            <a:r>
              <a:rPr lang="es-ES" sz="2000" b="1" dirty="0" smtClean="0">
                <a:solidFill>
                  <a:srgbClr val="FF0080"/>
                </a:solidFill>
                <a:latin typeface="Arial Normal"/>
              </a:rPr>
              <a:t>A</a:t>
            </a:r>
            <a:r>
              <a:rPr lang="es-ES" sz="2000" b="1" dirty="0">
                <a:solidFill>
                  <a:srgbClr val="FF0080"/>
                </a:solidFill>
                <a:latin typeface="Arial Normal"/>
              </a:rPr>
              <a:t>.)</a:t>
            </a:r>
            <a:r>
              <a:rPr lang="es-ES" sz="2000" b="1" dirty="0">
                <a:solidFill>
                  <a:srgbClr val="009999"/>
                </a:solidFill>
                <a:latin typeface="Arial Normal"/>
              </a:rPr>
              <a:t> </a:t>
            </a:r>
            <a:r>
              <a:rPr lang="es-ES" sz="2000" b="1" dirty="0">
                <a:solidFill>
                  <a:srgbClr val="FF9966"/>
                </a:solidFill>
                <a:latin typeface="Arial Normal"/>
              </a:rPr>
              <a:t>ECO, ROBO</a:t>
            </a:r>
            <a:r>
              <a:rPr lang="es-ES" sz="2000" b="1" dirty="0" smtClean="0">
                <a:solidFill>
                  <a:srgbClr val="FF9966"/>
                </a:solidFill>
                <a:latin typeface="Arial Normal"/>
              </a:rPr>
              <a:t>, CONTROL  DEL PENSAMIENTO (TRIADA DE CLARAMBAUT) </a:t>
            </a:r>
            <a:endParaRPr lang="es-ES" sz="2000" b="1" dirty="0">
              <a:solidFill>
                <a:srgbClr val="FF9966"/>
              </a:solidFill>
              <a:latin typeface="Arial Normal"/>
            </a:endParaRPr>
          </a:p>
          <a:p>
            <a:pPr algn="ctr" defTabSz="381000"/>
            <a:endParaRPr lang="es-ES" sz="2000" b="1" dirty="0">
              <a:solidFill>
                <a:srgbClr val="FF9966"/>
              </a:solidFill>
              <a:latin typeface="Arial Normal"/>
            </a:endParaRPr>
          </a:p>
          <a:p>
            <a:pPr algn="ctr" defTabSz="381000"/>
            <a:endParaRPr lang="es-ES" sz="2000" b="1" dirty="0">
              <a:solidFill>
                <a:srgbClr val="009999"/>
              </a:solidFill>
              <a:latin typeface="Arial Normal"/>
            </a:endParaRPr>
          </a:p>
          <a:p>
            <a:pPr algn="ctr" defTabSz="381000"/>
            <a:r>
              <a:rPr lang="es-ES" sz="2000" b="1" dirty="0">
                <a:solidFill>
                  <a:srgbClr val="FF0080"/>
                </a:solidFill>
                <a:latin typeface="Arial Normal"/>
              </a:rPr>
              <a:t>B.)</a:t>
            </a:r>
            <a:r>
              <a:rPr lang="es-ES" sz="2000" b="1" dirty="0">
                <a:solidFill>
                  <a:srgbClr val="009999"/>
                </a:solidFill>
                <a:latin typeface="Arial Normal"/>
              </a:rPr>
              <a:t> </a:t>
            </a:r>
            <a:r>
              <a:rPr lang="es-ES" sz="2000" b="1" dirty="0">
                <a:solidFill>
                  <a:srgbClr val="FF9966"/>
                </a:solidFill>
                <a:latin typeface="Arial Normal"/>
              </a:rPr>
              <a:t>IDEAS DELIRANTES  DE SER CONTROLADO  </a:t>
            </a:r>
            <a:r>
              <a:rPr lang="es-ES" sz="2000" b="1" dirty="0" smtClean="0">
                <a:solidFill>
                  <a:srgbClr val="FF9966"/>
                </a:solidFill>
                <a:latin typeface="Arial Normal"/>
              </a:rPr>
              <a:t>ESTO  ES  CLARAMENTE  </a:t>
            </a:r>
            <a:r>
              <a:rPr lang="es-ES" sz="2000" b="1" dirty="0">
                <a:solidFill>
                  <a:srgbClr val="FF9966"/>
                </a:solidFill>
                <a:latin typeface="Arial Normal"/>
              </a:rPr>
              <a:t>REFERIDO AL CUERPO Y A LOS MOVIMIENTOS DE LOS  </a:t>
            </a:r>
            <a:r>
              <a:rPr lang="es-ES" sz="2000" b="1" dirty="0" smtClean="0">
                <a:solidFill>
                  <a:srgbClr val="FF9966"/>
                </a:solidFill>
                <a:latin typeface="Arial Normal"/>
              </a:rPr>
              <a:t>MIEMBROS.</a:t>
            </a:r>
          </a:p>
          <a:p>
            <a:pPr algn="ctr" defTabSz="381000"/>
            <a:endParaRPr lang="es-ES" sz="2000" b="1" dirty="0">
              <a:solidFill>
                <a:srgbClr val="FF9966"/>
              </a:solidFill>
              <a:latin typeface="Arial Normal"/>
            </a:endParaRPr>
          </a:p>
          <a:p>
            <a:pPr algn="ctr" defTabSz="381000"/>
            <a:r>
              <a:rPr lang="es-ES" b="1" dirty="0" smtClean="0">
                <a:solidFill>
                  <a:srgbClr val="FFCC00"/>
                </a:solidFill>
                <a:latin typeface="Arial Normal"/>
              </a:rPr>
              <a:t>C.) </a:t>
            </a:r>
            <a:r>
              <a:rPr lang="es-ES" b="1" dirty="0" smtClean="0">
                <a:solidFill>
                  <a:srgbClr val="009999"/>
                </a:solidFill>
                <a:latin typeface="Arial Normal"/>
              </a:rPr>
              <a:t> </a:t>
            </a:r>
            <a:r>
              <a:rPr lang="es-ES" b="1" dirty="0" smtClean="0">
                <a:solidFill>
                  <a:srgbClr val="FF9966"/>
                </a:solidFill>
                <a:latin typeface="Arial Normal"/>
              </a:rPr>
              <a:t>ALUCINACIONES AUDITIVAS </a:t>
            </a:r>
          </a:p>
          <a:p>
            <a:pPr algn="ctr" defTabSz="381000"/>
            <a:r>
              <a:rPr lang="es-ES" sz="1600" b="1" dirty="0" smtClean="0">
                <a:solidFill>
                  <a:srgbClr val="FFE0C0"/>
                </a:solidFill>
                <a:latin typeface="Arial Normal"/>
              </a:rPr>
              <a:t>SON VOCES  QUE COMENTAN EL COMPORTAMIENTO DEL PACIENTE O DISCUTEN ENTRE ELLAS.</a:t>
            </a:r>
            <a:endParaRPr lang="es-ES" sz="1600" b="1" dirty="0" smtClean="0">
              <a:solidFill>
                <a:srgbClr val="009999"/>
              </a:solidFill>
              <a:latin typeface="Arial Normal"/>
            </a:endParaRPr>
          </a:p>
          <a:p>
            <a:pPr algn="ctr" defTabSz="381000"/>
            <a:endParaRPr lang="es-ES" sz="1600" b="1" dirty="0" smtClean="0">
              <a:solidFill>
                <a:srgbClr val="009999"/>
              </a:solidFill>
              <a:latin typeface="Arial Normal"/>
            </a:endParaRPr>
          </a:p>
          <a:p>
            <a:pPr algn="ctr" defTabSz="381000"/>
            <a:endParaRPr lang="es-ES" sz="1600" b="1" dirty="0" smtClean="0">
              <a:solidFill>
                <a:srgbClr val="009999"/>
              </a:solidFill>
              <a:latin typeface="Arial Normal"/>
            </a:endParaRPr>
          </a:p>
          <a:p>
            <a:pPr algn="ctr" defTabSz="381000"/>
            <a:r>
              <a:rPr lang="es-ES" b="1" dirty="0" smtClean="0">
                <a:solidFill>
                  <a:srgbClr val="FFCC00"/>
                </a:solidFill>
                <a:latin typeface="Arial Normal"/>
              </a:rPr>
              <a:t>D.)</a:t>
            </a:r>
            <a:r>
              <a:rPr lang="es-ES" b="1" dirty="0" smtClean="0">
                <a:solidFill>
                  <a:srgbClr val="FF9966"/>
                </a:solidFill>
                <a:latin typeface="Arial Normal"/>
              </a:rPr>
              <a:t>IDEAS DELIRANTES PERSISTENTES</a:t>
            </a:r>
            <a:r>
              <a:rPr lang="es-ES" b="1" dirty="0" smtClean="0">
                <a:solidFill>
                  <a:srgbClr val="009999"/>
                </a:solidFill>
                <a:latin typeface="Arial Normal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Arial Normal"/>
              </a:rPr>
              <a:t>: </a:t>
            </a:r>
            <a:r>
              <a:rPr lang="es-ES" sz="1600" b="1" dirty="0" smtClean="0">
                <a:solidFill>
                  <a:schemeClr val="bg1"/>
                </a:solidFill>
                <a:latin typeface="Arial Normal"/>
              </a:rPr>
              <a:t>QUE NO SON ADECUADAS  A LA CULTURA DEL INDIVIDUO  O QUE SON COMPLETAMENTE IMPOSIBLES COMO  LA DE IDENTIDAD  RELIGIOSA, CAPACIDAD Y PODERES SOBREHUMANOS.</a:t>
            </a:r>
            <a:endParaRPr lang="es-ES" sz="2200" b="1" dirty="0">
              <a:solidFill>
                <a:schemeClr val="bg1"/>
              </a:solidFill>
              <a:latin typeface="Arial Normal"/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71600" y="3789040"/>
            <a:ext cx="750093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81000"/>
            <a:r>
              <a:rPr lang="es-ES" sz="1900" dirty="0" smtClean="0">
                <a:solidFill>
                  <a:srgbClr val="FFFFCC"/>
                </a:solidFill>
                <a:latin typeface="Times New Roman Negrita"/>
              </a:rPr>
              <a:t>EN EL CURSO  DE  </a:t>
            </a:r>
            <a:r>
              <a:rPr lang="es-ES" sz="1900" dirty="0">
                <a:solidFill>
                  <a:srgbClr val="FFFFCC"/>
                </a:solidFill>
                <a:latin typeface="Times New Roman Negrita"/>
              </a:rPr>
              <a:t>UNA INTOXICACION POR SUSTANCIAS  PSICOTROPAS  O UNA ABSTINENCIA A LAS MISMAS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27584" y="1556792"/>
            <a:ext cx="7344816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81000"/>
            <a:r>
              <a:rPr lang="es-ES" sz="3900" dirty="0">
                <a:solidFill>
                  <a:srgbClr val="DDDDDD"/>
                </a:solidFill>
                <a:latin typeface="Times New Roman Negrita Cursiva"/>
              </a:rPr>
              <a:t>El dx se excluye si estos </a:t>
            </a:r>
            <a:r>
              <a:rPr lang="es-ES" sz="3900" dirty="0" smtClean="0">
                <a:solidFill>
                  <a:srgbClr val="DDDDDD"/>
                </a:solidFill>
                <a:latin typeface="Times New Roman Negrita Cursiva"/>
              </a:rPr>
              <a:t>síntomas </a:t>
            </a:r>
            <a:r>
              <a:rPr lang="es-ES" sz="3900" dirty="0">
                <a:solidFill>
                  <a:srgbClr val="DDDDDD"/>
                </a:solidFill>
                <a:latin typeface="Times New Roman Negrita Cursiva"/>
              </a:rPr>
              <a:t>aparecen: 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71525" y="631825"/>
            <a:ext cx="8297863" cy="5616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71525" y="631825"/>
            <a:ext cx="8048947" cy="5101431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60425" y="2714625"/>
            <a:ext cx="79025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2200" dirty="0">
                <a:solidFill>
                  <a:srgbClr val="FFFFCC"/>
                </a:solidFill>
                <a:latin typeface="Times New Roman Negrita"/>
              </a:rPr>
              <a:t>DE   LOS CONCEPTOS   DE  BLEULER  SE  </a:t>
            </a:r>
          </a:p>
          <a:p>
            <a:pPr algn="ctr" defTabSz="381000"/>
            <a:r>
              <a:rPr lang="es-ES" sz="2200" dirty="0">
                <a:solidFill>
                  <a:srgbClr val="FFFFCC"/>
                </a:solidFill>
                <a:latin typeface="Times New Roman Negrita"/>
              </a:rPr>
              <a:t>TOMARON  LOS  PARAMETROS DE  CLASIFICACION  PARA EL </a:t>
            </a:r>
            <a:r>
              <a:rPr lang="es-ES" sz="2200" dirty="0" smtClean="0">
                <a:solidFill>
                  <a:srgbClr val="FFFFCC"/>
                </a:solidFill>
                <a:latin typeface="Times New Roman Negrita"/>
              </a:rPr>
              <a:t>D.S.M  </a:t>
            </a:r>
            <a:r>
              <a:rPr lang="es-ES" sz="2200" dirty="0">
                <a:solidFill>
                  <a:srgbClr val="FFFFCC"/>
                </a:solidFill>
                <a:latin typeface="Times New Roman Negrita"/>
              </a:rPr>
              <a:t>DE  LA  A.  P.  A  QUE  INCLUYO LA ESQUIZOFRENIA </a:t>
            </a:r>
            <a:r>
              <a:rPr lang="es-ES" sz="2200" dirty="0" smtClean="0">
                <a:solidFill>
                  <a:srgbClr val="FFFFCC"/>
                </a:solidFill>
                <a:latin typeface="Times New Roman Negrita"/>
              </a:rPr>
              <a:t> DESDE  </a:t>
            </a:r>
            <a:r>
              <a:rPr lang="es-ES" sz="2200" dirty="0">
                <a:solidFill>
                  <a:srgbClr val="FFFFCC"/>
                </a:solidFill>
                <a:latin typeface="Times New Roman Negrita"/>
              </a:rPr>
              <a:t>1957</a:t>
            </a:r>
          </a:p>
          <a:p>
            <a:pPr algn="ctr" defTabSz="381000"/>
            <a:endParaRPr lang="es-ES" sz="2200" dirty="0">
              <a:solidFill>
                <a:srgbClr val="FFFFCC"/>
              </a:solidFill>
              <a:latin typeface="Times New Roman Negrita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16088" y="1009650"/>
            <a:ext cx="56419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3600" dirty="0" smtClean="0">
                <a:solidFill>
                  <a:srgbClr val="FFFF00"/>
                </a:solidFill>
                <a:latin typeface="Times New Roman Negrita"/>
              </a:rPr>
              <a:t>D.S.M </a:t>
            </a:r>
            <a:endParaRPr lang="es-ES" sz="3600" dirty="0">
              <a:solidFill>
                <a:srgbClr val="FFFF00"/>
              </a:solidFill>
              <a:latin typeface="Times New Roman Negrita"/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103" y="404664"/>
            <a:ext cx="7525345" cy="2215991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/>
            <a:r>
              <a:rPr lang="es-ES" sz="3600" dirty="0" smtClean="0">
                <a:solidFill>
                  <a:srgbClr val="FFFF90"/>
                </a:solidFill>
              </a:rPr>
              <a:t>  </a:t>
            </a:r>
            <a:br>
              <a:rPr lang="es-ES" sz="3600" dirty="0" smtClean="0">
                <a:solidFill>
                  <a:srgbClr val="FFFF90"/>
                </a:solidFill>
              </a:rPr>
            </a:br>
            <a:r>
              <a:rPr lang="es-ES" sz="3600" dirty="0" smtClean="0">
                <a:solidFill>
                  <a:srgbClr val="FFFF90"/>
                </a:solidFill>
              </a:rPr>
              <a:t>DOS  TIPOS DE SINTOMAS </a:t>
            </a:r>
            <a:br>
              <a:rPr lang="es-ES" sz="3600" dirty="0" smtClean="0">
                <a:solidFill>
                  <a:srgbClr val="FFFF90"/>
                </a:solidFill>
              </a:rPr>
            </a:br>
            <a:r>
              <a:rPr lang="es-ES" sz="3600" dirty="0" smtClean="0">
                <a:solidFill>
                  <a:srgbClr val="FFFF90"/>
                </a:solidFill>
              </a:rPr>
              <a:t>(DSM IV)</a:t>
            </a:r>
            <a:br>
              <a:rPr lang="es-ES" sz="3600" dirty="0" smtClean="0">
                <a:solidFill>
                  <a:srgbClr val="FFFF90"/>
                </a:solidFill>
              </a:rPr>
            </a:br>
            <a:endParaRPr lang="es-ES" sz="3600" dirty="0" smtClean="0">
              <a:solidFill>
                <a:srgbClr val="FFFF9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3284984"/>
            <a:ext cx="7994650" cy="2609945"/>
          </a:xfrm>
          <a:solidFill>
            <a:schemeClr val="accent6">
              <a:lumMod val="75000"/>
            </a:schemeClr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>
              <a:buFont typeface="Arial Normal"/>
              <a:buChar char="●"/>
            </a:pPr>
            <a:endParaRPr lang="es-ES" sz="2000" b="1" dirty="0" smtClean="0">
              <a:latin typeface="Arial Normal"/>
            </a:endParaRPr>
          </a:p>
          <a:p>
            <a:pPr marL="0" indent="0" defTabSz="381000">
              <a:buFont typeface="Arial Normal"/>
              <a:buChar char="●"/>
            </a:pPr>
            <a:r>
              <a:rPr lang="es-ES" sz="2000" b="1" dirty="0" smtClean="0">
                <a:latin typeface="Arial Normal"/>
              </a:rPr>
              <a:t>SINTOMAS  POSITIVOS:</a:t>
            </a:r>
            <a:r>
              <a:rPr lang="es-ES" sz="2400" b="1" dirty="0" smtClean="0">
                <a:solidFill>
                  <a:srgbClr val="009999"/>
                </a:solidFill>
              </a:rPr>
              <a:t> </a:t>
            </a:r>
            <a:r>
              <a:rPr lang="es-ES" sz="2400" b="1" dirty="0" smtClean="0">
                <a:solidFill>
                  <a:srgbClr val="FFFFCC"/>
                </a:solidFill>
              </a:rPr>
              <a:t>ALTERACIONES DE LA  SENSOPERCEPCION  E IDEACION DELIRANTE </a:t>
            </a:r>
          </a:p>
          <a:p>
            <a:pPr marL="0" indent="0" defTabSz="381000">
              <a:buFont typeface="Arial Normal"/>
              <a:buChar char="●"/>
            </a:pPr>
            <a:r>
              <a:rPr lang="es-ES" sz="2400" b="1" dirty="0" smtClean="0">
                <a:solidFill>
                  <a:srgbClr val="009999"/>
                </a:solidFill>
              </a:rPr>
              <a:t> </a:t>
            </a:r>
            <a:endParaRPr lang="es-ES" sz="2400" dirty="0" smtClean="0">
              <a:solidFill>
                <a:srgbClr val="009999"/>
              </a:solidFill>
            </a:endParaRPr>
          </a:p>
          <a:p>
            <a:pPr marL="0" indent="0" defTabSz="381000">
              <a:buFont typeface="Arial Normal"/>
              <a:buChar char="●"/>
            </a:pPr>
            <a:r>
              <a:rPr lang="es-ES" sz="2000" b="1" dirty="0" smtClean="0">
                <a:latin typeface="Arial Normal"/>
              </a:rPr>
              <a:t>SINTOMAS  NEGATIVOS;</a:t>
            </a:r>
            <a:r>
              <a:rPr lang="es-ES" sz="2000" b="1" dirty="0" smtClean="0">
                <a:solidFill>
                  <a:srgbClr val="009999"/>
                </a:solidFill>
                <a:latin typeface="Arial Normal"/>
              </a:rPr>
              <a:t> </a:t>
            </a:r>
            <a:r>
              <a:rPr lang="es-ES" sz="2000" b="1" dirty="0" smtClean="0">
                <a:solidFill>
                  <a:srgbClr val="66FFFF"/>
                </a:solidFill>
                <a:latin typeface="Arial Normal"/>
              </a:rPr>
              <a:t>AUTISMO, AISLAMIENTO, ANHEDONIA, NEGATIVISMO  CON  PRESENCIA  DE IRREALIDAD</a:t>
            </a:r>
          </a:p>
          <a:p>
            <a:pPr marL="0" indent="0" defTabSz="381000">
              <a:buFont typeface="Arial Normal"/>
              <a:buChar char="●"/>
            </a:pPr>
            <a:r>
              <a:rPr lang="es-ES" sz="2000" b="1" dirty="0" smtClean="0">
                <a:solidFill>
                  <a:srgbClr val="009999"/>
                </a:solidFill>
                <a:latin typeface="Arial Normal"/>
              </a:rPr>
              <a:t> 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73163" y="630238"/>
            <a:ext cx="7389812" cy="1146175"/>
          </a:xfrm>
          <a:prstGeom prst="rect">
            <a:avLst/>
          </a:prstGeom>
          <a:pattFill prst="plaid">
            <a:fgClr>
              <a:srgbClr val="000050"/>
            </a:fgClr>
            <a:bgClr>
              <a:srgbClr val="00005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630238"/>
            <a:ext cx="7389812" cy="98425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/>
            <a:r>
              <a:rPr lang="es-ES" sz="3200" dirty="0" smtClean="0">
                <a:solidFill>
                  <a:srgbClr val="B0FFB0"/>
                </a:solidFill>
              </a:rPr>
              <a:t>SUBTIPOS   DE  ESQUIZOFRENIAS</a:t>
            </a:r>
            <a:br>
              <a:rPr lang="es-ES" sz="3200" dirty="0" smtClean="0">
                <a:solidFill>
                  <a:srgbClr val="B0FFB0"/>
                </a:solidFill>
              </a:rPr>
            </a:br>
            <a:r>
              <a:rPr lang="es-ES" sz="3200" dirty="0" smtClean="0">
                <a:solidFill>
                  <a:srgbClr val="B0FFB0"/>
                </a:solidFill>
              </a:rPr>
              <a:t>  DSM  IV - TR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7938" y="2581275"/>
            <a:ext cx="7378700" cy="2195513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/>
            <a:r>
              <a:rPr lang="es-ES" sz="2400" smtClean="0"/>
              <a:t>DESORGANIZADA </a:t>
            </a:r>
          </a:p>
          <a:p>
            <a:pPr marL="0" indent="0" defTabSz="381000"/>
            <a:r>
              <a:rPr lang="es-ES" sz="2400" smtClean="0"/>
              <a:t>PARANOIDE </a:t>
            </a:r>
          </a:p>
          <a:p>
            <a:pPr marL="0" indent="0" defTabSz="381000"/>
            <a:r>
              <a:rPr lang="es-ES" sz="2400" smtClean="0"/>
              <a:t> CATATONICA</a:t>
            </a:r>
          </a:p>
          <a:p>
            <a:pPr marL="0" indent="0" defTabSz="381000"/>
            <a:r>
              <a:rPr lang="es-ES" sz="2400" smtClean="0"/>
              <a:t>INDIFERENCIADA </a:t>
            </a:r>
          </a:p>
          <a:p>
            <a:pPr marL="0" indent="0" defTabSz="381000"/>
            <a:r>
              <a:rPr lang="es-ES" sz="2400" smtClean="0"/>
              <a:t>RESIDUAL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772816"/>
            <a:ext cx="4645025" cy="738664"/>
          </a:xfrm>
          <a:solidFill>
            <a:schemeClr val="accent6">
              <a:lumMod val="75000"/>
            </a:schemeClr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ES" sz="4800" dirty="0" smtClean="0">
                <a:solidFill>
                  <a:srgbClr val="FFFF90"/>
                </a:solidFill>
              </a:rPr>
              <a:t>DEFINICION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95536" y="3284984"/>
            <a:ext cx="8136904" cy="2304256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381000"/>
            <a:r>
              <a:rPr lang="es-ES" dirty="0" smtClean="0">
                <a:solidFill>
                  <a:srgbClr val="FFFFFF"/>
                </a:solidFill>
                <a:latin typeface="Times New Roman Negrita"/>
              </a:rPr>
              <a:t>TRASTORNO  PSIQUICO  CARACTERIZADO</a:t>
            </a:r>
          </a:p>
          <a:p>
            <a:pPr algn="ctr" defTabSz="381000"/>
            <a:r>
              <a:rPr lang="es-ES" dirty="0" smtClean="0">
                <a:solidFill>
                  <a:srgbClr val="FFFFFF"/>
                </a:solidFill>
                <a:latin typeface="Times New Roman Negrita"/>
              </a:rPr>
              <a:t> POR UNA ESCISIÓN EN EL </a:t>
            </a:r>
            <a:r>
              <a:rPr lang="es-ES" dirty="0" smtClean="0">
                <a:solidFill>
                  <a:srgbClr val="FF0000"/>
                </a:solidFill>
                <a:latin typeface="Times New Roman Negrita"/>
              </a:rPr>
              <a:t>PENSAMIENTO</a:t>
            </a:r>
          </a:p>
          <a:p>
            <a:pPr algn="ctr" defTabSz="381000"/>
            <a:r>
              <a:rPr lang="es-ES" dirty="0" smtClean="0">
                <a:solidFill>
                  <a:srgbClr val="92D050"/>
                </a:solidFill>
                <a:latin typeface="Times New Roman Negrita"/>
              </a:rPr>
              <a:t>DISOCIACION  DE LAS EMOCIONES </a:t>
            </a:r>
            <a:r>
              <a:rPr lang="es-ES" dirty="0" smtClean="0">
                <a:solidFill>
                  <a:srgbClr val="FFC000"/>
                </a:solidFill>
                <a:latin typeface="Times New Roman Negrita"/>
              </a:rPr>
              <a:t>Y </a:t>
            </a:r>
            <a:r>
              <a:rPr lang="es-ES" dirty="0" smtClean="0">
                <a:solidFill>
                  <a:srgbClr val="FFC000"/>
                </a:solidFill>
                <a:latin typeface="Times New Roman Negrita"/>
              </a:rPr>
              <a:t> ALTERACIONES DE  LA CONDUCTA</a:t>
            </a:r>
            <a:r>
              <a:rPr lang="es-ES" dirty="0" smtClean="0">
                <a:solidFill>
                  <a:srgbClr val="FFC000"/>
                </a:solidFill>
                <a:latin typeface="Times New Roman Negrita"/>
              </a:rPr>
              <a:t>.</a:t>
            </a:r>
          </a:p>
          <a:p>
            <a:pPr algn="ctr" defTabSz="381000"/>
            <a:endParaRPr lang="es-ES" dirty="0" smtClean="0">
              <a:solidFill>
                <a:srgbClr val="FFFFFF"/>
              </a:solidFill>
              <a:latin typeface="Times New Roman Negrita"/>
            </a:endParaRPr>
          </a:p>
          <a:p>
            <a:pPr algn="ctr" defTabSz="381000"/>
            <a:r>
              <a:rPr lang="es-ES" dirty="0" smtClean="0">
                <a:solidFill>
                  <a:srgbClr val="FFFFFF"/>
                </a:solidFill>
                <a:latin typeface="Times New Roman Negrita"/>
              </a:rPr>
              <a:t>ES UN PROCESO </a:t>
            </a:r>
            <a:r>
              <a:rPr lang="es-ES" dirty="0" smtClean="0">
                <a:solidFill>
                  <a:srgbClr val="FFFFFF"/>
                </a:solidFill>
                <a:latin typeface="Times New Roman Negrita"/>
              </a:rPr>
              <a:t> DIFICILMENTE  REVERSIBLE </a:t>
            </a:r>
            <a:r>
              <a:rPr lang="es-ES" dirty="0" smtClean="0">
                <a:solidFill>
                  <a:srgbClr val="FFFFFF"/>
                </a:solidFill>
                <a:latin typeface="Times New Roman Negrita"/>
              </a:rPr>
              <a:t>Y </a:t>
            </a:r>
            <a:r>
              <a:rPr lang="es-ES" dirty="0" smtClean="0">
                <a:solidFill>
                  <a:srgbClr val="FFFFFF"/>
                </a:solidFill>
                <a:latin typeface="Times New Roman Negrita"/>
              </a:rPr>
              <a:t>  DE  CURSO DETERIORANTE</a:t>
            </a:r>
            <a:endParaRPr lang="es-ES" dirty="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549900" y="409575"/>
            <a:ext cx="3198564" cy="2328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31" name="Freeform 11"/>
          <p:cNvSpPr>
            <a:spLocks noChangeArrowheads="1"/>
          </p:cNvSpPr>
          <p:nvPr/>
        </p:nvSpPr>
        <p:spPr bwMode="auto">
          <a:xfrm>
            <a:off x="5549900" y="481013"/>
            <a:ext cx="1735138" cy="2151062"/>
          </a:xfrm>
          <a:custGeom>
            <a:avLst/>
            <a:gdLst>
              <a:gd name="T0" fmla="*/ 142 w 1093"/>
              <a:gd name="T1" fmla="*/ 1113 h 1355"/>
              <a:gd name="T2" fmla="*/ 167 w 1093"/>
              <a:gd name="T3" fmla="*/ 1027 h 1355"/>
              <a:gd name="T4" fmla="*/ 169 w 1093"/>
              <a:gd name="T5" fmla="*/ 942 h 1355"/>
              <a:gd name="T6" fmla="*/ 132 w 1093"/>
              <a:gd name="T7" fmla="*/ 855 h 1355"/>
              <a:gd name="T8" fmla="*/ 87 w 1093"/>
              <a:gd name="T9" fmla="*/ 775 h 1355"/>
              <a:gd name="T10" fmla="*/ 44 w 1093"/>
              <a:gd name="T11" fmla="*/ 695 h 1355"/>
              <a:gd name="T12" fmla="*/ 13 w 1093"/>
              <a:gd name="T13" fmla="*/ 607 h 1355"/>
              <a:gd name="T14" fmla="*/ 0 w 1093"/>
              <a:gd name="T15" fmla="*/ 504 h 1355"/>
              <a:gd name="T16" fmla="*/ 14 w 1093"/>
              <a:gd name="T17" fmla="*/ 390 h 1355"/>
              <a:gd name="T18" fmla="*/ 42 w 1093"/>
              <a:gd name="T19" fmla="*/ 302 h 1355"/>
              <a:gd name="T20" fmla="*/ 85 w 1093"/>
              <a:gd name="T21" fmla="*/ 224 h 1355"/>
              <a:gd name="T22" fmla="*/ 144 w 1093"/>
              <a:gd name="T23" fmla="*/ 155 h 1355"/>
              <a:gd name="T24" fmla="*/ 224 w 1093"/>
              <a:gd name="T25" fmla="*/ 93 h 1355"/>
              <a:gd name="T26" fmla="*/ 329 w 1093"/>
              <a:gd name="T27" fmla="*/ 37 h 1355"/>
              <a:gd name="T28" fmla="*/ 406 w 1093"/>
              <a:gd name="T29" fmla="*/ 13 h 1355"/>
              <a:gd name="T30" fmla="*/ 493 w 1093"/>
              <a:gd name="T31" fmla="*/ 1 h 1355"/>
              <a:gd name="T32" fmla="*/ 581 w 1093"/>
              <a:gd name="T33" fmla="*/ 3 h 1355"/>
              <a:gd name="T34" fmla="*/ 666 w 1093"/>
              <a:gd name="T35" fmla="*/ 15 h 1355"/>
              <a:gd name="T36" fmla="*/ 744 w 1093"/>
              <a:gd name="T37" fmla="*/ 38 h 1355"/>
              <a:gd name="T38" fmla="*/ 810 w 1093"/>
              <a:gd name="T39" fmla="*/ 72 h 1355"/>
              <a:gd name="T40" fmla="*/ 869 w 1093"/>
              <a:gd name="T41" fmla="*/ 125 h 1355"/>
              <a:gd name="T42" fmla="*/ 922 w 1093"/>
              <a:gd name="T43" fmla="*/ 189 h 1355"/>
              <a:gd name="T44" fmla="*/ 963 w 1093"/>
              <a:gd name="T45" fmla="*/ 265 h 1355"/>
              <a:gd name="T46" fmla="*/ 990 w 1093"/>
              <a:gd name="T47" fmla="*/ 345 h 1355"/>
              <a:gd name="T48" fmla="*/ 998 w 1093"/>
              <a:gd name="T49" fmla="*/ 410 h 1355"/>
              <a:gd name="T50" fmla="*/ 1015 w 1093"/>
              <a:gd name="T51" fmla="*/ 446 h 1355"/>
              <a:gd name="T52" fmla="*/ 1021 w 1093"/>
              <a:gd name="T53" fmla="*/ 479 h 1355"/>
              <a:gd name="T54" fmla="*/ 1006 w 1093"/>
              <a:gd name="T55" fmla="*/ 509 h 1355"/>
              <a:gd name="T56" fmla="*/ 985 w 1093"/>
              <a:gd name="T57" fmla="*/ 537 h 1355"/>
              <a:gd name="T58" fmla="*/ 978 w 1093"/>
              <a:gd name="T59" fmla="*/ 579 h 1355"/>
              <a:gd name="T60" fmla="*/ 1010 w 1093"/>
              <a:gd name="T61" fmla="*/ 638 h 1355"/>
              <a:gd name="T62" fmla="*/ 1038 w 1093"/>
              <a:gd name="T63" fmla="*/ 679 h 1355"/>
              <a:gd name="T64" fmla="*/ 1075 w 1093"/>
              <a:gd name="T65" fmla="*/ 712 h 1355"/>
              <a:gd name="T66" fmla="*/ 1093 w 1093"/>
              <a:gd name="T67" fmla="*/ 742 h 1355"/>
              <a:gd name="T68" fmla="*/ 1089 w 1093"/>
              <a:gd name="T69" fmla="*/ 771 h 1355"/>
              <a:gd name="T70" fmla="*/ 1065 w 1093"/>
              <a:gd name="T71" fmla="*/ 794 h 1355"/>
              <a:gd name="T72" fmla="*/ 1016 w 1093"/>
              <a:gd name="T73" fmla="*/ 833 h 1355"/>
              <a:gd name="T74" fmla="*/ 1026 w 1093"/>
              <a:gd name="T75" fmla="*/ 885 h 1355"/>
              <a:gd name="T76" fmla="*/ 1014 w 1093"/>
              <a:gd name="T77" fmla="*/ 903 h 1355"/>
              <a:gd name="T78" fmla="*/ 997 w 1093"/>
              <a:gd name="T79" fmla="*/ 914 h 1355"/>
              <a:gd name="T80" fmla="*/ 995 w 1093"/>
              <a:gd name="T81" fmla="*/ 926 h 1355"/>
              <a:gd name="T82" fmla="*/ 1006 w 1093"/>
              <a:gd name="T83" fmla="*/ 961 h 1355"/>
              <a:gd name="T84" fmla="*/ 978 w 1093"/>
              <a:gd name="T85" fmla="*/ 993 h 1355"/>
              <a:gd name="T86" fmla="*/ 966 w 1093"/>
              <a:gd name="T87" fmla="*/ 1028 h 1355"/>
              <a:gd name="T88" fmla="*/ 981 w 1093"/>
              <a:gd name="T89" fmla="*/ 1088 h 1355"/>
              <a:gd name="T90" fmla="*/ 975 w 1093"/>
              <a:gd name="T91" fmla="*/ 1139 h 1355"/>
              <a:gd name="T92" fmla="*/ 938 w 1093"/>
              <a:gd name="T93" fmla="*/ 1168 h 1355"/>
              <a:gd name="T94" fmla="*/ 838 w 1093"/>
              <a:gd name="T95" fmla="*/ 1174 h 1355"/>
              <a:gd name="T96" fmla="*/ 760 w 1093"/>
              <a:gd name="T97" fmla="*/ 1176 h 1355"/>
              <a:gd name="T98" fmla="*/ 718 w 1093"/>
              <a:gd name="T99" fmla="*/ 1225 h 1355"/>
              <a:gd name="T100" fmla="*/ 684 w 1093"/>
              <a:gd name="T101" fmla="*/ 1307 h 1355"/>
              <a:gd name="T102" fmla="*/ 657 w 1093"/>
              <a:gd name="T103" fmla="*/ 1355 h 13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93"/>
              <a:gd name="T157" fmla="*/ 0 h 1355"/>
              <a:gd name="T158" fmla="*/ 1093 w 1093"/>
              <a:gd name="T159" fmla="*/ 1355 h 135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93" h="1355">
                <a:moveTo>
                  <a:pt x="657" y="1355"/>
                </a:moveTo>
                <a:lnTo>
                  <a:pt x="131" y="1139"/>
                </a:lnTo>
                <a:lnTo>
                  <a:pt x="142" y="1113"/>
                </a:lnTo>
                <a:lnTo>
                  <a:pt x="152" y="1083"/>
                </a:lnTo>
                <a:lnTo>
                  <a:pt x="161" y="1055"/>
                </a:lnTo>
                <a:lnTo>
                  <a:pt x="167" y="1027"/>
                </a:lnTo>
                <a:lnTo>
                  <a:pt x="172" y="997"/>
                </a:lnTo>
                <a:lnTo>
                  <a:pt x="172" y="970"/>
                </a:lnTo>
                <a:lnTo>
                  <a:pt x="169" y="942"/>
                </a:lnTo>
                <a:lnTo>
                  <a:pt x="159" y="913"/>
                </a:lnTo>
                <a:lnTo>
                  <a:pt x="147" y="884"/>
                </a:lnTo>
                <a:lnTo>
                  <a:pt x="132" y="855"/>
                </a:lnTo>
                <a:lnTo>
                  <a:pt x="117" y="827"/>
                </a:lnTo>
                <a:lnTo>
                  <a:pt x="103" y="801"/>
                </a:lnTo>
                <a:lnTo>
                  <a:pt x="87" y="775"/>
                </a:lnTo>
                <a:lnTo>
                  <a:pt x="71" y="749"/>
                </a:lnTo>
                <a:lnTo>
                  <a:pt x="57" y="722"/>
                </a:lnTo>
                <a:lnTo>
                  <a:pt x="44" y="695"/>
                </a:lnTo>
                <a:lnTo>
                  <a:pt x="32" y="668"/>
                </a:lnTo>
                <a:lnTo>
                  <a:pt x="21" y="638"/>
                </a:lnTo>
                <a:lnTo>
                  <a:pt x="13" y="607"/>
                </a:lnTo>
                <a:lnTo>
                  <a:pt x="5" y="575"/>
                </a:lnTo>
                <a:lnTo>
                  <a:pt x="2" y="541"/>
                </a:lnTo>
                <a:lnTo>
                  <a:pt x="0" y="504"/>
                </a:lnTo>
                <a:lnTo>
                  <a:pt x="2" y="465"/>
                </a:lnTo>
                <a:lnTo>
                  <a:pt x="6" y="421"/>
                </a:lnTo>
                <a:lnTo>
                  <a:pt x="14" y="390"/>
                </a:lnTo>
                <a:lnTo>
                  <a:pt x="22" y="358"/>
                </a:lnTo>
                <a:lnTo>
                  <a:pt x="32" y="330"/>
                </a:lnTo>
                <a:lnTo>
                  <a:pt x="42" y="302"/>
                </a:lnTo>
                <a:lnTo>
                  <a:pt x="55" y="275"/>
                </a:lnTo>
                <a:lnTo>
                  <a:pt x="68" y="248"/>
                </a:lnTo>
                <a:lnTo>
                  <a:pt x="85" y="224"/>
                </a:lnTo>
                <a:lnTo>
                  <a:pt x="103" y="200"/>
                </a:lnTo>
                <a:lnTo>
                  <a:pt x="122" y="176"/>
                </a:lnTo>
                <a:lnTo>
                  <a:pt x="144" y="155"/>
                </a:lnTo>
                <a:lnTo>
                  <a:pt x="168" y="133"/>
                </a:lnTo>
                <a:lnTo>
                  <a:pt x="194" y="113"/>
                </a:lnTo>
                <a:lnTo>
                  <a:pt x="224" y="93"/>
                </a:lnTo>
                <a:lnTo>
                  <a:pt x="256" y="73"/>
                </a:lnTo>
                <a:lnTo>
                  <a:pt x="291" y="54"/>
                </a:lnTo>
                <a:lnTo>
                  <a:pt x="329" y="37"/>
                </a:lnTo>
                <a:lnTo>
                  <a:pt x="354" y="27"/>
                </a:lnTo>
                <a:lnTo>
                  <a:pt x="380" y="19"/>
                </a:lnTo>
                <a:lnTo>
                  <a:pt x="406" y="13"/>
                </a:lnTo>
                <a:lnTo>
                  <a:pt x="435" y="7"/>
                </a:lnTo>
                <a:lnTo>
                  <a:pt x="464" y="4"/>
                </a:lnTo>
                <a:lnTo>
                  <a:pt x="493" y="1"/>
                </a:lnTo>
                <a:lnTo>
                  <a:pt x="522" y="0"/>
                </a:lnTo>
                <a:lnTo>
                  <a:pt x="551" y="0"/>
                </a:lnTo>
                <a:lnTo>
                  <a:pt x="581" y="3"/>
                </a:lnTo>
                <a:lnTo>
                  <a:pt x="609" y="5"/>
                </a:lnTo>
                <a:lnTo>
                  <a:pt x="639" y="10"/>
                </a:lnTo>
                <a:lnTo>
                  <a:pt x="666" y="15"/>
                </a:lnTo>
                <a:lnTo>
                  <a:pt x="692" y="22"/>
                </a:lnTo>
                <a:lnTo>
                  <a:pt x="719" y="30"/>
                </a:lnTo>
                <a:lnTo>
                  <a:pt x="744" y="38"/>
                </a:lnTo>
                <a:lnTo>
                  <a:pt x="767" y="48"/>
                </a:lnTo>
                <a:lnTo>
                  <a:pt x="788" y="59"/>
                </a:lnTo>
                <a:lnTo>
                  <a:pt x="810" y="72"/>
                </a:lnTo>
                <a:lnTo>
                  <a:pt x="830" y="89"/>
                </a:lnTo>
                <a:lnTo>
                  <a:pt x="850" y="106"/>
                </a:lnTo>
                <a:lnTo>
                  <a:pt x="869" y="125"/>
                </a:lnTo>
                <a:lnTo>
                  <a:pt x="888" y="145"/>
                </a:lnTo>
                <a:lnTo>
                  <a:pt x="906" y="166"/>
                </a:lnTo>
                <a:lnTo>
                  <a:pt x="922" y="189"/>
                </a:lnTo>
                <a:lnTo>
                  <a:pt x="938" y="214"/>
                </a:lnTo>
                <a:lnTo>
                  <a:pt x="952" y="240"/>
                </a:lnTo>
                <a:lnTo>
                  <a:pt x="963" y="265"/>
                </a:lnTo>
                <a:lnTo>
                  <a:pt x="975" y="292"/>
                </a:lnTo>
                <a:lnTo>
                  <a:pt x="983" y="319"/>
                </a:lnTo>
                <a:lnTo>
                  <a:pt x="990" y="345"/>
                </a:lnTo>
                <a:lnTo>
                  <a:pt x="994" y="373"/>
                </a:lnTo>
                <a:lnTo>
                  <a:pt x="995" y="395"/>
                </a:lnTo>
                <a:lnTo>
                  <a:pt x="998" y="410"/>
                </a:lnTo>
                <a:lnTo>
                  <a:pt x="1002" y="419"/>
                </a:lnTo>
                <a:lnTo>
                  <a:pt x="1008" y="432"/>
                </a:lnTo>
                <a:lnTo>
                  <a:pt x="1015" y="446"/>
                </a:lnTo>
                <a:lnTo>
                  <a:pt x="1019" y="458"/>
                </a:lnTo>
                <a:lnTo>
                  <a:pt x="1021" y="469"/>
                </a:lnTo>
                <a:lnTo>
                  <a:pt x="1021" y="479"/>
                </a:lnTo>
                <a:lnTo>
                  <a:pt x="1019" y="489"/>
                </a:lnTo>
                <a:lnTo>
                  <a:pt x="1015" y="497"/>
                </a:lnTo>
                <a:lnTo>
                  <a:pt x="1006" y="509"/>
                </a:lnTo>
                <a:lnTo>
                  <a:pt x="999" y="517"/>
                </a:lnTo>
                <a:lnTo>
                  <a:pt x="992" y="526"/>
                </a:lnTo>
                <a:lnTo>
                  <a:pt x="985" y="537"/>
                </a:lnTo>
                <a:lnTo>
                  <a:pt x="979" y="550"/>
                </a:lnTo>
                <a:lnTo>
                  <a:pt x="976" y="563"/>
                </a:lnTo>
                <a:lnTo>
                  <a:pt x="978" y="579"/>
                </a:lnTo>
                <a:lnTo>
                  <a:pt x="985" y="595"/>
                </a:lnTo>
                <a:lnTo>
                  <a:pt x="998" y="618"/>
                </a:lnTo>
                <a:lnTo>
                  <a:pt x="1010" y="638"/>
                </a:lnTo>
                <a:lnTo>
                  <a:pt x="1020" y="653"/>
                </a:lnTo>
                <a:lnTo>
                  <a:pt x="1029" y="667"/>
                </a:lnTo>
                <a:lnTo>
                  <a:pt x="1038" y="679"/>
                </a:lnTo>
                <a:lnTo>
                  <a:pt x="1049" y="690"/>
                </a:lnTo>
                <a:lnTo>
                  <a:pt x="1060" y="701"/>
                </a:lnTo>
                <a:lnTo>
                  <a:pt x="1075" y="712"/>
                </a:lnTo>
                <a:lnTo>
                  <a:pt x="1082" y="719"/>
                </a:lnTo>
                <a:lnTo>
                  <a:pt x="1088" y="730"/>
                </a:lnTo>
                <a:lnTo>
                  <a:pt x="1093" y="742"/>
                </a:lnTo>
                <a:lnTo>
                  <a:pt x="1093" y="753"/>
                </a:lnTo>
                <a:lnTo>
                  <a:pt x="1092" y="764"/>
                </a:lnTo>
                <a:lnTo>
                  <a:pt x="1089" y="771"/>
                </a:lnTo>
                <a:lnTo>
                  <a:pt x="1083" y="781"/>
                </a:lnTo>
                <a:lnTo>
                  <a:pt x="1076" y="788"/>
                </a:lnTo>
                <a:lnTo>
                  <a:pt x="1065" y="794"/>
                </a:lnTo>
                <a:lnTo>
                  <a:pt x="1044" y="804"/>
                </a:lnTo>
                <a:lnTo>
                  <a:pt x="1014" y="817"/>
                </a:lnTo>
                <a:lnTo>
                  <a:pt x="1016" y="833"/>
                </a:lnTo>
                <a:lnTo>
                  <a:pt x="1017" y="851"/>
                </a:lnTo>
                <a:lnTo>
                  <a:pt x="1021" y="870"/>
                </a:lnTo>
                <a:lnTo>
                  <a:pt x="1026" y="885"/>
                </a:lnTo>
                <a:lnTo>
                  <a:pt x="1021" y="891"/>
                </a:lnTo>
                <a:lnTo>
                  <a:pt x="1017" y="897"/>
                </a:lnTo>
                <a:lnTo>
                  <a:pt x="1014" y="903"/>
                </a:lnTo>
                <a:lnTo>
                  <a:pt x="1009" y="907"/>
                </a:lnTo>
                <a:lnTo>
                  <a:pt x="1004" y="911"/>
                </a:lnTo>
                <a:lnTo>
                  <a:pt x="997" y="914"/>
                </a:lnTo>
                <a:lnTo>
                  <a:pt x="989" y="916"/>
                </a:lnTo>
                <a:lnTo>
                  <a:pt x="980" y="916"/>
                </a:lnTo>
                <a:lnTo>
                  <a:pt x="995" y="926"/>
                </a:lnTo>
                <a:lnTo>
                  <a:pt x="1004" y="938"/>
                </a:lnTo>
                <a:lnTo>
                  <a:pt x="1007" y="950"/>
                </a:lnTo>
                <a:lnTo>
                  <a:pt x="1006" y="961"/>
                </a:lnTo>
                <a:lnTo>
                  <a:pt x="999" y="973"/>
                </a:lnTo>
                <a:lnTo>
                  <a:pt x="990" y="983"/>
                </a:lnTo>
                <a:lnTo>
                  <a:pt x="978" y="993"/>
                </a:lnTo>
                <a:lnTo>
                  <a:pt x="965" y="999"/>
                </a:lnTo>
                <a:lnTo>
                  <a:pt x="964" y="1012"/>
                </a:lnTo>
                <a:lnTo>
                  <a:pt x="966" y="1028"/>
                </a:lnTo>
                <a:lnTo>
                  <a:pt x="971" y="1051"/>
                </a:lnTo>
                <a:lnTo>
                  <a:pt x="976" y="1068"/>
                </a:lnTo>
                <a:lnTo>
                  <a:pt x="981" y="1088"/>
                </a:lnTo>
                <a:lnTo>
                  <a:pt x="983" y="1107"/>
                </a:lnTo>
                <a:lnTo>
                  <a:pt x="981" y="1122"/>
                </a:lnTo>
                <a:lnTo>
                  <a:pt x="975" y="1139"/>
                </a:lnTo>
                <a:lnTo>
                  <a:pt x="964" y="1151"/>
                </a:lnTo>
                <a:lnTo>
                  <a:pt x="951" y="1161"/>
                </a:lnTo>
                <a:lnTo>
                  <a:pt x="938" y="1168"/>
                </a:lnTo>
                <a:lnTo>
                  <a:pt x="918" y="1173"/>
                </a:lnTo>
                <a:lnTo>
                  <a:pt x="878" y="1175"/>
                </a:lnTo>
                <a:lnTo>
                  <a:pt x="838" y="1174"/>
                </a:lnTo>
                <a:lnTo>
                  <a:pt x="802" y="1171"/>
                </a:lnTo>
                <a:lnTo>
                  <a:pt x="775" y="1170"/>
                </a:lnTo>
                <a:lnTo>
                  <a:pt x="760" y="1176"/>
                </a:lnTo>
                <a:lnTo>
                  <a:pt x="747" y="1186"/>
                </a:lnTo>
                <a:lnTo>
                  <a:pt x="732" y="1202"/>
                </a:lnTo>
                <a:lnTo>
                  <a:pt x="718" y="1225"/>
                </a:lnTo>
                <a:lnTo>
                  <a:pt x="706" y="1252"/>
                </a:lnTo>
                <a:lnTo>
                  <a:pt x="695" y="1281"/>
                </a:lnTo>
                <a:lnTo>
                  <a:pt x="684" y="1307"/>
                </a:lnTo>
                <a:lnTo>
                  <a:pt x="672" y="1333"/>
                </a:lnTo>
                <a:lnTo>
                  <a:pt x="657" y="1355"/>
                </a:lnTo>
                <a:close/>
              </a:path>
            </a:pathLst>
          </a:custGeom>
          <a:solidFill>
            <a:srgbClr val="FFC285"/>
          </a:solidFill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32" name="Freeform 12"/>
          <p:cNvSpPr>
            <a:spLocks noChangeArrowheads="1"/>
          </p:cNvSpPr>
          <p:nvPr/>
        </p:nvSpPr>
        <p:spPr bwMode="auto">
          <a:xfrm>
            <a:off x="5964238" y="1212850"/>
            <a:ext cx="550862" cy="1047750"/>
          </a:xfrm>
          <a:custGeom>
            <a:avLst/>
            <a:gdLst>
              <a:gd name="T0" fmla="*/ 196 w 347"/>
              <a:gd name="T1" fmla="*/ 55 h 660"/>
              <a:gd name="T2" fmla="*/ 166 w 347"/>
              <a:gd name="T3" fmla="*/ 168 h 660"/>
              <a:gd name="T4" fmla="*/ 125 w 347"/>
              <a:gd name="T5" fmla="*/ 228 h 660"/>
              <a:gd name="T6" fmla="*/ 130 w 347"/>
              <a:gd name="T7" fmla="*/ 250 h 660"/>
              <a:gd name="T8" fmla="*/ 131 w 347"/>
              <a:gd name="T9" fmla="*/ 279 h 660"/>
              <a:gd name="T10" fmla="*/ 130 w 347"/>
              <a:gd name="T11" fmla="*/ 304 h 660"/>
              <a:gd name="T12" fmla="*/ 125 w 347"/>
              <a:gd name="T13" fmla="*/ 340 h 660"/>
              <a:gd name="T14" fmla="*/ 117 w 347"/>
              <a:gd name="T15" fmla="*/ 380 h 660"/>
              <a:gd name="T16" fmla="*/ 104 w 347"/>
              <a:gd name="T17" fmla="*/ 426 h 660"/>
              <a:gd name="T18" fmla="*/ 89 w 347"/>
              <a:gd name="T19" fmla="*/ 475 h 660"/>
              <a:gd name="T20" fmla="*/ 69 w 347"/>
              <a:gd name="T21" fmla="*/ 523 h 660"/>
              <a:gd name="T22" fmla="*/ 45 w 347"/>
              <a:gd name="T23" fmla="*/ 571 h 660"/>
              <a:gd name="T24" fmla="*/ 18 w 347"/>
              <a:gd name="T25" fmla="*/ 613 h 660"/>
              <a:gd name="T26" fmla="*/ 62 w 347"/>
              <a:gd name="T27" fmla="*/ 660 h 660"/>
              <a:gd name="T28" fmla="*/ 83 w 347"/>
              <a:gd name="T29" fmla="*/ 618 h 660"/>
              <a:gd name="T30" fmla="*/ 103 w 347"/>
              <a:gd name="T31" fmla="*/ 582 h 660"/>
              <a:gd name="T32" fmla="*/ 124 w 347"/>
              <a:gd name="T33" fmla="*/ 550 h 660"/>
              <a:gd name="T34" fmla="*/ 147 w 347"/>
              <a:gd name="T35" fmla="*/ 517 h 660"/>
              <a:gd name="T36" fmla="*/ 183 w 347"/>
              <a:gd name="T37" fmla="*/ 470 h 660"/>
              <a:gd name="T38" fmla="*/ 197 w 347"/>
              <a:gd name="T39" fmla="*/ 458 h 660"/>
              <a:gd name="T40" fmla="*/ 210 w 347"/>
              <a:gd name="T41" fmla="*/ 463 h 660"/>
              <a:gd name="T42" fmla="*/ 222 w 347"/>
              <a:gd name="T43" fmla="*/ 468 h 660"/>
              <a:gd name="T44" fmla="*/ 232 w 347"/>
              <a:gd name="T45" fmla="*/ 467 h 660"/>
              <a:gd name="T46" fmla="*/ 226 w 347"/>
              <a:gd name="T47" fmla="*/ 458 h 660"/>
              <a:gd name="T48" fmla="*/ 204 w 347"/>
              <a:gd name="T49" fmla="*/ 442 h 660"/>
              <a:gd name="T50" fmla="*/ 218 w 347"/>
              <a:gd name="T51" fmla="*/ 423 h 660"/>
              <a:gd name="T52" fmla="*/ 230 w 347"/>
              <a:gd name="T53" fmla="*/ 405 h 660"/>
              <a:gd name="T54" fmla="*/ 240 w 347"/>
              <a:gd name="T55" fmla="*/ 390 h 660"/>
              <a:gd name="T56" fmla="*/ 251 w 347"/>
              <a:gd name="T57" fmla="*/ 376 h 660"/>
              <a:gd name="T58" fmla="*/ 269 w 347"/>
              <a:gd name="T59" fmla="*/ 375 h 660"/>
              <a:gd name="T60" fmla="*/ 283 w 347"/>
              <a:gd name="T61" fmla="*/ 370 h 660"/>
              <a:gd name="T62" fmla="*/ 270 w 347"/>
              <a:gd name="T63" fmla="*/ 364 h 660"/>
              <a:gd name="T64" fmla="*/ 262 w 347"/>
              <a:gd name="T65" fmla="*/ 350 h 660"/>
              <a:gd name="T66" fmla="*/ 277 w 347"/>
              <a:gd name="T67" fmla="*/ 328 h 660"/>
              <a:gd name="T68" fmla="*/ 287 w 347"/>
              <a:gd name="T69" fmla="*/ 312 h 660"/>
              <a:gd name="T70" fmla="*/ 293 w 347"/>
              <a:gd name="T71" fmla="*/ 300 h 660"/>
              <a:gd name="T72" fmla="*/ 297 w 347"/>
              <a:gd name="T73" fmla="*/ 287 h 660"/>
              <a:gd name="T74" fmla="*/ 296 w 347"/>
              <a:gd name="T75" fmla="*/ 275 h 660"/>
              <a:gd name="T76" fmla="*/ 291 w 347"/>
              <a:gd name="T77" fmla="*/ 266 h 660"/>
              <a:gd name="T78" fmla="*/ 282 w 347"/>
              <a:gd name="T79" fmla="*/ 259 h 660"/>
              <a:gd name="T80" fmla="*/ 283 w 347"/>
              <a:gd name="T81" fmla="*/ 255 h 660"/>
              <a:gd name="T82" fmla="*/ 299 w 347"/>
              <a:gd name="T83" fmla="*/ 259 h 660"/>
              <a:gd name="T84" fmla="*/ 306 w 347"/>
              <a:gd name="T85" fmla="*/ 259 h 660"/>
              <a:gd name="T86" fmla="*/ 303 w 347"/>
              <a:gd name="T87" fmla="*/ 254 h 660"/>
              <a:gd name="T88" fmla="*/ 291 w 347"/>
              <a:gd name="T89" fmla="*/ 248 h 660"/>
              <a:gd name="T90" fmla="*/ 297 w 347"/>
              <a:gd name="T91" fmla="*/ 230 h 660"/>
              <a:gd name="T92" fmla="*/ 316 w 347"/>
              <a:gd name="T93" fmla="*/ 207 h 660"/>
              <a:gd name="T94" fmla="*/ 330 w 347"/>
              <a:gd name="T95" fmla="*/ 182 h 660"/>
              <a:gd name="T96" fmla="*/ 340 w 347"/>
              <a:gd name="T97" fmla="*/ 157 h 660"/>
              <a:gd name="T98" fmla="*/ 345 w 347"/>
              <a:gd name="T99" fmla="*/ 130 h 660"/>
              <a:gd name="T100" fmla="*/ 347 w 347"/>
              <a:gd name="T101" fmla="*/ 96 h 660"/>
              <a:gd name="T102" fmla="*/ 343 w 347"/>
              <a:gd name="T103" fmla="*/ 61 h 660"/>
              <a:gd name="T104" fmla="*/ 337 w 347"/>
              <a:gd name="T105" fmla="*/ 20 h 660"/>
              <a:gd name="T106" fmla="*/ 333 w 347"/>
              <a:gd name="T107" fmla="*/ 0 h 6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7"/>
              <a:gd name="T163" fmla="*/ 0 h 660"/>
              <a:gd name="T164" fmla="*/ 347 w 347"/>
              <a:gd name="T165" fmla="*/ 660 h 66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7" h="660">
                <a:moveTo>
                  <a:pt x="333" y="0"/>
                </a:moveTo>
                <a:lnTo>
                  <a:pt x="196" y="55"/>
                </a:lnTo>
                <a:lnTo>
                  <a:pt x="153" y="117"/>
                </a:lnTo>
                <a:lnTo>
                  <a:pt x="166" y="168"/>
                </a:lnTo>
                <a:lnTo>
                  <a:pt x="121" y="223"/>
                </a:lnTo>
                <a:lnTo>
                  <a:pt x="125" y="228"/>
                </a:lnTo>
                <a:lnTo>
                  <a:pt x="128" y="238"/>
                </a:lnTo>
                <a:lnTo>
                  <a:pt x="130" y="250"/>
                </a:lnTo>
                <a:lnTo>
                  <a:pt x="131" y="268"/>
                </a:lnTo>
                <a:lnTo>
                  <a:pt x="131" y="279"/>
                </a:lnTo>
                <a:lnTo>
                  <a:pt x="131" y="291"/>
                </a:lnTo>
                <a:lnTo>
                  <a:pt x="130" y="304"/>
                </a:lnTo>
                <a:lnTo>
                  <a:pt x="128" y="321"/>
                </a:lnTo>
                <a:lnTo>
                  <a:pt x="125" y="340"/>
                </a:lnTo>
                <a:lnTo>
                  <a:pt x="121" y="360"/>
                </a:lnTo>
                <a:lnTo>
                  <a:pt x="117" y="380"/>
                </a:lnTo>
                <a:lnTo>
                  <a:pt x="111" y="403"/>
                </a:lnTo>
                <a:lnTo>
                  <a:pt x="104" y="426"/>
                </a:lnTo>
                <a:lnTo>
                  <a:pt x="97" y="451"/>
                </a:lnTo>
                <a:lnTo>
                  <a:pt x="89" y="475"/>
                </a:lnTo>
                <a:lnTo>
                  <a:pt x="79" y="500"/>
                </a:lnTo>
                <a:lnTo>
                  <a:pt x="69" y="523"/>
                </a:lnTo>
                <a:lnTo>
                  <a:pt x="58" y="547"/>
                </a:lnTo>
                <a:lnTo>
                  <a:pt x="45" y="571"/>
                </a:lnTo>
                <a:lnTo>
                  <a:pt x="32" y="592"/>
                </a:lnTo>
                <a:lnTo>
                  <a:pt x="18" y="613"/>
                </a:lnTo>
                <a:lnTo>
                  <a:pt x="0" y="634"/>
                </a:lnTo>
                <a:lnTo>
                  <a:pt x="62" y="660"/>
                </a:lnTo>
                <a:lnTo>
                  <a:pt x="73" y="638"/>
                </a:lnTo>
                <a:lnTo>
                  <a:pt x="83" y="618"/>
                </a:lnTo>
                <a:lnTo>
                  <a:pt x="94" y="599"/>
                </a:lnTo>
                <a:lnTo>
                  <a:pt x="103" y="582"/>
                </a:lnTo>
                <a:lnTo>
                  <a:pt x="114" y="566"/>
                </a:lnTo>
                <a:lnTo>
                  <a:pt x="124" y="550"/>
                </a:lnTo>
                <a:lnTo>
                  <a:pt x="135" y="533"/>
                </a:lnTo>
                <a:lnTo>
                  <a:pt x="147" y="517"/>
                </a:lnTo>
                <a:lnTo>
                  <a:pt x="162" y="496"/>
                </a:lnTo>
                <a:lnTo>
                  <a:pt x="183" y="470"/>
                </a:lnTo>
                <a:lnTo>
                  <a:pt x="193" y="458"/>
                </a:lnTo>
                <a:lnTo>
                  <a:pt x="197" y="458"/>
                </a:lnTo>
                <a:lnTo>
                  <a:pt x="204" y="461"/>
                </a:lnTo>
                <a:lnTo>
                  <a:pt x="210" y="463"/>
                </a:lnTo>
                <a:lnTo>
                  <a:pt x="215" y="466"/>
                </a:lnTo>
                <a:lnTo>
                  <a:pt x="222" y="468"/>
                </a:lnTo>
                <a:lnTo>
                  <a:pt x="228" y="469"/>
                </a:lnTo>
                <a:lnTo>
                  <a:pt x="232" y="467"/>
                </a:lnTo>
                <a:lnTo>
                  <a:pt x="233" y="464"/>
                </a:lnTo>
                <a:lnTo>
                  <a:pt x="226" y="458"/>
                </a:lnTo>
                <a:lnTo>
                  <a:pt x="214" y="451"/>
                </a:lnTo>
                <a:lnTo>
                  <a:pt x="204" y="442"/>
                </a:lnTo>
                <a:lnTo>
                  <a:pt x="212" y="433"/>
                </a:lnTo>
                <a:lnTo>
                  <a:pt x="218" y="423"/>
                </a:lnTo>
                <a:lnTo>
                  <a:pt x="225" y="413"/>
                </a:lnTo>
                <a:lnTo>
                  <a:pt x="230" y="405"/>
                </a:lnTo>
                <a:lnTo>
                  <a:pt x="235" y="398"/>
                </a:lnTo>
                <a:lnTo>
                  <a:pt x="240" y="390"/>
                </a:lnTo>
                <a:lnTo>
                  <a:pt x="246" y="382"/>
                </a:lnTo>
                <a:lnTo>
                  <a:pt x="251" y="376"/>
                </a:lnTo>
                <a:lnTo>
                  <a:pt x="261" y="374"/>
                </a:lnTo>
                <a:lnTo>
                  <a:pt x="269" y="375"/>
                </a:lnTo>
                <a:lnTo>
                  <a:pt x="275" y="376"/>
                </a:lnTo>
                <a:lnTo>
                  <a:pt x="283" y="370"/>
                </a:lnTo>
                <a:lnTo>
                  <a:pt x="277" y="366"/>
                </a:lnTo>
                <a:lnTo>
                  <a:pt x="270" y="364"/>
                </a:lnTo>
                <a:lnTo>
                  <a:pt x="256" y="357"/>
                </a:lnTo>
                <a:lnTo>
                  <a:pt x="262" y="350"/>
                </a:lnTo>
                <a:lnTo>
                  <a:pt x="269" y="340"/>
                </a:lnTo>
                <a:lnTo>
                  <a:pt x="277" y="328"/>
                </a:lnTo>
                <a:lnTo>
                  <a:pt x="284" y="319"/>
                </a:lnTo>
                <a:lnTo>
                  <a:pt x="287" y="312"/>
                </a:lnTo>
                <a:lnTo>
                  <a:pt x="291" y="306"/>
                </a:lnTo>
                <a:lnTo>
                  <a:pt x="293" y="300"/>
                </a:lnTo>
                <a:lnTo>
                  <a:pt x="295" y="294"/>
                </a:lnTo>
                <a:lnTo>
                  <a:pt x="297" y="287"/>
                </a:lnTo>
                <a:lnTo>
                  <a:pt x="297" y="282"/>
                </a:lnTo>
                <a:lnTo>
                  <a:pt x="296" y="275"/>
                </a:lnTo>
                <a:lnTo>
                  <a:pt x="293" y="269"/>
                </a:lnTo>
                <a:lnTo>
                  <a:pt x="291" y="266"/>
                </a:lnTo>
                <a:lnTo>
                  <a:pt x="287" y="262"/>
                </a:lnTo>
                <a:lnTo>
                  <a:pt x="282" y="259"/>
                </a:lnTo>
                <a:lnTo>
                  <a:pt x="275" y="254"/>
                </a:lnTo>
                <a:lnTo>
                  <a:pt x="283" y="255"/>
                </a:lnTo>
                <a:lnTo>
                  <a:pt x="291" y="258"/>
                </a:lnTo>
                <a:lnTo>
                  <a:pt x="299" y="259"/>
                </a:lnTo>
                <a:lnTo>
                  <a:pt x="305" y="262"/>
                </a:lnTo>
                <a:lnTo>
                  <a:pt x="306" y="259"/>
                </a:lnTo>
                <a:lnTo>
                  <a:pt x="306" y="255"/>
                </a:lnTo>
                <a:lnTo>
                  <a:pt x="303" y="254"/>
                </a:lnTo>
                <a:lnTo>
                  <a:pt x="297" y="251"/>
                </a:lnTo>
                <a:lnTo>
                  <a:pt x="291" y="248"/>
                </a:lnTo>
                <a:lnTo>
                  <a:pt x="285" y="244"/>
                </a:lnTo>
                <a:lnTo>
                  <a:pt x="297" y="230"/>
                </a:lnTo>
                <a:lnTo>
                  <a:pt x="307" y="218"/>
                </a:lnTo>
                <a:lnTo>
                  <a:pt x="316" y="207"/>
                </a:lnTo>
                <a:lnTo>
                  <a:pt x="324" y="194"/>
                </a:lnTo>
                <a:lnTo>
                  <a:pt x="330" y="182"/>
                </a:lnTo>
                <a:lnTo>
                  <a:pt x="336" y="171"/>
                </a:lnTo>
                <a:lnTo>
                  <a:pt x="340" y="157"/>
                </a:lnTo>
                <a:lnTo>
                  <a:pt x="343" y="147"/>
                </a:lnTo>
                <a:lnTo>
                  <a:pt x="345" y="130"/>
                </a:lnTo>
                <a:lnTo>
                  <a:pt x="347" y="114"/>
                </a:lnTo>
                <a:lnTo>
                  <a:pt x="347" y="96"/>
                </a:lnTo>
                <a:lnTo>
                  <a:pt x="344" y="79"/>
                </a:lnTo>
                <a:lnTo>
                  <a:pt x="343" y="61"/>
                </a:lnTo>
                <a:lnTo>
                  <a:pt x="340" y="41"/>
                </a:lnTo>
                <a:lnTo>
                  <a:pt x="337" y="20"/>
                </a:lnTo>
                <a:lnTo>
                  <a:pt x="333" y="0"/>
                </a:lnTo>
                <a:close/>
              </a:path>
            </a:pathLst>
          </a:custGeom>
          <a:solidFill>
            <a:srgbClr val="ABABAB"/>
          </a:solidFill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33" name="Freeform 13"/>
          <p:cNvSpPr>
            <a:spLocks noChangeArrowheads="1"/>
          </p:cNvSpPr>
          <p:nvPr/>
        </p:nvSpPr>
        <p:spPr bwMode="auto">
          <a:xfrm>
            <a:off x="5700713" y="431800"/>
            <a:ext cx="1366837" cy="968375"/>
          </a:xfrm>
          <a:custGeom>
            <a:avLst/>
            <a:gdLst>
              <a:gd name="T0" fmla="*/ 37 w 861"/>
              <a:gd name="T1" fmla="*/ 251 h 610"/>
              <a:gd name="T2" fmla="*/ 15 w 861"/>
              <a:gd name="T3" fmla="*/ 304 h 610"/>
              <a:gd name="T4" fmla="*/ 15 w 861"/>
              <a:gd name="T5" fmla="*/ 345 h 610"/>
              <a:gd name="T6" fmla="*/ 0 w 861"/>
              <a:gd name="T7" fmla="*/ 387 h 610"/>
              <a:gd name="T8" fmla="*/ 4 w 861"/>
              <a:gd name="T9" fmla="*/ 421 h 610"/>
              <a:gd name="T10" fmla="*/ 5 w 861"/>
              <a:gd name="T11" fmla="*/ 450 h 610"/>
              <a:gd name="T12" fmla="*/ 18 w 861"/>
              <a:gd name="T13" fmla="*/ 500 h 610"/>
              <a:gd name="T14" fmla="*/ 60 w 861"/>
              <a:gd name="T15" fmla="*/ 540 h 610"/>
              <a:gd name="T16" fmla="*/ 109 w 861"/>
              <a:gd name="T17" fmla="*/ 568 h 610"/>
              <a:gd name="T18" fmla="*/ 161 w 861"/>
              <a:gd name="T19" fmla="*/ 597 h 610"/>
              <a:gd name="T20" fmla="*/ 222 w 861"/>
              <a:gd name="T21" fmla="*/ 609 h 610"/>
              <a:gd name="T22" fmla="*/ 262 w 861"/>
              <a:gd name="T23" fmla="*/ 609 h 610"/>
              <a:gd name="T24" fmla="*/ 297 w 861"/>
              <a:gd name="T25" fmla="*/ 600 h 610"/>
              <a:gd name="T26" fmla="*/ 325 w 861"/>
              <a:gd name="T27" fmla="*/ 584 h 610"/>
              <a:gd name="T28" fmla="*/ 349 w 861"/>
              <a:gd name="T29" fmla="*/ 564 h 610"/>
              <a:gd name="T30" fmla="*/ 380 w 861"/>
              <a:gd name="T31" fmla="*/ 558 h 610"/>
              <a:gd name="T32" fmla="*/ 407 w 861"/>
              <a:gd name="T33" fmla="*/ 558 h 610"/>
              <a:gd name="T34" fmla="*/ 433 w 861"/>
              <a:gd name="T35" fmla="*/ 548 h 610"/>
              <a:gd name="T36" fmla="*/ 453 w 861"/>
              <a:gd name="T37" fmla="*/ 531 h 610"/>
              <a:gd name="T38" fmla="*/ 474 w 861"/>
              <a:gd name="T39" fmla="*/ 512 h 610"/>
              <a:gd name="T40" fmla="*/ 525 w 861"/>
              <a:gd name="T41" fmla="*/ 508 h 610"/>
              <a:gd name="T42" fmla="*/ 577 w 861"/>
              <a:gd name="T43" fmla="*/ 506 h 610"/>
              <a:gd name="T44" fmla="*/ 626 w 861"/>
              <a:gd name="T45" fmla="*/ 499 h 610"/>
              <a:gd name="T46" fmla="*/ 669 w 861"/>
              <a:gd name="T47" fmla="*/ 488 h 610"/>
              <a:gd name="T48" fmla="*/ 701 w 861"/>
              <a:gd name="T49" fmla="*/ 465 h 610"/>
              <a:gd name="T50" fmla="*/ 730 w 861"/>
              <a:gd name="T51" fmla="*/ 450 h 610"/>
              <a:gd name="T52" fmla="*/ 754 w 861"/>
              <a:gd name="T53" fmla="*/ 438 h 610"/>
              <a:gd name="T54" fmla="*/ 777 w 861"/>
              <a:gd name="T55" fmla="*/ 416 h 610"/>
              <a:gd name="T56" fmla="*/ 788 w 861"/>
              <a:gd name="T57" fmla="*/ 391 h 610"/>
              <a:gd name="T58" fmla="*/ 809 w 861"/>
              <a:gd name="T59" fmla="*/ 394 h 610"/>
              <a:gd name="T60" fmla="*/ 843 w 861"/>
              <a:gd name="T61" fmla="*/ 364 h 610"/>
              <a:gd name="T62" fmla="*/ 860 w 861"/>
              <a:gd name="T63" fmla="*/ 336 h 610"/>
              <a:gd name="T64" fmla="*/ 854 w 861"/>
              <a:gd name="T65" fmla="*/ 298 h 610"/>
              <a:gd name="T66" fmla="*/ 856 w 861"/>
              <a:gd name="T67" fmla="*/ 251 h 610"/>
              <a:gd name="T68" fmla="*/ 832 w 861"/>
              <a:gd name="T69" fmla="*/ 205 h 610"/>
              <a:gd name="T70" fmla="*/ 806 w 861"/>
              <a:gd name="T71" fmla="*/ 191 h 610"/>
              <a:gd name="T72" fmla="*/ 791 w 861"/>
              <a:gd name="T73" fmla="*/ 153 h 610"/>
              <a:gd name="T74" fmla="*/ 762 w 861"/>
              <a:gd name="T75" fmla="*/ 125 h 610"/>
              <a:gd name="T76" fmla="*/ 732 w 861"/>
              <a:gd name="T77" fmla="*/ 95 h 610"/>
              <a:gd name="T78" fmla="*/ 692 w 861"/>
              <a:gd name="T79" fmla="*/ 56 h 610"/>
              <a:gd name="T80" fmla="*/ 639 w 861"/>
              <a:gd name="T81" fmla="*/ 37 h 610"/>
              <a:gd name="T82" fmla="*/ 590 w 861"/>
              <a:gd name="T83" fmla="*/ 25 h 610"/>
              <a:gd name="T84" fmla="*/ 526 w 861"/>
              <a:gd name="T85" fmla="*/ 4 h 610"/>
              <a:gd name="T86" fmla="*/ 478 w 861"/>
              <a:gd name="T87" fmla="*/ 0 h 610"/>
              <a:gd name="T88" fmla="*/ 431 w 861"/>
              <a:gd name="T89" fmla="*/ 11 h 610"/>
              <a:gd name="T90" fmla="*/ 366 w 861"/>
              <a:gd name="T91" fmla="*/ 12 h 610"/>
              <a:gd name="T92" fmla="*/ 306 w 861"/>
              <a:gd name="T93" fmla="*/ 29 h 610"/>
              <a:gd name="T94" fmla="*/ 259 w 861"/>
              <a:gd name="T95" fmla="*/ 61 h 610"/>
              <a:gd name="T96" fmla="*/ 217 w 861"/>
              <a:gd name="T97" fmla="*/ 63 h 610"/>
              <a:gd name="T98" fmla="*/ 184 w 861"/>
              <a:gd name="T99" fmla="*/ 78 h 610"/>
              <a:gd name="T100" fmla="*/ 169 w 861"/>
              <a:gd name="T101" fmla="*/ 100 h 610"/>
              <a:gd name="T102" fmla="*/ 137 w 861"/>
              <a:gd name="T103" fmla="*/ 113 h 610"/>
              <a:gd name="T104" fmla="*/ 106 w 861"/>
              <a:gd name="T105" fmla="*/ 140 h 610"/>
              <a:gd name="T106" fmla="*/ 94 w 861"/>
              <a:gd name="T107" fmla="*/ 167 h 610"/>
              <a:gd name="T108" fmla="*/ 70 w 861"/>
              <a:gd name="T109" fmla="*/ 187 h 610"/>
              <a:gd name="T110" fmla="*/ 58 w 861"/>
              <a:gd name="T111" fmla="*/ 214 h 610"/>
              <a:gd name="T112" fmla="*/ 57 w 861"/>
              <a:gd name="T113" fmla="*/ 234 h 6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61"/>
              <a:gd name="T172" fmla="*/ 0 h 610"/>
              <a:gd name="T173" fmla="*/ 861 w 861"/>
              <a:gd name="T174" fmla="*/ 610 h 6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61" h="610">
                <a:moveTo>
                  <a:pt x="57" y="234"/>
                </a:moveTo>
                <a:lnTo>
                  <a:pt x="47" y="239"/>
                </a:lnTo>
                <a:lnTo>
                  <a:pt x="37" y="251"/>
                </a:lnTo>
                <a:lnTo>
                  <a:pt x="29" y="267"/>
                </a:lnTo>
                <a:lnTo>
                  <a:pt x="21" y="285"/>
                </a:lnTo>
                <a:lnTo>
                  <a:pt x="15" y="304"/>
                </a:lnTo>
                <a:lnTo>
                  <a:pt x="14" y="322"/>
                </a:lnTo>
                <a:lnTo>
                  <a:pt x="14" y="334"/>
                </a:lnTo>
                <a:lnTo>
                  <a:pt x="15" y="345"/>
                </a:lnTo>
                <a:lnTo>
                  <a:pt x="7" y="360"/>
                </a:lnTo>
                <a:lnTo>
                  <a:pt x="2" y="375"/>
                </a:lnTo>
                <a:lnTo>
                  <a:pt x="0" y="387"/>
                </a:lnTo>
                <a:lnTo>
                  <a:pt x="0" y="399"/>
                </a:lnTo>
                <a:lnTo>
                  <a:pt x="3" y="410"/>
                </a:lnTo>
                <a:lnTo>
                  <a:pt x="4" y="421"/>
                </a:lnTo>
                <a:lnTo>
                  <a:pt x="5" y="431"/>
                </a:lnTo>
                <a:lnTo>
                  <a:pt x="5" y="441"/>
                </a:lnTo>
                <a:lnTo>
                  <a:pt x="5" y="450"/>
                </a:lnTo>
                <a:lnTo>
                  <a:pt x="7" y="465"/>
                </a:lnTo>
                <a:lnTo>
                  <a:pt x="11" y="482"/>
                </a:lnTo>
                <a:lnTo>
                  <a:pt x="18" y="500"/>
                </a:lnTo>
                <a:lnTo>
                  <a:pt x="29" y="517"/>
                </a:lnTo>
                <a:lnTo>
                  <a:pt x="43" y="530"/>
                </a:lnTo>
                <a:lnTo>
                  <a:pt x="60" y="540"/>
                </a:lnTo>
                <a:lnTo>
                  <a:pt x="82" y="543"/>
                </a:lnTo>
                <a:lnTo>
                  <a:pt x="95" y="556"/>
                </a:lnTo>
                <a:lnTo>
                  <a:pt x="109" y="568"/>
                </a:lnTo>
                <a:lnTo>
                  <a:pt x="124" y="581"/>
                </a:lnTo>
                <a:lnTo>
                  <a:pt x="141" y="590"/>
                </a:lnTo>
                <a:lnTo>
                  <a:pt x="161" y="597"/>
                </a:lnTo>
                <a:lnTo>
                  <a:pt x="184" y="604"/>
                </a:lnTo>
                <a:lnTo>
                  <a:pt x="208" y="609"/>
                </a:lnTo>
                <a:lnTo>
                  <a:pt x="222" y="609"/>
                </a:lnTo>
                <a:lnTo>
                  <a:pt x="235" y="610"/>
                </a:lnTo>
                <a:lnTo>
                  <a:pt x="249" y="610"/>
                </a:lnTo>
                <a:lnTo>
                  <a:pt x="262" y="609"/>
                </a:lnTo>
                <a:lnTo>
                  <a:pt x="275" y="607"/>
                </a:lnTo>
                <a:lnTo>
                  <a:pt x="286" y="604"/>
                </a:lnTo>
                <a:lnTo>
                  <a:pt x="297" y="600"/>
                </a:lnTo>
                <a:lnTo>
                  <a:pt x="308" y="596"/>
                </a:lnTo>
                <a:lnTo>
                  <a:pt x="317" y="590"/>
                </a:lnTo>
                <a:lnTo>
                  <a:pt x="325" y="584"/>
                </a:lnTo>
                <a:lnTo>
                  <a:pt x="332" y="576"/>
                </a:lnTo>
                <a:lnTo>
                  <a:pt x="338" y="568"/>
                </a:lnTo>
                <a:lnTo>
                  <a:pt x="349" y="564"/>
                </a:lnTo>
                <a:lnTo>
                  <a:pt x="359" y="560"/>
                </a:lnTo>
                <a:lnTo>
                  <a:pt x="372" y="559"/>
                </a:lnTo>
                <a:lnTo>
                  <a:pt x="380" y="558"/>
                </a:lnTo>
                <a:lnTo>
                  <a:pt x="391" y="558"/>
                </a:lnTo>
                <a:lnTo>
                  <a:pt x="399" y="558"/>
                </a:lnTo>
                <a:lnTo>
                  <a:pt x="407" y="558"/>
                </a:lnTo>
                <a:lnTo>
                  <a:pt x="416" y="556"/>
                </a:lnTo>
                <a:lnTo>
                  <a:pt x="425" y="552"/>
                </a:lnTo>
                <a:lnTo>
                  <a:pt x="433" y="548"/>
                </a:lnTo>
                <a:lnTo>
                  <a:pt x="440" y="543"/>
                </a:lnTo>
                <a:lnTo>
                  <a:pt x="447" y="537"/>
                </a:lnTo>
                <a:lnTo>
                  <a:pt x="453" y="531"/>
                </a:lnTo>
                <a:lnTo>
                  <a:pt x="461" y="523"/>
                </a:lnTo>
                <a:lnTo>
                  <a:pt x="468" y="518"/>
                </a:lnTo>
                <a:lnTo>
                  <a:pt x="474" y="512"/>
                </a:lnTo>
                <a:lnTo>
                  <a:pt x="491" y="511"/>
                </a:lnTo>
                <a:lnTo>
                  <a:pt x="507" y="511"/>
                </a:lnTo>
                <a:lnTo>
                  <a:pt x="525" y="508"/>
                </a:lnTo>
                <a:lnTo>
                  <a:pt x="542" y="508"/>
                </a:lnTo>
                <a:lnTo>
                  <a:pt x="559" y="507"/>
                </a:lnTo>
                <a:lnTo>
                  <a:pt x="577" y="506"/>
                </a:lnTo>
                <a:lnTo>
                  <a:pt x="593" y="504"/>
                </a:lnTo>
                <a:lnTo>
                  <a:pt x="611" y="503"/>
                </a:lnTo>
                <a:lnTo>
                  <a:pt x="626" y="499"/>
                </a:lnTo>
                <a:lnTo>
                  <a:pt x="642" y="495"/>
                </a:lnTo>
                <a:lnTo>
                  <a:pt x="656" y="492"/>
                </a:lnTo>
                <a:lnTo>
                  <a:pt x="669" y="488"/>
                </a:lnTo>
                <a:lnTo>
                  <a:pt x="680" y="481"/>
                </a:lnTo>
                <a:lnTo>
                  <a:pt x="691" y="473"/>
                </a:lnTo>
                <a:lnTo>
                  <a:pt x="701" y="465"/>
                </a:lnTo>
                <a:lnTo>
                  <a:pt x="708" y="457"/>
                </a:lnTo>
                <a:lnTo>
                  <a:pt x="719" y="453"/>
                </a:lnTo>
                <a:lnTo>
                  <a:pt x="730" y="450"/>
                </a:lnTo>
                <a:lnTo>
                  <a:pt x="738" y="447"/>
                </a:lnTo>
                <a:lnTo>
                  <a:pt x="747" y="443"/>
                </a:lnTo>
                <a:lnTo>
                  <a:pt x="754" y="438"/>
                </a:lnTo>
                <a:lnTo>
                  <a:pt x="763" y="432"/>
                </a:lnTo>
                <a:lnTo>
                  <a:pt x="770" y="427"/>
                </a:lnTo>
                <a:lnTo>
                  <a:pt x="777" y="416"/>
                </a:lnTo>
                <a:lnTo>
                  <a:pt x="781" y="408"/>
                </a:lnTo>
                <a:lnTo>
                  <a:pt x="785" y="400"/>
                </a:lnTo>
                <a:lnTo>
                  <a:pt x="788" y="391"/>
                </a:lnTo>
                <a:lnTo>
                  <a:pt x="796" y="394"/>
                </a:lnTo>
                <a:lnTo>
                  <a:pt x="803" y="394"/>
                </a:lnTo>
                <a:lnTo>
                  <a:pt x="809" y="394"/>
                </a:lnTo>
                <a:lnTo>
                  <a:pt x="813" y="392"/>
                </a:lnTo>
                <a:lnTo>
                  <a:pt x="818" y="389"/>
                </a:lnTo>
                <a:lnTo>
                  <a:pt x="843" y="364"/>
                </a:lnTo>
                <a:lnTo>
                  <a:pt x="853" y="352"/>
                </a:lnTo>
                <a:lnTo>
                  <a:pt x="858" y="345"/>
                </a:lnTo>
                <a:lnTo>
                  <a:pt x="860" y="336"/>
                </a:lnTo>
                <a:lnTo>
                  <a:pt x="861" y="325"/>
                </a:lnTo>
                <a:lnTo>
                  <a:pt x="859" y="316"/>
                </a:lnTo>
                <a:lnTo>
                  <a:pt x="854" y="298"/>
                </a:lnTo>
                <a:lnTo>
                  <a:pt x="858" y="285"/>
                </a:lnTo>
                <a:lnTo>
                  <a:pt x="859" y="268"/>
                </a:lnTo>
                <a:lnTo>
                  <a:pt x="856" y="251"/>
                </a:lnTo>
                <a:lnTo>
                  <a:pt x="851" y="234"/>
                </a:lnTo>
                <a:lnTo>
                  <a:pt x="842" y="219"/>
                </a:lnTo>
                <a:lnTo>
                  <a:pt x="832" y="205"/>
                </a:lnTo>
                <a:lnTo>
                  <a:pt x="820" y="196"/>
                </a:lnTo>
                <a:lnTo>
                  <a:pt x="807" y="194"/>
                </a:lnTo>
                <a:lnTo>
                  <a:pt x="806" y="191"/>
                </a:lnTo>
                <a:lnTo>
                  <a:pt x="802" y="176"/>
                </a:lnTo>
                <a:lnTo>
                  <a:pt x="798" y="164"/>
                </a:lnTo>
                <a:lnTo>
                  <a:pt x="791" y="153"/>
                </a:lnTo>
                <a:lnTo>
                  <a:pt x="782" y="143"/>
                </a:lnTo>
                <a:lnTo>
                  <a:pt x="772" y="132"/>
                </a:lnTo>
                <a:lnTo>
                  <a:pt x="762" y="125"/>
                </a:lnTo>
                <a:lnTo>
                  <a:pt x="752" y="117"/>
                </a:lnTo>
                <a:lnTo>
                  <a:pt x="743" y="112"/>
                </a:lnTo>
                <a:lnTo>
                  <a:pt x="732" y="95"/>
                </a:lnTo>
                <a:lnTo>
                  <a:pt x="720" y="81"/>
                </a:lnTo>
                <a:lnTo>
                  <a:pt x="707" y="67"/>
                </a:lnTo>
                <a:lnTo>
                  <a:pt x="692" y="56"/>
                </a:lnTo>
                <a:lnTo>
                  <a:pt x="676" y="46"/>
                </a:lnTo>
                <a:lnTo>
                  <a:pt x="657" y="39"/>
                </a:lnTo>
                <a:lnTo>
                  <a:pt x="639" y="37"/>
                </a:lnTo>
                <a:lnTo>
                  <a:pt x="628" y="37"/>
                </a:lnTo>
                <a:lnTo>
                  <a:pt x="619" y="37"/>
                </a:lnTo>
                <a:lnTo>
                  <a:pt x="590" y="25"/>
                </a:lnTo>
                <a:lnTo>
                  <a:pt x="565" y="16"/>
                </a:lnTo>
                <a:lnTo>
                  <a:pt x="544" y="9"/>
                </a:lnTo>
                <a:lnTo>
                  <a:pt x="526" y="4"/>
                </a:lnTo>
                <a:lnTo>
                  <a:pt x="513" y="2"/>
                </a:lnTo>
                <a:lnTo>
                  <a:pt x="499" y="0"/>
                </a:lnTo>
                <a:lnTo>
                  <a:pt x="478" y="0"/>
                </a:lnTo>
                <a:lnTo>
                  <a:pt x="461" y="4"/>
                </a:lnTo>
                <a:lnTo>
                  <a:pt x="447" y="7"/>
                </a:lnTo>
                <a:lnTo>
                  <a:pt x="431" y="11"/>
                </a:lnTo>
                <a:lnTo>
                  <a:pt x="412" y="11"/>
                </a:lnTo>
                <a:lnTo>
                  <a:pt x="388" y="11"/>
                </a:lnTo>
                <a:lnTo>
                  <a:pt x="366" y="12"/>
                </a:lnTo>
                <a:lnTo>
                  <a:pt x="344" y="16"/>
                </a:lnTo>
                <a:lnTo>
                  <a:pt x="325" y="22"/>
                </a:lnTo>
                <a:lnTo>
                  <a:pt x="306" y="29"/>
                </a:lnTo>
                <a:lnTo>
                  <a:pt x="290" y="38"/>
                </a:lnTo>
                <a:lnTo>
                  <a:pt x="274" y="49"/>
                </a:lnTo>
                <a:lnTo>
                  <a:pt x="259" y="61"/>
                </a:lnTo>
                <a:lnTo>
                  <a:pt x="246" y="61"/>
                </a:lnTo>
                <a:lnTo>
                  <a:pt x="231" y="62"/>
                </a:lnTo>
                <a:lnTo>
                  <a:pt x="217" y="63"/>
                </a:lnTo>
                <a:lnTo>
                  <a:pt x="202" y="67"/>
                </a:lnTo>
                <a:lnTo>
                  <a:pt x="192" y="73"/>
                </a:lnTo>
                <a:lnTo>
                  <a:pt x="184" y="78"/>
                </a:lnTo>
                <a:lnTo>
                  <a:pt x="177" y="85"/>
                </a:lnTo>
                <a:lnTo>
                  <a:pt x="172" y="93"/>
                </a:lnTo>
                <a:lnTo>
                  <a:pt x="169" y="100"/>
                </a:lnTo>
                <a:lnTo>
                  <a:pt x="161" y="102"/>
                </a:lnTo>
                <a:lnTo>
                  <a:pt x="150" y="107"/>
                </a:lnTo>
                <a:lnTo>
                  <a:pt x="137" y="113"/>
                </a:lnTo>
                <a:lnTo>
                  <a:pt x="126" y="122"/>
                </a:lnTo>
                <a:lnTo>
                  <a:pt x="116" y="131"/>
                </a:lnTo>
                <a:lnTo>
                  <a:pt x="106" y="140"/>
                </a:lnTo>
                <a:lnTo>
                  <a:pt x="100" y="149"/>
                </a:lnTo>
                <a:lnTo>
                  <a:pt x="95" y="159"/>
                </a:lnTo>
                <a:lnTo>
                  <a:pt x="94" y="167"/>
                </a:lnTo>
                <a:lnTo>
                  <a:pt x="84" y="173"/>
                </a:lnTo>
                <a:lnTo>
                  <a:pt x="76" y="179"/>
                </a:lnTo>
                <a:lnTo>
                  <a:pt x="70" y="187"/>
                </a:lnTo>
                <a:lnTo>
                  <a:pt x="65" y="194"/>
                </a:lnTo>
                <a:lnTo>
                  <a:pt x="60" y="204"/>
                </a:lnTo>
                <a:lnTo>
                  <a:pt x="58" y="214"/>
                </a:lnTo>
                <a:lnTo>
                  <a:pt x="57" y="223"/>
                </a:lnTo>
                <a:lnTo>
                  <a:pt x="57" y="234"/>
                </a:lnTo>
                <a:close/>
              </a:path>
            </a:pathLst>
          </a:custGeom>
          <a:solidFill>
            <a:srgbClr val="FF0088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34" name="Freeform 14"/>
          <p:cNvSpPr>
            <a:spLocks noChangeArrowheads="1"/>
          </p:cNvSpPr>
          <p:nvPr/>
        </p:nvSpPr>
        <p:spPr bwMode="auto">
          <a:xfrm>
            <a:off x="6232525" y="1470025"/>
            <a:ext cx="160338" cy="171450"/>
          </a:xfrm>
          <a:custGeom>
            <a:avLst/>
            <a:gdLst>
              <a:gd name="T0" fmla="*/ 13 w 101"/>
              <a:gd name="T1" fmla="*/ 92 h 108"/>
              <a:gd name="T2" fmla="*/ 18 w 101"/>
              <a:gd name="T3" fmla="*/ 92 h 108"/>
              <a:gd name="T4" fmla="*/ 24 w 101"/>
              <a:gd name="T5" fmla="*/ 92 h 108"/>
              <a:gd name="T6" fmla="*/ 28 w 101"/>
              <a:gd name="T7" fmla="*/ 93 h 108"/>
              <a:gd name="T8" fmla="*/ 33 w 101"/>
              <a:gd name="T9" fmla="*/ 95 h 108"/>
              <a:gd name="T10" fmla="*/ 37 w 101"/>
              <a:gd name="T11" fmla="*/ 97 h 108"/>
              <a:gd name="T12" fmla="*/ 43 w 101"/>
              <a:gd name="T13" fmla="*/ 97 h 108"/>
              <a:gd name="T14" fmla="*/ 46 w 101"/>
              <a:gd name="T15" fmla="*/ 99 h 108"/>
              <a:gd name="T16" fmla="*/ 51 w 101"/>
              <a:gd name="T17" fmla="*/ 102 h 108"/>
              <a:gd name="T18" fmla="*/ 55 w 101"/>
              <a:gd name="T19" fmla="*/ 102 h 108"/>
              <a:gd name="T20" fmla="*/ 59 w 101"/>
              <a:gd name="T21" fmla="*/ 103 h 108"/>
              <a:gd name="T22" fmla="*/ 64 w 101"/>
              <a:gd name="T23" fmla="*/ 105 h 108"/>
              <a:gd name="T24" fmla="*/ 69 w 101"/>
              <a:gd name="T25" fmla="*/ 107 h 108"/>
              <a:gd name="T26" fmla="*/ 73 w 101"/>
              <a:gd name="T27" fmla="*/ 107 h 108"/>
              <a:gd name="T28" fmla="*/ 79 w 101"/>
              <a:gd name="T29" fmla="*/ 107 h 108"/>
              <a:gd name="T30" fmla="*/ 91 w 101"/>
              <a:gd name="T31" fmla="*/ 108 h 108"/>
              <a:gd name="T32" fmla="*/ 92 w 101"/>
              <a:gd name="T33" fmla="*/ 104 h 108"/>
              <a:gd name="T34" fmla="*/ 94 w 101"/>
              <a:gd name="T35" fmla="*/ 102 h 108"/>
              <a:gd name="T36" fmla="*/ 98 w 101"/>
              <a:gd name="T37" fmla="*/ 100 h 108"/>
              <a:gd name="T38" fmla="*/ 100 w 101"/>
              <a:gd name="T39" fmla="*/ 98 h 108"/>
              <a:gd name="T40" fmla="*/ 101 w 101"/>
              <a:gd name="T41" fmla="*/ 97 h 108"/>
              <a:gd name="T42" fmla="*/ 101 w 101"/>
              <a:gd name="T43" fmla="*/ 93 h 108"/>
              <a:gd name="T44" fmla="*/ 101 w 101"/>
              <a:gd name="T45" fmla="*/ 91 h 108"/>
              <a:gd name="T46" fmla="*/ 101 w 101"/>
              <a:gd name="T47" fmla="*/ 89 h 108"/>
              <a:gd name="T48" fmla="*/ 100 w 101"/>
              <a:gd name="T49" fmla="*/ 86 h 108"/>
              <a:gd name="T50" fmla="*/ 98 w 101"/>
              <a:gd name="T51" fmla="*/ 84 h 108"/>
              <a:gd name="T52" fmla="*/ 98 w 101"/>
              <a:gd name="T53" fmla="*/ 81 h 108"/>
              <a:gd name="T54" fmla="*/ 98 w 101"/>
              <a:gd name="T55" fmla="*/ 76 h 108"/>
              <a:gd name="T56" fmla="*/ 98 w 101"/>
              <a:gd name="T57" fmla="*/ 72 h 108"/>
              <a:gd name="T58" fmla="*/ 96 w 101"/>
              <a:gd name="T59" fmla="*/ 69 h 108"/>
              <a:gd name="T60" fmla="*/ 94 w 101"/>
              <a:gd name="T61" fmla="*/ 66 h 108"/>
              <a:gd name="T62" fmla="*/ 93 w 101"/>
              <a:gd name="T63" fmla="*/ 65 h 108"/>
              <a:gd name="T64" fmla="*/ 91 w 101"/>
              <a:gd name="T65" fmla="*/ 63 h 108"/>
              <a:gd name="T66" fmla="*/ 87 w 101"/>
              <a:gd name="T67" fmla="*/ 62 h 108"/>
              <a:gd name="T68" fmla="*/ 83 w 101"/>
              <a:gd name="T69" fmla="*/ 59 h 108"/>
              <a:gd name="T70" fmla="*/ 77 w 101"/>
              <a:gd name="T71" fmla="*/ 57 h 108"/>
              <a:gd name="T72" fmla="*/ 70 w 101"/>
              <a:gd name="T73" fmla="*/ 55 h 108"/>
              <a:gd name="T74" fmla="*/ 63 w 101"/>
              <a:gd name="T75" fmla="*/ 51 h 108"/>
              <a:gd name="T76" fmla="*/ 57 w 101"/>
              <a:gd name="T77" fmla="*/ 50 h 108"/>
              <a:gd name="T78" fmla="*/ 51 w 101"/>
              <a:gd name="T79" fmla="*/ 46 h 108"/>
              <a:gd name="T80" fmla="*/ 45 w 101"/>
              <a:gd name="T81" fmla="*/ 44 h 108"/>
              <a:gd name="T82" fmla="*/ 38 w 101"/>
              <a:gd name="T83" fmla="*/ 40 h 108"/>
              <a:gd name="T84" fmla="*/ 32 w 101"/>
              <a:gd name="T85" fmla="*/ 36 h 108"/>
              <a:gd name="T86" fmla="*/ 25 w 101"/>
              <a:gd name="T87" fmla="*/ 32 h 108"/>
              <a:gd name="T88" fmla="*/ 21 w 101"/>
              <a:gd name="T89" fmla="*/ 29 h 108"/>
              <a:gd name="T90" fmla="*/ 15 w 101"/>
              <a:gd name="T91" fmla="*/ 23 h 108"/>
              <a:gd name="T92" fmla="*/ 11 w 101"/>
              <a:gd name="T93" fmla="*/ 18 h 108"/>
              <a:gd name="T94" fmla="*/ 8 w 101"/>
              <a:gd name="T95" fmla="*/ 12 h 108"/>
              <a:gd name="T96" fmla="*/ 3 w 101"/>
              <a:gd name="T97" fmla="*/ 7 h 108"/>
              <a:gd name="T98" fmla="*/ 0 w 101"/>
              <a:gd name="T99" fmla="*/ 0 h 1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1"/>
              <a:gd name="T151" fmla="*/ 0 h 108"/>
              <a:gd name="T152" fmla="*/ 101 w 101"/>
              <a:gd name="T153" fmla="*/ 108 h 10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1" h="108">
                <a:moveTo>
                  <a:pt x="13" y="92"/>
                </a:moveTo>
                <a:lnTo>
                  <a:pt x="18" y="92"/>
                </a:lnTo>
                <a:lnTo>
                  <a:pt x="24" y="92"/>
                </a:lnTo>
                <a:lnTo>
                  <a:pt x="28" y="93"/>
                </a:lnTo>
                <a:lnTo>
                  <a:pt x="33" y="95"/>
                </a:lnTo>
                <a:lnTo>
                  <a:pt x="37" y="97"/>
                </a:lnTo>
                <a:lnTo>
                  <a:pt x="43" y="97"/>
                </a:lnTo>
                <a:lnTo>
                  <a:pt x="46" y="99"/>
                </a:lnTo>
                <a:lnTo>
                  <a:pt x="51" y="102"/>
                </a:lnTo>
                <a:lnTo>
                  <a:pt x="55" y="102"/>
                </a:lnTo>
                <a:lnTo>
                  <a:pt x="59" y="103"/>
                </a:lnTo>
                <a:lnTo>
                  <a:pt x="64" y="105"/>
                </a:lnTo>
                <a:lnTo>
                  <a:pt x="69" y="107"/>
                </a:lnTo>
                <a:lnTo>
                  <a:pt x="73" y="107"/>
                </a:lnTo>
                <a:lnTo>
                  <a:pt x="79" y="107"/>
                </a:lnTo>
                <a:lnTo>
                  <a:pt x="91" y="108"/>
                </a:lnTo>
                <a:lnTo>
                  <a:pt x="92" y="104"/>
                </a:lnTo>
                <a:lnTo>
                  <a:pt x="94" y="102"/>
                </a:lnTo>
                <a:lnTo>
                  <a:pt x="98" y="100"/>
                </a:lnTo>
                <a:lnTo>
                  <a:pt x="100" y="98"/>
                </a:lnTo>
                <a:lnTo>
                  <a:pt x="101" y="97"/>
                </a:lnTo>
                <a:lnTo>
                  <a:pt x="101" y="93"/>
                </a:lnTo>
                <a:lnTo>
                  <a:pt x="101" y="91"/>
                </a:lnTo>
                <a:lnTo>
                  <a:pt x="101" y="89"/>
                </a:lnTo>
                <a:lnTo>
                  <a:pt x="100" y="86"/>
                </a:lnTo>
                <a:lnTo>
                  <a:pt x="98" y="84"/>
                </a:lnTo>
                <a:lnTo>
                  <a:pt x="98" y="81"/>
                </a:lnTo>
                <a:lnTo>
                  <a:pt x="98" y="76"/>
                </a:lnTo>
                <a:lnTo>
                  <a:pt x="98" y="72"/>
                </a:lnTo>
                <a:lnTo>
                  <a:pt x="96" y="69"/>
                </a:lnTo>
                <a:lnTo>
                  <a:pt x="94" y="66"/>
                </a:lnTo>
                <a:lnTo>
                  <a:pt x="93" y="65"/>
                </a:lnTo>
                <a:lnTo>
                  <a:pt x="91" y="63"/>
                </a:lnTo>
                <a:lnTo>
                  <a:pt x="87" y="62"/>
                </a:lnTo>
                <a:lnTo>
                  <a:pt x="83" y="59"/>
                </a:lnTo>
                <a:lnTo>
                  <a:pt x="77" y="57"/>
                </a:lnTo>
                <a:lnTo>
                  <a:pt x="70" y="55"/>
                </a:lnTo>
                <a:lnTo>
                  <a:pt x="63" y="51"/>
                </a:lnTo>
                <a:lnTo>
                  <a:pt x="57" y="50"/>
                </a:lnTo>
                <a:lnTo>
                  <a:pt x="51" y="46"/>
                </a:lnTo>
                <a:lnTo>
                  <a:pt x="45" y="44"/>
                </a:lnTo>
                <a:lnTo>
                  <a:pt x="38" y="40"/>
                </a:lnTo>
                <a:lnTo>
                  <a:pt x="32" y="36"/>
                </a:lnTo>
                <a:lnTo>
                  <a:pt x="25" y="32"/>
                </a:lnTo>
                <a:lnTo>
                  <a:pt x="21" y="29"/>
                </a:lnTo>
                <a:lnTo>
                  <a:pt x="15" y="23"/>
                </a:lnTo>
                <a:lnTo>
                  <a:pt x="11" y="18"/>
                </a:lnTo>
                <a:lnTo>
                  <a:pt x="8" y="12"/>
                </a:lnTo>
                <a:lnTo>
                  <a:pt x="3" y="7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35" name="Freeform 15"/>
          <p:cNvSpPr>
            <a:spLocks noChangeArrowheads="1"/>
          </p:cNvSpPr>
          <p:nvPr/>
        </p:nvSpPr>
        <p:spPr bwMode="auto">
          <a:xfrm>
            <a:off x="6240463" y="1554163"/>
            <a:ext cx="144462" cy="50800"/>
          </a:xfrm>
          <a:custGeom>
            <a:avLst/>
            <a:gdLst>
              <a:gd name="T0" fmla="*/ 0 w 91"/>
              <a:gd name="T1" fmla="*/ 0 h 32"/>
              <a:gd name="T2" fmla="*/ 4 w 91"/>
              <a:gd name="T3" fmla="*/ 2 h 32"/>
              <a:gd name="T4" fmla="*/ 7 w 91"/>
              <a:gd name="T5" fmla="*/ 3 h 32"/>
              <a:gd name="T6" fmla="*/ 12 w 91"/>
              <a:gd name="T7" fmla="*/ 5 h 32"/>
              <a:gd name="T8" fmla="*/ 17 w 91"/>
              <a:gd name="T9" fmla="*/ 9 h 32"/>
              <a:gd name="T10" fmla="*/ 23 w 91"/>
              <a:gd name="T11" fmla="*/ 12 h 32"/>
              <a:gd name="T12" fmla="*/ 30 w 91"/>
              <a:gd name="T13" fmla="*/ 14 h 32"/>
              <a:gd name="T14" fmla="*/ 37 w 91"/>
              <a:gd name="T15" fmla="*/ 17 h 32"/>
              <a:gd name="T16" fmla="*/ 43 w 91"/>
              <a:gd name="T17" fmla="*/ 21 h 32"/>
              <a:gd name="T18" fmla="*/ 50 w 91"/>
              <a:gd name="T19" fmla="*/ 24 h 32"/>
              <a:gd name="T20" fmla="*/ 56 w 91"/>
              <a:gd name="T21" fmla="*/ 27 h 32"/>
              <a:gd name="T22" fmla="*/ 63 w 91"/>
              <a:gd name="T23" fmla="*/ 29 h 32"/>
              <a:gd name="T24" fmla="*/ 70 w 91"/>
              <a:gd name="T25" fmla="*/ 31 h 32"/>
              <a:gd name="T26" fmla="*/ 77 w 91"/>
              <a:gd name="T27" fmla="*/ 31 h 32"/>
              <a:gd name="T28" fmla="*/ 82 w 91"/>
              <a:gd name="T29" fmla="*/ 32 h 32"/>
              <a:gd name="T30" fmla="*/ 87 w 91"/>
              <a:gd name="T31" fmla="*/ 32 h 32"/>
              <a:gd name="T32" fmla="*/ 91 w 91"/>
              <a:gd name="T33" fmla="*/ 31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32"/>
              <a:gd name="T53" fmla="*/ 91 w 91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32">
                <a:moveTo>
                  <a:pt x="0" y="0"/>
                </a:moveTo>
                <a:lnTo>
                  <a:pt x="4" y="2"/>
                </a:lnTo>
                <a:lnTo>
                  <a:pt x="7" y="3"/>
                </a:lnTo>
                <a:lnTo>
                  <a:pt x="12" y="5"/>
                </a:lnTo>
                <a:lnTo>
                  <a:pt x="17" y="9"/>
                </a:lnTo>
                <a:lnTo>
                  <a:pt x="23" y="12"/>
                </a:lnTo>
                <a:lnTo>
                  <a:pt x="30" y="14"/>
                </a:lnTo>
                <a:lnTo>
                  <a:pt x="37" y="17"/>
                </a:lnTo>
                <a:lnTo>
                  <a:pt x="43" y="21"/>
                </a:lnTo>
                <a:lnTo>
                  <a:pt x="50" y="24"/>
                </a:lnTo>
                <a:lnTo>
                  <a:pt x="56" y="27"/>
                </a:lnTo>
                <a:lnTo>
                  <a:pt x="63" y="29"/>
                </a:lnTo>
                <a:lnTo>
                  <a:pt x="70" y="31"/>
                </a:lnTo>
                <a:lnTo>
                  <a:pt x="77" y="31"/>
                </a:lnTo>
                <a:lnTo>
                  <a:pt x="82" y="32"/>
                </a:lnTo>
                <a:lnTo>
                  <a:pt x="87" y="32"/>
                </a:lnTo>
                <a:lnTo>
                  <a:pt x="91" y="31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36" name="Freeform 16"/>
          <p:cNvSpPr>
            <a:spLocks noChangeArrowheads="1"/>
          </p:cNvSpPr>
          <p:nvPr/>
        </p:nvSpPr>
        <p:spPr bwMode="auto">
          <a:xfrm>
            <a:off x="6288088" y="1644650"/>
            <a:ext cx="138112" cy="127000"/>
          </a:xfrm>
          <a:custGeom>
            <a:avLst/>
            <a:gdLst>
              <a:gd name="T0" fmla="*/ 0 w 87"/>
              <a:gd name="T1" fmla="*/ 35 h 80"/>
              <a:gd name="T2" fmla="*/ 1 w 87"/>
              <a:gd name="T3" fmla="*/ 32 h 80"/>
              <a:gd name="T4" fmla="*/ 3 w 87"/>
              <a:gd name="T5" fmla="*/ 31 h 80"/>
              <a:gd name="T6" fmla="*/ 4 w 87"/>
              <a:gd name="T7" fmla="*/ 28 h 80"/>
              <a:gd name="T8" fmla="*/ 8 w 87"/>
              <a:gd name="T9" fmla="*/ 26 h 80"/>
              <a:gd name="T10" fmla="*/ 10 w 87"/>
              <a:gd name="T11" fmla="*/ 22 h 80"/>
              <a:gd name="T12" fmla="*/ 11 w 87"/>
              <a:gd name="T13" fmla="*/ 21 h 80"/>
              <a:gd name="T14" fmla="*/ 14 w 87"/>
              <a:gd name="T15" fmla="*/ 17 h 80"/>
              <a:gd name="T16" fmla="*/ 17 w 87"/>
              <a:gd name="T17" fmla="*/ 16 h 80"/>
              <a:gd name="T18" fmla="*/ 19 w 87"/>
              <a:gd name="T19" fmla="*/ 13 h 80"/>
              <a:gd name="T20" fmla="*/ 21 w 87"/>
              <a:gd name="T21" fmla="*/ 12 h 80"/>
              <a:gd name="T22" fmla="*/ 24 w 87"/>
              <a:gd name="T23" fmla="*/ 10 h 80"/>
              <a:gd name="T24" fmla="*/ 27 w 87"/>
              <a:gd name="T25" fmla="*/ 8 h 80"/>
              <a:gd name="T26" fmla="*/ 30 w 87"/>
              <a:gd name="T27" fmla="*/ 7 h 80"/>
              <a:gd name="T28" fmla="*/ 33 w 87"/>
              <a:gd name="T29" fmla="*/ 5 h 80"/>
              <a:gd name="T30" fmla="*/ 36 w 87"/>
              <a:gd name="T31" fmla="*/ 3 h 80"/>
              <a:gd name="T32" fmla="*/ 38 w 87"/>
              <a:gd name="T33" fmla="*/ 2 h 80"/>
              <a:gd name="T34" fmla="*/ 42 w 87"/>
              <a:gd name="T35" fmla="*/ 2 h 80"/>
              <a:gd name="T36" fmla="*/ 46 w 87"/>
              <a:gd name="T37" fmla="*/ 1 h 80"/>
              <a:gd name="T38" fmla="*/ 48 w 87"/>
              <a:gd name="T39" fmla="*/ 1 h 80"/>
              <a:gd name="T40" fmla="*/ 51 w 87"/>
              <a:gd name="T41" fmla="*/ 0 h 80"/>
              <a:gd name="T42" fmla="*/ 54 w 87"/>
              <a:gd name="T43" fmla="*/ 0 h 80"/>
              <a:gd name="T44" fmla="*/ 58 w 87"/>
              <a:gd name="T45" fmla="*/ 0 h 80"/>
              <a:gd name="T46" fmla="*/ 60 w 87"/>
              <a:gd name="T47" fmla="*/ 0 h 80"/>
              <a:gd name="T48" fmla="*/ 64 w 87"/>
              <a:gd name="T49" fmla="*/ 1 h 80"/>
              <a:gd name="T50" fmla="*/ 66 w 87"/>
              <a:gd name="T51" fmla="*/ 2 h 80"/>
              <a:gd name="T52" fmla="*/ 70 w 87"/>
              <a:gd name="T53" fmla="*/ 2 h 80"/>
              <a:gd name="T54" fmla="*/ 73 w 87"/>
              <a:gd name="T55" fmla="*/ 3 h 80"/>
              <a:gd name="T56" fmla="*/ 76 w 87"/>
              <a:gd name="T57" fmla="*/ 5 h 80"/>
              <a:gd name="T58" fmla="*/ 79 w 87"/>
              <a:gd name="T59" fmla="*/ 7 h 80"/>
              <a:gd name="T60" fmla="*/ 82 w 87"/>
              <a:gd name="T61" fmla="*/ 9 h 80"/>
              <a:gd name="T62" fmla="*/ 83 w 87"/>
              <a:gd name="T63" fmla="*/ 11 h 80"/>
              <a:gd name="T64" fmla="*/ 86 w 87"/>
              <a:gd name="T65" fmla="*/ 13 h 80"/>
              <a:gd name="T66" fmla="*/ 87 w 87"/>
              <a:gd name="T67" fmla="*/ 17 h 80"/>
              <a:gd name="T68" fmla="*/ 87 w 87"/>
              <a:gd name="T69" fmla="*/ 21 h 80"/>
              <a:gd name="T70" fmla="*/ 85 w 87"/>
              <a:gd name="T71" fmla="*/ 24 h 80"/>
              <a:gd name="T72" fmla="*/ 83 w 87"/>
              <a:gd name="T73" fmla="*/ 28 h 80"/>
              <a:gd name="T74" fmla="*/ 82 w 87"/>
              <a:gd name="T75" fmla="*/ 32 h 80"/>
              <a:gd name="T76" fmla="*/ 80 w 87"/>
              <a:gd name="T77" fmla="*/ 37 h 80"/>
              <a:gd name="T78" fmla="*/ 77 w 87"/>
              <a:gd name="T79" fmla="*/ 42 h 80"/>
              <a:gd name="T80" fmla="*/ 73 w 87"/>
              <a:gd name="T81" fmla="*/ 47 h 80"/>
              <a:gd name="T82" fmla="*/ 70 w 87"/>
              <a:gd name="T83" fmla="*/ 52 h 80"/>
              <a:gd name="T84" fmla="*/ 66 w 87"/>
              <a:gd name="T85" fmla="*/ 57 h 80"/>
              <a:gd name="T86" fmla="*/ 63 w 87"/>
              <a:gd name="T87" fmla="*/ 62 h 80"/>
              <a:gd name="T88" fmla="*/ 59 w 87"/>
              <a:gd name="T89" fmla="*/ 67 h 80"/>
              <a:gd name="T90" fmla="*/ 56 w 87"/>
              <a:gd name="T91" fmla="*/ 69 h 80"/>
              <a:gd name="T92" fmla="*/ 54 w 87"/>
              <a:gd name="T93" fmla="*/ 73 h 80"/>
              <a:gd name="T94" fmla="*/ 51 w 87"/>
              <a:gd name="T95" fmla="*/ 77 h 80"/>
              <a:gd name="T96" fmla="*/ 49 w 87"/>
              <a:gd name="T97" fmla="*/ 80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7"/>
              <a:gd name="T148" fmla="*/ 0 h 80"/>
              <a:gd name="T149" fmla="*/ 87 w 87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7" h="80">
                <a:moveTo>
                  <a:pt x="0" y="35"/>
                </a:moveTo>
                <a:lnTo>
                  <a:pt x="1" y="32"/>
                </a:lnTo>
                <a:lnTo>
                  <a:pt x="3" y="31"/>
                </a:lnTo>
                <a:lnTo>
                  <a:pt x="4" y="28"/>
                </a:lnTo>
                <a:lnTo>
                  <a:pt x="8" y="26"/>
                </a:lnTo>
                <a:lnTo>
                  <a:pt x="10" y="22"/>
                </a:lnTo>
                <a:lnTo>
                  <a:pt x="11" y="21"/>
                </a:lnTo>
                <a:lnTo>
                  <a:pt x="14" y="17"/>
                </a:lnTo>
                <a:lnTo>
                  <a:pt x="17" y="16"/>
                </a:lnTo>
                <a:lnTo>
                  <a:pt x="19" y="13"/>
                </a:lnTo>
                <a:lnTo>
                  <a:pt x="21" y="12"/>
                </a:lnTo>
                <a:lnTo>
                  <a:pt x="24" y="10"/>
                </a:lnTo>
                <a:lnTo>
                  <a:pt x="27" y="8"/>
                </a:lnTo>
                <a:lnTo>
                  <a:pt x="30" y="7"/>
                </a:lnTo>
                <a:lnTo>
                  <a:pt x="33" y="5"/>
                </a:lnTo>
                <a:lnTo>
                  <a:pt x="36" y="3"/>
                </a:lnTo>
                <a:lnTo>
                  <a:pt x="38" y="2"/>
                </a:lnTo>
                <a:lnTo>
                  <a:pt x="42" y="2"/>
                </a:lnTo>
                <a:lnTo>
                  <a:pt x="46" y="1"/>
                </a:lnTo>
                <a:lnTo>
                  <a:pt x="48" y="1"/>
                </a:lnTo>
                <a:lnTo>
                  <a:pt x="51" y="0"/>
                </a:lnTo>
                <a:lnTo>
                  <a:pt x="54" y="0"/>
                </a:lnTo>
                <a:lnTo>
                  <a:pt x="58" y="0"/>
                </a:lnTo>
                <a:lnTo>
                  <a:pt x="60" y="0"/>
                </a:lnTo>
                <a:lnTo>
                  <a:pt x="64" y="1"/>
                </a:lnTo>
                <a:lnTo>
                  <a:pt x="66" y="2"/>
                </a:lnTo>
                <a:lnTo>
                  <a:pt x="70" y="2"/>
                </a:lnTo>
                <a:lnTo>
                  <a:pt x="73" y="3"/>
                </a:lnTo>
                <a:lnTo>
                  <a:pt x="76" y="5"/>
                </a:lnTo>
                <a:lnTo>
                  <a:pt x="79" y="7"/>
                </a:lnTo>
                <a:lnTo>
                  <a:pt x="82" y="9"/>
                </a:lnTo>
                <a:lnTo>
                  <a:pt x="83" y="11"/>
                </a:lnTo>
                <a:lnTo>
                  <a:pt x="86" y="13"/>
                </a:lnTo>
                <a:lnTo>
                  <a:pt x="87" y="17"/>
                </a:lnTo>
                <a:lnTo>
                  <a:pt x="87" y="21"/>
                </a:lnTo>
                <a:lnTo>
                  <a:pt x="85" y="24"/>
                </a:lnTo>
                <a:lnTo>
                  <a:pt x="83" y="28"/>
                </a:lnTo>
                <a:lnTo>
                  <a:pt x="82" y="32"/>
                </a:lnTo>
                <a:lnTo>
                  <a:pt x="80" y="37"/>
                </a:lnTo>
                <a:lnTo>
                  <a:pt x="77" y="42"/>
                </a:lnTo>
                <a:lnTo>
                  <a:pt x="73" y="47"/>
                </a:lnTo>
                <a:lnTo>
                  <a:pt x="70" y="52"/>
                </a:lnTo>
                <a:lnTo>
                  <a:pt x="66" y="57"/>
                </a:lnTo>
                <a:lnTo>
                  <a:pt x="63" y="62"/>
                </a:lnTo>
                <a:lnTo>
                  <a:pt x="59" y="67"/>
                </a:lnTo>
                <a:lnTo>
                  <a:pt x="56" y="69"/>
                </a:lnTo>
                <a:lnTo>
                  <a:pt x="54" y="73"/>
                </a:lnTo>
                <a:lnTo>
                  <a:pt x="51" y="77"/>
                </a:lnTo>
                <a:lnTo>
                  <a:pt x="49" y="80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37" name="Freeform 17"/>
          <p:cNvSpPr>
            <a:spLocks noChangeArrowheads="1"/>
          </p:cNvSpPr>
          <p:nvPr/>
        </p:nvSpPr>
        <p:spPr bwMode="auto">
          <a:xfrm>
            <a:off x="6294438" y="1333500"/>
            <a:ext cx="160337" cy="71438"/>
          </a:xfrm>
          <a:custGeom>
            <a:avLst/>
            <a:gdLst>
              <a:gd name="T0" fmla="*/ 0 w 101"/>
              <a:gd name="T1" fmla="*/ 36 h 45"/>
              <a:gd name="T2" fmla="*/ 0 w 101"/>
              <a:gd name="T3" fmla="*/ 30 h 45"/>
              <a:gd name="T4" fmla="*/ 0 w 101"/>
              <a:gd name="T5" fmla="*/ 25 h 45"/>
              <a:gd name="T6" fmla="*/ 2 w 101"/>
              <a:gd name="T7" fmla="*/ 20 h 45"/>
              <a:gd name="T8" fmla="*/ 4 w 101"/>
              <a:gd name="T9" fmla="*/ 17 h 45"/>
              <a:gd name="T10" fmla="*/ 6 w 101"/>
              <a:gd name="T11" fmla="*/ 15 h 45"/>
              <a:gd name="T12" fmla="*/ 8 w 101"/>
              <a:gd name="T13" fmla="*/ 13 h 45"/>
              <a:gd name="T14" fmla="*/ 12 w 101"/>
              <a:gd name="T15" fmla="*/ 11 h 45"/>
              <a:gd name="T16" fmla="*/ 16 w 101"/>
              <a:gd name="T17" fmla="*/ 9 h 45"/>
              <a:gd name="T18" fmla="*/ 19 w 101"/>
              <a:gd name="T19" fmla="*/ 9 h 45"/>
              <a:gd name="T20" fmla="*/ 24 w 101"/>
              <a:gd name="T21" fmla="*/ 8 h 45"/>
              <a:gd name="T22" fmla="*/ 29 w 101"/>
              <a:gd name="T23" fmla="*/ 7 h 45"/>
              <a:gd name="T24" fmla="*/ 34 w 101"/>
              <a:gd name="T25" fmla="*/ 7 h 45"/>
              <a:gd name="T26" fmla="*/ 39 w 101"/>
              <a:gd name="T27" fmla="*/ 7 h 45"/>
              <a:gd name="T28" fmla="*/ 45 w 101"/>
              <a:gd name="T29" fmla="*/ 6 h 45"/>
              <a:gd name="T30" fmla="*/ 50 w 101"/>
              <a:gd name="T31" fmla="*/ 5 h 45"/>
              <a:gd name="T32" fmla="*/ 55 w 101"/>
              <a:gd name="T33" fmla="*/ 5 h 45"/>
              <a:gd name="T34" fmla="*/ 59 w 101"/>
              <a:gd name="T35" fmla="*/ 4 h 45"/>
              <a:gd name="T36" fmla="*/ 62 w 101"/>
              <a:gd name="T37" fmla="*/ 4 h 45"/>
              <a:gd name="T38" fmla="*/ 66 w 101"/>
              <a:gd name="T39" fmla="*/ 3 h 45"/>
              <a:gd name="T40" fmla="*/ 69 w 101"/>
              <a:gd name="T41" fmla="*/ 1 h 45"/>
              <a:gd name="T42" fmla="*/ 73 w 101"/>
              <a:gd name="T43" fmla="*/ 0 h 45"/>
              <a:gd name="T44" fmla="*/ 76 w 101"/>
              <a:gd name="T45" fmla="*/ 0 h 45"/>
              <a:gd name="T46" fmla="*/ 79 w 101"/>
              <a:gd name="T47" fmla="*/ 0 h 45"/>
              <a:gd name="T48" fmla="*/ 81 w 101"/>
              <a:gd name="T49" fmla="*/ 0 h 45"/>
              <a:gd name="T50" fmla="*/ 83 w 101"/>
              <a:gd name="T51" fmla="*/ 0 h 45"/>
              <a:gd name="T52" fmla="*/ 86 w 101"/>
              <a:gd name="T53" fmla="*/ 0 h 45"/>
              <a:gd name="T54" fmla="*/ 89 w 101"/>
              <a:gd name="T55" fmla="*/ 1 h 45"/>
              <a:gd name="T56" fmla="*/ 91 w 101"/>
              <a:gd name="T57" fmla="*/ 2 h 45"/>
              <a:gd name="T58" fmla="*/ 94 w 101"/>
              <a:gd name="T59" fmla="*/ 5 h 45"/>
              <a:gd name="T60" fmla="*/ 95 w 101"/>
              <a:gd name="T61" fmla="*/ 7 h 45"/>
              <a:gd name="T62" fmla="*/ 97 w 101"/>
              <a:gd name="T63" fmla="*/ 11 h 45"/>
              <a:gd name="T64" fmla="*/ 99 w 101"/>
              <a:gd name="T65" fmla="*/ 15 h 45"/>
              <a:gd name="T66" fmla="*/ 100 w 101"/>
              <a:gd name="T67" fmla="*/ 16 h 45"/>
              <a:gd name="T68" fmla="*/ 100 w 101"/>
              <a:gd name="T69" fmla="*/ 18 h 45"/>
              <a:gd name="T70" fmla="*/ 101 w 101"/>
              <a:gd name="T71" fmla="*/ 20 h 45"/>
              <a:gd name="T72" fmla="*/ 101 w 101"/>
              <a:gd name="T73" fmla="*/ 24 h 45"/>
              <a:gd name="T74" fmla="*/ 101 w 101"/>
              <a:gd name="T75" fmla="*/ 26 h 45"/>
              <a:gd name="T76" fmla="*/ 100 w 101"/>
              <a:gd name="T77" fmla="*/ 28 h 45"/>
              <a:gd name="T78" fmla="*/ 100 w 101"/>
              <a:gd name="T79" fmla="*/ 30 h 45"/>
              <a:gd name="T80" fmla="*/ 100 w 101"/>
              <a:gd name="T81" fmla="*/ 32 h 45"/>
              <a:gd name="T82" fmla="*/ 98 w 101"/>
              <a:gd name="T83" fmla="*/ 36 h 45"/>
              <a:gd name="T84" fmla="*/ 97 w 101"/>
              <a:gd name="T85" fmla="*/ 39 h 45"/>
              <a:gd name="T86" fmla="*/ 94 w 101"/>
              <a:gd name="T87" fmla="*/ 42 h 45"/>
              <a:gd name="T88" fmla="*/ 90 w 101"/>
              <a:gd name="T89" fmla="*/ 43 h 45"/>
              <a:gd name="T90" fmla="*/ 87 w 101"/>
              <a:gd name="T91" fmla="*/ 45 h 45"/>
              <a:gd name="T92" fmla="*/ 80 w 101"/>
              <a:gd name="T93" fmla="*/ 44 h 45"/>
              <a:gd name="T94" fmla="*/ 73 w 101"/>
              <a:gd name="T95" fmla="*/ 44 h 45"/>
              <a:gd name="T96" fmla="*/ 62 w 101"/>
              <a:gd name="T97" fmla="*/ 44 h 45"/>
              <a:gd name="T98" fmla="*/ 53 w 101"/>
              <a:gd name="T99" fmla="*/ 43 h 45"/>
              <a:gd name="T100" fmla="*/ 43 w 101"/>
              <a:gd name="T101" fmla="*/ 44 h 45"/>
              <a:gd name="T102" fmla="*/ 32 w 101"/>
              <a:gd name="T103" fmla="*/ 44 h 45"/>
              <a:gd name="T104" fmla="*/ 20 w 101"/>
              <a:gd name="T105" fmla="*/ 45 h 45"/>
              <a:gd name="T106" fmla="*/ 12 w 101"/>
              <a:gd name="T107" fmla="*/ 45 h 45"/>
              <a:gd name="T108" fmla="*/ 9 w 101"/>
              <a:gd name="T109" fmla="*/ 45 h 45"/>
              <a:gd name="T110" fmla="*/ 6 w 101"/>
              <a:gd name="T111" fmla="*/ 44 h 45"/>
              <a:gd name="T112" fmla="*/ 5 w 101"/>
              <a:gd name="T113" fmla="*/ 42 h 45"/>
              <a:gd name="T114" fmla="*/ 4 w 101"/>
              <a:gd name="T115" fmla="*/ 41 h 45"/>
              <a:gd name="T116" fmla="*/ 2 w 101"/>
              <a:gd name="T117" fmla="*/ 37 h 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1"/>
              <a:gd name="T178" fmla="*/ 0 h 45"/>
              <a:gd name="T179" fmla="*/ 101 w 101"/>
              <a:gd name="T180" fmla="*/ 45 h 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1" h="45">
                <a:moveTo>
                  <a:pt x="0" y="36"/>
                </a:moveTo>
                <a:lnTo>
                  <a:pt x="0" y="30"/>
                </a:lnTo>
                <a:lnTo>
                  <a:pt x="0" y="25"/>
                </a:lnTo>
                <a:lnTo>
                  <a:pt x="2" y="20"/>
                </a:lnTo>
                <a:lnTo>
                  <a:pt x="4" y="17"/>
                </a:lnTo>
                <a:lnTo>
                  <a:pt x="6" y="15"/>
                </a:lnTo>
                <a:lnTo>
                  <a:pt x="8" y="13"/>
                </a:lnTo>
                <a:lnTo>
                  <a:pt x="12" y="11"/>
                </a:lnTo>
                <a:lnTo>
                  <a:pt x="16" y="9"/>
                </a:lnTo>
                <a:lnTo>
                  <a:pt x="19" y="9"/>
                </a:lnTo>
                <a:lnTo>
                  <a:pt x="24" y="8"/>
                </a:lnTo>
                <a:lnTo>
                  <a:pt x="29" y="7"/>
                </a:lnTo>
                <a:lnTo>
                  <a:pt x="34" y="7"/>
                </a:lnTo>
                <a:lnTo>
                  <a:pt x="39" y="7"/>
                </a:lnTo>
                <a:lnTo>
                  <a:pt x="45" y="6"/>
                </a:lnTo>
                <a:lnTo>
                  <a:pt x="50" y="5"/>
                </a:lnTo>
                <a:lnTo>
                  <a:pt x="55" y="5"/>
                </a:lnTo>
                <a:lnTo>
                  <a:pt x="59" y="4"/>
                </a:lnTo>
                <a:lnTo>
                  <a:pt x="62" y="4"/>
                </a:lnTo>
                <a:lnTo>
                  <a:pt x="66" y="3"/>
                </a:lnTo>
                <a:lnTo>
                  <a:pt x="69" y="1"/>
                </a:lnTo>
                <a:lnTo>
                  <a:pt x="73" y="0"/>
                </a:lnTo>
                <a:lnTo>
                  <a:pt x="76" y="0"/>
                </a:lnTo>
                <a:lnTo>
                  <a:pt x="79" y="0"/>
                </a:lnTo>
                <a:lnTo>
                  <a:pt x="81" y="0"/>
                </a:lnTo>
                <a:lnTo>
                  <a:pt x="83" y="0"/>
                </a:lnTo>
                <a:lnTo>
                  <a:pt x="86" y="0"/>
                </a:lnTo>
                <a:lnTo>
                  <a:pt x="89" y="1"/>
                </a:lnTo>
                <a:lnTo>
                  <a:pt x="91" y="2"/>
                </a:lnTo>
                <a:lnTo>
                  <a:pt x="94" y="5"/>
                </a:lnTo>
                <a:lnTo>
                  <a:pt x="95" y="7"/>
                </a:lnTo>
                <a:lnTo>
                  <a:pt x="97" y="11"/>
                </a:lnTo>
                <a:lnTo>
                  <a:pt x="99" y="15"/>
                </a:lnTo>
                <a:lnTo>
                  <a:pt x="100" y="16"/>
                </a:lnTo>
                <a:lnTo>
                  <a:pt x="100" y="18"/>
                </a:lnTo>
                <a:lnTo>
                  <a:pt x="101" y="20"/>
                </a:lnTo>
                <a:lnTo>
                  <a:pt x="101" y="24"/>
                </a:lnTo>
                <a:lnTo>
                  <a:pt x="101" y="26"/>
                </a:lnTo>
                <a:lnTo>
                  <a:pt x="100" y="28"/>
                </a:lnTo>
                <a:lnTo>
                  <a:pt x="100" y="30"/>
                </a:lnTo>
                <a:lnTo>
                  <a:pt x="100" y="32"/>
                </a:lnTo>
                <a:lnTo>
                  <a:pt x="98" y="36"/>
                </a:lnTo>
                <a:lnTo>
                  <a:pt x="97" y="39"/>
                </a:lnTo>
                <a:lnTo>
                  <a:pt x="94" y="42"/>
                </a:lnTo>
                <a:lnTo>
                  <a:pt x="90" y="43"/>
                </a:lnTo>
                <a:lnTo>
                  <a:pt x="87" y="45"/>
                </a:lnTo>
                <a:lnTo>
                  <a:pt x="80" y="44"/>
                </a:lnTo>
                <a:lnTo>
                  <a:pt x="73" y="44"/>
                </a:lnTo>
                <a:lnTo>
                  <a:pt x="62" y="44"/>
                </a:lnTo>
                <a:lnTo>
                  <a:pt x="53" y="43"/>
                </a:lnTo>
                <a:lnTo>
                  <a:pt x="43" y="44"/>
                </a:lnTo>
                <a:lnTo>
                  <a:pt x="32" y="44"/>
                </a:lnTo>
                <a:lnTo>
                  <a:pt x="20" y="45"/>
                </a:lnTo>
                <a:lnTo>
                  <a:pt x="12" y="45"/>
                </a:lnTo>
                <a:lnTo>
                  <a:pt x="9" y="45"/>
                </a:lnTo>
                <a:lnTo>
                  <a:pt x="6" y="44"/>
                </a:lnTo>
                <a:lnTo>
                  <a:pt x="5" y="42"/>
                </a:lnTo>
                <a:lnTo>
                  <a:pt x="4" y="41"/>
                </a:lnTo>
                <a:lnTo>
                  <a:pt x="2" y="37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38" name="Freeform 18"/>
          <p:cNvSpPr>
            <a:spLocks noChangeArrowheads="1"/>
          </p:cNvSpPr>
          <p:nvPr/>
        </p:nvSpPr>
        <p:spPr bwMode="auto">
          <a:xfrm>
            <a:off x="6318250" y="1406525"/>
            <a:ext cx="85725" cy="136525"/>
          </a:xfrm>
          <a:custGeom>
            <a:avLst/>
            <a:gdLst>
              <a:gd name="T0" fmla="*/ 48 w 54"/>
              <a:gd name="T1" fmla="*/ 0 h 86"/>
              <a:gd name="T2" fmla="*/ 51 w 54"/>
              <a:gd name="T3" fmla="*/ 5 h 86"/>
              <a:gd name="T4" fmla="*/ 53 w 54"/>
              <a:gd name="T5" fmla="*/ 8 h 86"/>
              <a:gd name="T6" fmla="*/ 54 w 54"/>
              <a:gd name="T7" fmla="*/ 14 h 86"/>
              <a:gd name="T8" fmla="*/ 53 w 54"/>
              <a:gd name="T9" fmla="*/ 20 h 86"/>
              <a:gd name="T10" fmla="*/ 51 w 54"/>
              <a:gd name="T11" fmla="*/ 26 h 86"/>
              <a:gd name="T12" fmla="*/ 47 w 54"/>
              <a:gd name="T13" fmla="*/ 33 h 86"/>
              <a:gd name="T14" fmla="*/ 44 w 54"/>
              <a:gd name="T15" fmla="*/ 40 h 86"/>
              <a:gd name="T16" fmla="*/ 39 w 54"/>
              <a:gd name="T17" fmla="*/ 46 h 86"/>
              <a:gd name="T18" fmla="*/ 34 w 54"/>
              <a:gd name="T19" fmla="*/ 52 h 86"/>
              <a:gd name="T20" fmla="*/ 29 w 54"/>
              <a:gd name="T21" fmla="*/ 59 h 86"/>
              <a:gd name="T22" fmla="*/ 23 w 54"/>
              <a:gd name="T23" fmla="*/ 65 h 86"/>
              <a:gd name="T24" fmla="*/ 18 w 54"/>
              <a:gd name="T25" fmla="*/ 71 h 86"/>
              <a:gd name="T26" fmla="*/ 12 w 54"/>
              <a:gd name="T27" fmla="*/ 76 h 86"/>
              <a:gd name="T28" fmla="*/ 7 w 54"/>
              <a:gd name="T29" fmla="*/ 81 h 86"/>
              <a:gd name="T30" fmla="*/ 4 w 54"/>
              <a:gd name="T31" fmla="*/ 84 h 86"/>
              <a:gd name="T32" fmla="*/ 0 w 54"/>
              <a:gd name="T33" fmla="*/ 86 h 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86"/>
              <a:gd name="T53" fmla="*/ 54 w 54"/>
              <a:gd name="T54" fmla="*/ 86 h 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86">
                <a:moveTo>
                  <a:pt x="48" y="0"/>
                </a:moveTo>
                <a:lnTo>
                  <a:pt x="51" y="5"/>
                </a:lnTo>
                <a:lnTo>
                  <a:pt x="53" y="8"/>
                </a:lnTo>
                <a:lnTo>
                  <a:pt x="54" y="14"/>
                </a:lnTo>
                <a:lnTo>
                  <a:pt x="53" y="20"/>
                </a:lnTo>
                <a:lnTo>
                  <a:pt x="51" y="26"/>
                </a:lnTo>
                <a:lnTo>
                  <a:pt x="47" y="33"/>
                </a:lnTo>
                <a:lnTo>
                  <a:pt x="44" y="40"/>
                </a:lnTo>
                <a:lnTo>
                  <a:pt x="39" y="46"/>
                </a:lnTo>
                <a:lnTo>
                  <a:pt x="34" y="52"/>
                </a:lnTo>
                <a:lnTo>
                  <a:pt x="29" y="59"/>
                </a:lnTo>
                <a:lnTo>
                  <a:pt x="23" y="65"/>
                </a:lnTo>
                <a:lnTo>
                  <a:pt x="18" y="71"/>
                </a:lnTo>
                <a:lnTo>
                  <a:pt x="12" y="76"/>
                </a:lnTo>
                <a:lnTo>
                  <a:pt x="7" y="81"/>
                </a:lnTo>
                <a:lnTo>
                  <a:pt x="4" y="84"/>
                </a:lnTo>
                <a:lnTo>
                  <a:pt x="0" y="86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39" name="Freeform 19"/>
          <p:cNvSpPr>
            <a:spLocks noChangeArrowheads="1"/>
          </p:cNvSpPr>
          <p:nvPr/>
        </p:nvSpPr>
        <p:spPr bwMode="auto">
          <a:xfrm>
            <a:off x="6348413" y="1406525"/>
            <a:ext cx="98425" cy="149225"/>
          </a:xfrm>
          <a:custGeom>
            <a:avLst/>
            <a:gdLst>
              <a:gd name="T0" fmla="*/ 56 w 62"/>
              <a:gd name="T1" fmla="*/ 0 h 94"/>
              <a:gd name="T2" fmla="*/ 60 w 62"/>
              <a:gd name="T3" fmla="*/ 6 h 94"/>
              <a:gd name="T4" fmla="*/ 61 w 62"/>
              <a:gd name="T5" fmla="*/ 15 h 94"/>
              <a:gd name="T6" fmla="*/ 62 w 62"/>
              <a:gd name="T7" fmla="*/ 21 h 94"/>
              <a:gd name="T8" fmla="*/ 61 w 62"/>
              <a:gd name="T9" fmla="*/ 29 h 94"/>
              <a:gd name="T10" fmla="*/ 59 w 62"/>
              <a:gd name="T11" fmla="*/ 35 h 94"/>
              <a:gd name="T12" fmla="*/ 56 w 62"/>
              <a:gd name="T13" fmla="*/ 44 h 94"/>
              <a:gd name="T14" fmla="*/ 51 w 62"/>
              <a:gd name="T15" fmla="*/ 50 h 94"/>
              <a:gd name="T16" fmla="*/ 45 w 62"/>
              <a:gd name="T17" fmla="*/ 57 h 94"/>
              <a:gd name="T18" fmla="*/ 41 w 62"/>
              <a:gd name="T19" fmla="*/ 63 h 94"/>
              <a:gd name="T20" fmla="*/ 35 w 62"/>
              <a:gd name="T21" fmla="*/ 70 h 94"/>
              <a:gd name="T22" fmla="*/ 28 w 62"/>
              <a:gd name="T23" fmla="*/ 75 h 94"/>
              <a:gd name="T24" fmla="*/ 22 w 62"/>
              <a:gd name="T25" fmla="*/ 80 h 94"/>
              <a:gd name="T26" fmla="*/ 17 w 62"/>
              <a:gd name="T27" fmla="*/ 85 h 94"/>
              <a:gd name="T28" fmla="*/ 11 w 62"/>
              <a:gd name="T29" fmla="*/ 87 h 94"/>
              <a:gd name="T30" fmla="*/ 5 w 62"/>
              <a:gd name="T31" fmla="*/ 91 h 94"/>
              <a:gd name="T32" fmla="*/ 0 w 62"/>
              <a:gd name="T33" fmla="*/ 94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2"/>
              <a:gd name="T52" fmla="*/ 0 h 94"/>
              <a:gd name="T53" fmla="*/ 62 w 62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2" h="94">
                <a:moveTo>
                  <a:pt x="56" y="0"/>
                </a:moveTo>
                <a:lnTo>
                  <a:pt x="60" y="6"/>
                </a:lnTo>
                <a:lnTo>
                  <a:pt x="61" y="15"/>
                </a:lnTo>
                <a:lnTo>
                  <a:pt x="62" y="21"/>
                </a:lnTo>
                <a:lnTo>
                  <a:pt x="61" y="29"/>
                </a:lnTo>
                <a:lnTo>
                  <a:pt x="59" y="35"/>
                </a:lnTo>
                <a:lnTo>
                  <a:pt x="56" y="44"/>
                </a:lnTo>
                <a:lnTo>
                  <a:pt x="51" y="50"/>
                </a:lnTo>
                <a:lnTo>
                  <a:pt x="45" y="57"/>
                </a:lnTo>
                <a:lnTo>
                  <a:pt x="41" y="63"/>
                </a:lnTo>
                <a:lnTo>
                  <a:pt x="35" y="70"/>
                </a:lnTo>
                <a:lnTo>
                  <a:pt x="28" y="75"/>
                </a:lnTo>
                <a:lnTo>
                  <a:pt x="22" y="80"/>
                </a:lnTo>
                <a:lnTo>
                  <a:pt x="17" y="85"/>
                </a:lnTo>
                <a:lnTo>
                  <a:pt x="11" y="87"/>
                </a:lnTo>
                <a:lnTo>
                  <a:pt x="5" y="91"/>
                </a:lnTo>
                <a:lnTo>
                  <a:pt x="0" y="94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0" name="Freeform 20"/>
          <p:cNvSpPr>
            <a:spLocks noChangeArrowheads="1"/>
          </p:cNvSpPr>
          <p:nvPr/>
        </p:nvSpPr>
        <p:spPr bwMode="auto">
          <a:xfrm>
            <a:off x="6048375" y="1811338"/>
            <a:ext cx="304800" cy="436562"/>
          </a:xfrm>
          <a:custGeom>
            <a:avLst/>
            <a:gdLst>
              <a:gd name="T0" fmla="*/ 192 w 192"/>
              <a:gd name="T1" fmla="*/ 0 h 275"/>
              <a:gd name="T2" fmla="*/ 180 w 192"/>
              <a:gd name="T3" fmla="*/ 14 h 275"/>
              <a:gd name="T4" fmla="*/ 169 w 192"/>
              <a:gd name="T5" fmla="*/ 29 h 275"/>
              <a:gd name="T6" fmla="*/ 159 w 192"/>
              <a:gd name="T7" fmla="*/ 43 h 275"/>
              <a:gd name="T8" fmla="*/ 147 w 192"/>
              <a:gd name="T9" fmla="*/ 58 h 275"/>
              <a:gd name="T10" fmla="*/ 136 w 192"/>
              <a:gd name="T11" fmla="*/ 71 h 275"/>
              <a:gd name="T12" fmla="*/ 124 w 192"/>
              <a:gd name="T13" fmla="*/ 86 h 275"/>
              <a:gd name="T14" fmla="*/ 113 w 192"/>
              <a:gd name="T15" fmla="*/ 101 h 275"/>
              <a:gd name="T16" fmla="*/ 101 w 192"/>
              <a:gd name="T17" fmla="*/ 117 h 275"/>
              <a:gd name="T18" fmla="*/ 89 w 192"/>
              <a:gd name="T19" fmla="*/ 133 h 275"/>
              <a:gd name="T20" fmla="*/ 78 w 192"/>
              <a:gd name="T21" fmla="*/ 150 h 275"/>
              <a:gd name="T22" fmla="*/ 66 w 192"/>
              <a:gd name="T23" fmla="*/ 168 h 275"/>
              <a:gd name="T24" fmla="*/ 53 w 192"/>
              <a:gd name="T25" fmla="*/ 186 h 275"/>
              <a:gd name="T26" fmla="*/ 40 w 192"/>
              <a:gd name="T27" fmla="*/ 206 h 275"/>
              <a:gd name="T28" fmla="*/ 27 w 192"/>
              <a:gd name="T29" fmla="*/ 227 h 275"/>
              <a:gd name="T30" fmla="*/ 14 w 192"/>
              <a:gd name="T31" fmla="*/ 251 h 275"/>
              <a:gd name="T32" fmla="*/ 0 w 192"/>
              <a:gd name="T33" fmla="*/ 275 h 2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2"/>
              <a:gd name="T52" fmla="*/ 0 h 275"/>
              <a:gd name="T53" fmla="*/ 192 w 192"/>
              <a:gd name="T54" fmla="*/ 275 h 2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2" h="275">
                <a:moveTo>
                  <a:pt x="192" y="0"/>
                </a:moveTo>
                <a:lnTo>
                  <a:pt x="180" y="14"/>
                </a:lnTo>
                <a:lnTo>
                  <a:pt x="169" y="29"/>
                </a:lnTo>
                <a:lnTo>
                  <a:pt x="159" y="43"/>
                </a:lnTo>
                <a:lnTo>
                  <a:pt x="147" y="58"/>
                </a:lnTo>
                <a:lnTo>
                  <a:pt x="136" y="71"/>
                </a:lnTo>
                <a:lnTo>
                  <a:pt x="124" y="86"/>
                </a:lnTo>
                <a:lnTo>
                  <a:pt x="113" y="101"/>
                </a:lnTo>
                <a:lnTo>
                  <a:pt x="101" y="117"/>
                </a:lnTo>
                <a:lnTo>
                  <a:pt x="89" y="133"/>
                </a:lnTo>
                <a:lnTo>
                  <a:pt x="78" y="150"/>
                </a:lnTo>
                <a:lnTo>
                  <a:pt x="66" y="168"/>
                </a:lnTo>
                <a:lnTo>
                  <a:pt x="53" y="186"/>
                </a:lnTo>
                <a:lnTo>
                  <a:pt x="40" y="206"/>
                </a:lnTo>
                <a:lnTo>
                  <a:pt x="27" y="227"/>
                </a:lnTo>
                <a:lnTo>
                  <a:pt x="14" y="251"/>
                </a:lnTo>
                <a:lnTo>
                  <a:pt x="0" y="275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1" name="Freeform 21"/>
          <p:cNvSpPr>
            <a:spLocks noChangeArrowheads="1"/>
          </p:cNvSpPr>
          <p:nvPr/>
        </p:nvSpPr>
        <p:spPr bwMode="auto">
          <a:xfrm>
            <a:off x="6026150" y="1790700"/>
            <a:ext cx="285750" cy="446088"/>
          </a:xfrm>
          <a:custGeom>
            <a:avLst/>
            <a:gdLst>
              <a:gd name="T0" fmla="*/ 0 w 180"/>
              <a:gd name="T1" fmla="*/ 281 h 281"/>
              <a:gd name="T2" fmla="*/ 11 w 180"/>
              <a:gd name="T3" fmla="*/ 262 h 281"/>
              <a:gd name="T4" fmla="*/ 22 w 180"/>
              <a:gd name="T5" fmla="*/ 240 h 281"/>
              <a:gd name="T6" fmla="*/ 34 w 180"/>
              <a:gd name="T7" fmla="*/ 221 h 281"/>
              <a:gd name="T8" fmla="*/ 46 w 180"/>
              <a:gd name="T9" fmla="*/ 202 h 281"/>
              <a:gd name="T10" fmla="*/ 57 w 180"/>
              <a:gd name="T11" fmla="*/ 183 h 281"/>
              <a:gd name="T12" fmla="*/ 69 w 180"/>
              <a:gd name="T13" fmla="*/ 163 h 281"/>
              <a:gd name="T14" fmla="*/ 81 w 180"/>
              <a:gd name="T15" fmla="*/ 145 h 281"/>
              <a:gd name="T16" fmla="*/ 93 w 180"/>
              <a:gd name="T17" fmla="*/ 126 h 281"/>
              <a:gd name="T18" fmla="*/ 104 w 180"/>
              <a:gd name="T19" fmla="*/ 108 h 281"/>
              <a:gd name="T20" fmla="*/ 116 w 180"/>
              <a:gd name="T21" fmla="*/ 90 h 281"/>
              <a:gd name="T22" fmla="*/ 129 w 180"/>
              <a:gd name="T23" fmla="*/ 72 h 281"/>
              <a:gd name="T24" fmla="*/ 141 w 180"/>
              <a:gd name="T25" fmla="*/ 54 h 281"/>
              <a:gd name="T26" fmla="*/ 154 w 180"/>
              <a:gd name="T27" fmla="*/ 36 h 281"/>
              <a:gd name="T28" fmla="*/ 166 w 180"/>
              <a:gd name="T29" fmla="*/ 18 h 281"/>
              <a:gd name="T30" fmla="*/ 180 w 180"/>
              <a:gd name="T31" fmla="*/ 0 h 2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0"/>
              <a:gd name="T49" fmla="*/ 0 h 281"/>
              <a:gd name="T50" fmla="*/ 180 w 180"/>
              <a:gd name="T51" fmla="*/ 281 h 2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0" h="281">
                <a:moveTo>
                  <a:pt x="0" y="281"/>
                </a:moveTo>
                <a:lnTo>
                  <a:pt x="11" y="262"/>
                </a:lnTo>
                <a:lnTo>
                  <a:pt x="22" y="240"/>
                </a:lnTo>
                <a:lnTo>
                  <a:pt x="34" y="221"/>
                </a:lnTo>
                <a:lnTo>
                  <a:pt x="46" y="202"/>
                </a:lnTo>
                <a:lnTo>
                  <a:pt x="57" y="183"/>
                </a:lnTo>
                <a:lnTo>
                  <a:pt x="69" y="163"/>
                </a:lnTo>
                <a:lnTo>
                  <a:pt x="81" y="145"/>
                </a:lnTo>
                <a:lnTo>
                  <a:pt x="93" y="126"/>
                </a:lnTo>
                <a:lnTo>
                  <a:pt x="104" y="108"/>
                </a:lnTo>
                <a:lnTo>
                  <a:pt x="116" y="90"/>
                </a:lnTo>
                <a:lnTo>
                  <a:pt x="129" y="72"/>
                </a:lnTo>
                <a:lnTo>
                  <a:pt x="141" y="54"/>
                </a:lnTo>
                <a:lnTo>
                  <a:pt x="154" y="36"/>
                </a:lnTo>
                <a:lnTo>
                  <a:pt x="166" y="18"/>
                </a:lnTo>
                <a:lnTo>
                  <a:pt x="180" y="0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2" name="Freeform 22"/>
          <p:cNvSpPr>
            <a:spLocks noChangeArrowheads="1"/>
          </p:cNvSpPr>
          <p:nvPr/>
        </p:nvSpPr>
        <p:spPr bwMode="auto">
          <a:xfrm>
            <a:off x="5994400" y="1690688"/>
            <a:ext cx="215900" cy="534987"/>
          </a:xfrm>
          <a:custGeom>
            <a:avLst/>
            <a:gdLst>
              <a:gd name="T0" fmla="*/ 0 w 136"/>
              <a:gd name="T1" fmla="*/ 337 h 337"/>
              <a:gd name="T2" fmla="*/ 14 w 136"/>
              <a:gd name="T3" fmla="*/ 312 h 337"/>
              <a:gd name="T4" fmla="*/ 28 w 136"/>
              <a:gd name="T5" fmla="*/ 289 h 337"/>
              <a:gd name="T6" fmla="*/ 41 w 136"/>
              <a:gd name="T7" fmla="*/ 265 h 337"/>
              <a:gd name="T8" fmla="*/ 52 w 136"/>
              <a:gd name="T9" fmla="*/ 242 h 337"/>
              <a:gd name="T10" fmla="*/ 63 w 136"/>
              <a:gd name="T11" fmla="*/ 218 h 337"/>
              <a:gd name="T12" fmla="*/ 74 w 136"/>
              <a:gd name="T13" fmla="*/ 196 h 337"/>
              <a:gd name="T14" fmla="*/ 84 w 136"/>
              <a:gd name="T15" fmla="*/ 174 h 337"/>
              <a:gd name="T16" fmla="*/ 92 w 136"/>
              <a:gd name="T17" fmla="*/ 151 h 337"/>
              <a:gd name="T18" fmla="*/ 100 w 136"/>
              <a:gd name="T19" fmla="*/ 130 h 337"/>
              <a:gd name="T20" fmla="*/ 108 w 136"/>
              <a:gd name="T21" fmla="*/ 108 h 337"/>
              <a:gd name="T22" fmla="*/ 113 w 136"/>
              <a:gd name="T23" fmla="*/ 86 h 337"/>
              <a:gd name="T24" fmla="*/ 120 w 136"/>
              <a:gd name="T25" fmla="*/ 64 h 337"/>
              <a:gd name="T26" fmla="*/ 126 w 136"/>
              <a:gd name="T27" fmla="*/ 43 h 337"/>
              <a:gd name="T28" fmla="*/ 131 w 136"/>
              <a:gd name="T29" fmla="*/ 22 h 337"/>
              <a:gd name="T30" fmla="*/ 136 w 136"/>
              <a:gd name="T31" fmla="*/ 0 h 3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6"/>
              <a:gd name="T49" fmla="*/ 0 h 337"/>
              <a:gd name="T50" fmla="*/ 136 w 136"/>
              <a:gd name="T51" fmla="*/ 337 h 33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6" h="337">
                <a:moveTo>
                  <a:pt x="0" y="337"/>
                </a:moveTo>
                <a:lnTo>
                  <a:pt x="14" y="312"/>
                </a:lnTo>
                <a:lnTo>
                  <a:pt x="28" y="289"/>
                </a:lnTo>
                <a:lnTo>
                  <a:pt x="41" y="265"/>
                </a:lnTo>
                <a:lnTo>
                  <a:pt x="52" y="242"/>
                </a:lnTo>
                <a:lnTo>
                  <a:pt x="63" y="218"/>
                </a:lnTo>
                <a:lnTo>
                  <a:pt x="74" y="196"/>
                </a:lnTo>
                <a:lnTo>
                  <a:pt x="84" y="174"/>
                </a:lnTo>
                <a:lnTo>
                  <a:pt x="92" y="151"/>
                </a:lnTo>
                <a:lnTo>
                  <a:pt x="100" y="130"/>
                </a:lnTo>
                <a:lnTo>
                  <a:pt x="108" y="108"/>
                </a:lnTo>
                <a:lnTo>
                  <a:pt x="113" y="86"/>
                </a:lnTo>
                <a:lnTo>
                  <a:pt x="120" y="64"/>
                </a:lnTo>
                <a:lnTo>
                  <a:pt x="126" y="43"/>
                </a:lnTo>
                <a:lnTo>
                  <a:pt x="131" y="22"/>
                </a:lnTo>
                <a:lnTo>
                  <a:pt x="136" y="0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3" name="Freeform 23"/>
          <p:cNvSpPr>
            <a:spLocks noChangeArrowheads="1"/>
          </p:cNvSpPr>
          <p:nvPr/>
        </p:nvSpPr>
        <p:spPr bwMode="auto">
          <a:xfrm>
            <a:off x="6051550" y="1760538"/>
            <a:ext cx="198438" cy="396875"/>
          </a:xfrm>
          <a:custGeom>
            <a:avLst/>
            <a:gdLst>
              <a:gd name="T0" fmla="*/ 0 w 125"/>
              <a:gd name="T1" fmla="*/ 250 h 250"/>
              <a:gd name="T2" fmla="*/ 10 w 125"/>
              <a:gd name="T3" fmla="*/ 232 h 250"/>
              <a:gd name="T4" fmla="*/ 21 w 125"/>
              <a:gd name="T5" fmla="*/ 213 h 250"/>
              <a:gd name="T6" fmla="*/ 30 w 125"/>
              <a:gd name="T7" fmla="*/ 197 h 250"/>
              <a:gd name="T8" fmla="*/ 40 w 125"/>
              <a:gd name="T9" fmla="*/ 179 h 250"/>
              <a:gd name="T10" fmla="*/ 48 w 125"/>
              <a:gd name="T11" fmla="*/ 163 h 250"/>
              <a:gd name="T12" fmla="*/ 58 w 125"/>
              <a:gd name="T13" fmla="*/ 146 h 250"/>
              <a:gd name="T14" fmla="*/ 66 w 125"/>
              <a:gd name="T15" fmla="*/ 131 h 250"/>
              <a:gd name="T16" fmla="*/ 75 w 125"/>
              <a:gd name="T17" fmla="*/ 115 h 250"/>
              <a:gd name="T18" fmla="*/ 82 w 125"/>
              <a:gd name="T19" fmla="*/ 100 h 250"/>
              <a:gd name="T20" fmla="*/ 90 w 125"/>
              <a:gd name="T21" fmla="*/ 84 h 250"/>
              <a:gd name="T22" fmla="*/ 96 w 125"/>
              <a:gd name="T23" fmla="*/ 67 h 250"/>
              <a:gd name="T24" fmla="*/ 104 w 125"/>
              <a:gd name="T25" fmla="*/ 51 h 250"/>
              <a:gd name="T26" fmla="*/ 111 w 125"/>
              <a:gd name="T27" fmla="*/ 35 h 250"/>
              <a:gd name="T28" fmla="*/ 117 w 125"/>
              <a:gd name="T29" fmla="*/ 19 h 250"/>
              <a:gd name="T30" fmla="*/ 125 w 125"/>
              <a:gd name="T31" fmla="*/ 0 h 2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5"/>
              <a:gd name="T49" fmla="*/ 0 h 250"/>
              <a:gd name="T50" fmla="*/ 125 w 125"/>
              <a:gd name="T51" fmla="*/ 250 h 2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5" h="250">
                <a:moveTo>
                  <a:pt x="0" y="250"/>
                </a:moveTo>
                <a:lnTo>
                  <a:pt x="10" y="232"/>
                </a:lnTo>
                <a:lnTo>
                  <a:pt x="21" y="213"/>
                </a:lnTo>
                <a:lnTo>
                  <a:pt x="30" y="197"/>
                </a:lnTo>
                <a:lnTo>
                  <a:pt x="40" y="179"/>
                </a:lnTo>
                <a:lnTo>
                  <a:pt x="48" y="163"/>
                </a:lnTo>
                <a:lnTo>
                  <a:pt x="58" y="146"/>
                </a:lnTo>
                <a:lnTo>
                  <a:pt x="66" y="131"/>
                </a:lnTo>
                <a:lnTo>
                  <a:pt x="75" y="115"/>
                </a:lnTo>
                <a:lnTo>
                  <a:pt x="82" y="100"/>
                </a:lnTo>
                <a:lnTo>
                  <a:pt x="90" y="84"/>
                </a:lnTo>
                <a:lnTo>
                  <a:pt x="96" y="67"/>
                </a:lnTo>
                <a:lnTo>
                  <a:pt x="104" y="51"/>
                </a:lnTo>
                <a:lnTo>
                  <a:pt x="111" y="35"/>
                </a:lnTo>
                <a:lnTo>
                  <a:pt x="117" y="19"/>
                </a:lnTo>
                <a:lnTo>
                  <a:pt x="125" y="0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4" name="Freeform 24"/>
          <p:cNvSpPr>
            <a:spLocks noChangeArrowheads="1"/>
          </p:cNvSpPr>
          <p:nvPr/>
        </p:nvSpPr>
        <p:spPr bwMode="auto">
          <a:xfrm>
            <a:off x="6164263" y="1570038"/>
            <a:ext cx="179387" cy="230187"/>
          </a:xfrm>
          <a:custGeom>
            <a:avLst/>
            <a:gdLst>
              <a:gd name="T0" fmla="*/ 0 w 113"/>
              <a:gd name="T1" fmla="*/ 0 h 145"/>
              <a:gd name="T2" fmla="*/ 5 w 113"/>
              <a:gd name="T3" fmla="*/ 8 h 145"/>
              <a:gd name="T4" fmla="*/ 8 w 113"/>
              <a:gd name="T5" fmla="*/ 18 h 145"/>
              <a:gd name="T6" fmla="*/ 11 w 113"/>
              <a:gd name="T7" fmla="*/ 28 h 145"/>
              <a:gd name="T8" fmla="*/ 14 w 113"/>
              <a:gd name="T9" fmla="*/ 37 h 145"/>
              <a:gd name="T10" fmla="*/ 18 w 113"/>
              <a:gd name="T11" fmla="*/ 48 h 145"/>
              <a:gd name="T12" fmla="*/ 22 w 113"/>
              <a:gd name="T13" fmla="*/ 58 h 145"/>
              <a:gd name="T14" fmla="*/ 25 w 113"/>
              <a:gd name="T15" fmla="*/ 69 h 145"/>
              <a:gd name="T16" fmla="*/ 32 w 113"/>
              <a:gd name="T17" fmla="*/ 79 h 145"/>
              <a:gd name="T18" fmla="*/ 38 w 113"/>
              <a:gd name="T19" fmla="*/ 88 h 145"/>
              <a:gd name="T20" fmla="*/ 46 w 113"/>
              <a:gd name="T21" fmla="*/ 97 h 145"/>
              <a:gd name="T22" fmla="*/ 54 w 113"/>
              <a:gd name="T23" fmla="*/ 106 h 145"/>
              <a:gd name="T24" fmla="*/ 64 w 113"/>
              <a:gd name="T25" fmla="*/ 115 h 145"/>
              <a:gd name="T26" fmla="*/ 74 w 113"/>
              <a:gd name="T27" fmla="*/ 122 h 145"/>
              <a:gd name="T28" fmla="*/ 86 w 113"/>
              <a:gd name="T29" fmla="*/ 130 h 145"/>
              <a:gd name="T30" fmla="*/ 99 w 113"/>
              <a:gd name="T31" fmla="*/ 138 h 145"/>
              <a:gd name="T32" fmla="*/ 113 w 113"/>
              <a:gd name="T33" fmla="*/ 145 h 1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3"/>
              <a:gd name="T52" fmla="*/ 0 h 145"/>
              <a:gd name="T53" fmla="*/ 113 w 113"/>
              <a:gd name="T54" fmla="*/ 145 h 1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3" h="145">
                <a:moveTo>
                  <a:pt x="0" y="0"/>
                </a:moveTo>
                <a:lnTo>
                  <a:pt x="5" y="8"/>
                </a:lnTo>
                <a:lnTo>
                  <a:pt x="8" y="18"/>
                </a:lnTo>
                <a:lnTo>
                  <a:pt x="11" y="28"/>
                </a:lnTo>
                <a:lnTo>
                  <a:pt x="14" y="37"/>
                </a:lnTo>
                <a:lnTo>
                  <a:pt x="18" y="48"/>
                </a:lnTo>
                <a:lnTo>
                  <a:pt x="22" y="58"/>
                </a:lnTo>
                <a:lnTo>
                  <a:pt x="25" y="69"/>
                </a:lnTo>
                <a:lnTo>
                  <a:pt x="32" y="79"/>
                </a:lnTo>
                <a:lnTo>
                  <a:pt x="38" y="88"/>
                </a:lnTo>
                <a:lnTo>
                  <a:pt x="46" y="97"/>
                </a:lnTo>
                <a:lnTo>
                  <a:pt x="54" y="106"/>
                </a:lnTo>
                <a:lnTo>
                  <a:pt x="64" y="115"/>
                </a:lnTo>
                <a:lnTo>
                  <a:pt x="74" y="122"/>
                </a:lnTo>
                <a:lnTo>
                  <a:pt x="86" y="130"/>
                </a:lnTo>
                <a:lnTo>
                  <a:pt x="99" y="138"/>
                </a:lnTo>
                <a:lnTo>
                  <a:pt x="113" y="145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5" name="Freeform 25"/>
          <p:cNvSpPr>
            <a:spLocks noChangeArrowheads="1"/>
          </p:cNvSpPr>
          <p:nvPr/>
        </p:nvSpPr>
        <p:spPr bwMode="auto">
          <a:xfrm>
            <a:off x="6229350" y="1503363"/>
            <a:ext cx="134938" cy="268287"/>
          </a:xfrm>
          <a:custGeom>
            <a:avLst/>
            <a:gdLst>
              <a:gd name="T0" fmla="*/ 0 w 85"/>
              <a:gd name="T1" fmla="*/ 0 h 169"/>
              <a:gd name="T2" fmla="*/ 2 w 85"/>
              <a:gd name="T3" fmla="*/ 13 h 169"/>
              <a:gd name="T4" fmla="*/ 3 w 85"/>
              <a:gd name="T5" fmla="*/ 25 h 169"/>
              <a:gd name="T6" fmla="*/ 5 w 85"/>
              <a:gd name="T7" fmla="*/ 40 h 169"/>
              <a:gd name="T8" fmla="*/ 9 w 85"/>
              <a:gd name="T9" fmla="*/ 51 h 169"/>
              <a:gd name="T10" fmla="*/ 11 w 85"/>
              <a:gd name="T11" fmla="*/ 63 h 169"/>
              <a:gd name="T12" fmla="*/ 14 w 85"/>
              <a:gd name="T13" fmla="*/ 76 h 169"/>
              <a:gd name="T14" fmla="*/ 18 w 85"/>
              <a:gd name="T15" fmla="*/ 87 h 169"/>
              <a:gd name="T16" fmla="*/ 23 w 85"/>
              <a:gd name="T17" fmla="*/ 99 h 169"/>
              <a:gd name="T18" fmla="*/ 26 w 85"/>
              <a:gd name="T19" fmla="*/ 109 h 169"/>
              <a:gd name="T20" fmla="*/ 33 w 85"/>
              <a:gd name="T21" fmla="*/ 118 h 169"/>
              <a:gd name="T22" fmla="*/ 38 w 85"/>
              <a:gd name="T23" fmla="*/ 129 h 169"/>
              <a:gd name="T24" fmla="*/ 47 w 85"/>
              <a:gd name="T25" fmla="*/ 138 h 169"/>
              <a:gd name="T26" fmla="*/ 54 w 85"/>
              <a:gd name="T27" fmla="*/ 147 h 169"/>
              <a:gd name="T28" fmla="*/ 63 w 85"/>
              <a:gd name="T29" fmla="*/ 155 h 169"/>
              <a:gd name="T30" fmla="*/ 73 w 85"/>
              <a:gd name="T31" fmla="*/ 162 h 169"/>
              <a:gd name="T32" fmla="*/ 85 w 85"/>
              <a:gd name="T33" fmla="*/ 169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169"/>
              <a:gd name="T53" fmla="*/ 85 w 85"/>
              <a:gd name="T54" fmla="*/ 169 h 1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169">
                <a:moveTo>
                  <a:pt x="0" y="0"/>
                </a:moveTo>
                <a:lnTo>
                  <a:pt x="2" y="13"/>
                </a:lnTo>
                <a:lnTo>
                  <a:pt x="3" y="25"/>
                </a:lnTo>
                <a:lnTo>
                  <a:pt x="5" y="40"/>
                </a:lnTo>
                <a:lnTo>
                  <a:pt x="9" y="51"/>
                </a:lnTo>
                <a:lnTo>
                  <a:pt x="11" y="63"/>
                </a:lnTo>
                <a:lnTo>
                  <a:pt x="14" y="76"/>
                </a:lnTo>
                <a:lnTo>
                  <a:pt x="18" y="87"/>
                </a:lnTo>
                <a:lnTo>
                  <a:pt x="23" y="99"/>
                </a:lnTo>
                <a:lnTo>
                  <a:pt x="26" y="109"/>
                </a:lnTo>
                <a:lnTo>
                  <a:pt x="33" y="118"/>
                </a:lnTo>
                <a:lnTo>
                  <a:pt x="38" y="129"/>
                </a:lnTo>
                <a:lnTo>
                  <a:pt x="47" y="138"/>
                </a:lnTo>
                <a:lnTo>
                  <a:pt x="54" y="147"/>
                </a:lnTo>
                <a:lnTo>
                  <a:pt x="63" y="155"/>
                </a:lnTo>
                <a:lnTo>
                  <a:pt x="73" y="162"/>
                </a:lnTo>
                <a:lnTo>
                  <a:pt x="85" y="169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6" name="Freeform 26"/>
          <p:cNvSpPr>
            <a:spLocks noChangeArrowheads="1"/>
          </p:cNvSpPr>
          <p:nvPr/>
        </p:nvSpPr>
        <p:spPr bwMode="auto">
          <a:xfrm>
            <a:off x="6069013" y="1281113"/>
            <a:ext cx="76200" cy="90487"/>
          </a:xfrm>
          <a:custGeom>
            <a:avLst/>
            <a:gdLst>
              <a:gd name="T0" fmla="*/ 48 w 48"/>
              <a:gd name="T1" fmla="*/ 57 h 57"/>
              <a:gd name="T2" fmla="*/ 44 w 48"/>
              <a:gd name="T3" fmla="*/ 56 h 57"/>
              <a:gd name="T4" fmla="*/ 41 w 48"/>
              <a:gd name="T5" fmla="*/ 53 h 57"/>
              <a:gd name="T6" fmla="*/ 37 w 48"/>
              <a:gd name="T7" fmla="*/ 49 h 57"/>
              <a:gd name="T8" fmla="*/ 34 w 48"/>
              <a:gd name="T9" fmla="*/ 48 h 57"/>
              <a:gd name="T10" fmla="*/ 33 w 48"/>
              <a:gd name="T11" fmla="*/ 44 h 57"/>
              <a:gd name="T12" fmla="*/ 30 w 48"/>
              <a:gd name="T13" fmla="*/ 42 h 57"/>
              <a:gd name="T14" fmla="*/ 30 w 48"/>
              <a:gd name="T15" fmla="*/ 38 h 57"/>
              <a:gd name="T16" fmla="*/ 27 w 48"/>
              <a:gd name="T17" fmla="*/ 34 h 57"/>
              <a:gd name="T18" fmla="*/ 27 w 48"/>
              <a:gd name="T19" fmla="*/ 33 h 57"/>
              <a:gd name="T20" fmla="*/ 25 w 48"/>
              <a:gd name="T21" fmla="*/ 29 h 57"/>
              <a:gd name="T22" fmla="*/ 23 w 48"/>
              <a:gd name="T23" fmla="*/ 26 h 57"/>
              <a:gd name="T24" fmla="*/ 21 w 48"/>
              <a:gd name="T25" fmla="*/ 23 h 57"/>
              <a:gd name="T26" fmla="*/ 20 w 48"/>
              <a:gd name="T27" fmla="*/ 22 h 57"/>
              <a:gd name="T28" fmla="*/ 17 w 48"/>
              <a:gd name="T29" fmla="*/ 21 h 57"/>
              <a:gd name="T30" fmla="*/ 15 w 48"/>
              <a:gd name="T31" fmla="*/ 19 h 57"/>
              <a:gd name="T32" fmla="*/ 12 w 48"/>
              <a:gd name="T33" fmla="*/ 19 h 57"/>
              <a:gd name="T34" fmla="*/ 10 w 48"/>
              <a:gd name="T35" fmla="*/ 19 h 57"/>
              <a:gd name="T36" fmla="*/ 7 w 48"/>
              <a:gd name="T37" fmla="*/ 19 h 57"/>
              <a:gd name="T38" fmla="*/ 5 w 48"/>
              <a:gd name="T39" fmla="*/ 18 h 57"/>
              <a:gd name="T40" fmla="*/ 3 w 48"/>
              <a:gd name="T41" fmla="*/ 16 h 57"/>
              <a:gd name="T42" fmla="*/ 2 w 48"/>
              <a:gd name="T43" fmla="*/ 13 h 57"/>
              <a:gd name="T44" fmla="*/ 1 w 48"/>
              <a:gd name="T45" fmla="*/ 12 h 57"/>
              <a:gd name="T46" fmla="*/ 0 w 48"/>
              <a:gd name="T47" fmla="*/ 10 h 57"/>
              <a:gd name="T48" fmla="*/ 0 w 48"/>
              <a:gd name="T49" fmla="*/ 8 h 57"/>
              <a:gd name="T50" fmla="*/ 1 w 48"/>
              <a:gd name="T51" fmla="*/ 6 h 57"/>
              <a:gd name="T52" fmla="*/ 2 w 48"/>
              <a:gd name="T53" fmla="*/ 3 h 57"/>
              <a:gd name="T54" fmla="*/ 3 w 48"/>
              <a:gd name="T55" fmla="*/ 0 h 57"/>
              <a:gd name="T56" fmla="*/ 2 w 48"/>
              <a:gd name="T57" fmla="*/ 4 h 57"/>
              <a:gd name="T58" fmla="*/ 2 w 48"/>
              <a:gd name="T59" fmla="*/ 8 h 57"/>
              <a:gd name="T60" fmla="*/ 3 w 48"/>
              <a:gd name="T61" fmla="*/ 11 h 57"/>
              <a:gd name="T62" fmla="*/ 4 w 48"/>
              <a:gd name="T63" fmla="*/ 13 h 57"/>
              <a:gd name="T64" fmla="*/ 5 w 48"/>
              <a:gd name="T65" fmla="*/ 14 h 57"/>
              <a:gd name="T66" fmla="*/ 9 w 48"/>
              <a:gd name="T67" fmla="*/ 16 h 57"/>
              <a:gd name="T68" fmla="*/ 12 w 48"/>
              <a:gd name="T69" fmla="*/ 16 h 57"/>
              <a:gd name="T70" fmla="*/ 15 w 48"/>
              <a:gd name="T71" fmla="*/ 17 h 57"/>
              <a:gd name="T72" fmla="*/ 18 w 48"/>
              <a:gd name="T73" fmla="*/ 17 h 57"/>
              <a:gd name="T74" fmla="*/ 22 w 48"/>
              <a:gd name="T75" fmla="*/ 16 h 57"/>
              <a:gd name="T76" fmla="*/ 26 w 48"/>
              <a:gd name="T77" fmla="*/ 15 h 57"/>
              <a:gd name="T78" fmla="*/ 30 w 48"/>
              <a:gd name="T79" fmla="*/ 13 h 57"/>
              <a:gd name="T80" fmla="*/ 33 w 48"/>
              <a:gd name="T81" fmla="*/ 12 h 57"/>
              <a:gd name="T82" fmla="*/ 38 w 48"/>
              <a:gd name="T83" fmla="*/ 9 h 57"/>
              <a:gd name="T84" fmla="*/ 42 w 48"/>
              <a:gd name="T85" fmla="*/ 5 h 57"/>
              <a:gd name="T86" fmla="*/ 42 w 48"/>
              <a:gd name="T87" fmla="*/ 7 h 57"/>
              <a:gd name="T88" fmla="*/ 42 w 48"/>
              <a:gd name="T89" fmla="*/ 9 h 57"/>
              <a:gd name="T90" fmla="*/ 41 w 48"/>
              <a:gd name="T91" fmla="*/ 12 h 57"/>
              <a:gd name="T92" fmla="*/ 41 w 48"/>
              <a:gd name="T93" fmla="*/ 13 h 57"/>
              <a:gd name="T94" fmla="*/ 38 w 48"/>
              <a:gd name="T95" fmla="*/ 17 h 57"/>
              <a:gd name="T96" fmla="*/ 37 w 48"/>
              <a:gd name="T97" fmla="*/ 19 h 57"/>
              <a:gd name="T98" fmla="*/ 34 w 48"/>
              <a:gd name="T99" fmla="*/ 23 h 57"/>
              <a:gd name="T100" fmla="*/ 33 w 48"/>
              <a:gd name="T101" fmla="*/ 25 h 57"/>
              <a:gd name="T102" fmla="*/ 33 w 48"/>
              <a:gd name="T103" fmla="*/ 29 h 57"/>
              <a:gd name="T104" fmla="*/ 33 w 48"/>
              <a:gd name="T105" fmla="*/ 33 h 57"/>
              <a:gd name="T106" fmla="*/ 33 w 48"/>
              <a:gd name="T107" fmla="*/ 37 h 57"/>
              <a:gd name="T108" fmla="*/ 34 w 48"/>
              <a:gd name="T109" fmla="*/ 40 h 57"/>
              <a:gd name="T110" fmla="*/ 36 w 48"/>
              <a:gd name="T111" fmla="*/ 44 h 57"/>
              <a:gd name="T112" fmla="*/ 38 w 48"/>
              <a:gd name="T113" fmla="*/ 49 h 57"/>
              <a:gd name="T114" fmla="*/ 43 w 48"/>
              <a:gd name="T115" fmla="*/ 52 h 57"/>
              <a:gd name="T116" fmla="*/ 48 w 48"/>
              <a:gd name="T117" fmla="*/ 57 h 57"/>
              <a:gd name="T118" fmla="*/ 48 w 48"/>
              <a:gd name="T119" fmla="*/ 57 h 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"/>
              <a:gd name="T181" fmla="*/ 0 h 57"/>
              <a:gd name="T182" fmla="*/ 48 w 48"/>
              <a:gd name="T183" fmla="*/ 57 h 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" h="57">
                <a:moveTo>
                  <a:pt x="48" y="57"/>
                </a:moveTo>
                <a:lnTo>
                  <a:pt x="44" y="56"/>
                </a:lnTo>
                <a:lnTo>
                  <a:pt x="41" y="53"/>
                </a:lnTo>
                <a:lnTo>
                  <a:pt x="37" y="49"/>
                </a:lnTo>
                <a:lnTo>
                  <a:pt x="34" y="48"/>
                </a:lnTo>
                <a:lnTo>
                  <a:pt x="33" y="44"/>
                </a:lnTo>
                <a:lnTo>
                  <a:pt x="30" y="42"/>
                </a:lnTo>
                <a:lnTo>
                  <a:pt x="30" y="38"/>
                </a:lnTo>
                <a:lnTo>
                  <a:pt x="27" y="34"/>
                </a:lnTo>
                <a:lnTo>
                  <a:pt x="27" y="33"/>
                </a:lnTo>
                <a:lnTo>
                  <a:pt x="25" y="29"/>
                </a:lnTo>
                <a:lnTo>
                  <a:pt x="23" y="26"/>
                </a:lnTo>
                <a:lnTo>
                  <a:pt x="21" y="23"/>
                </a:lnTo>
                <a:lnTo>
                  <a:pt x="20" y="22"/>
                </a:lnTo>
                <a:lnTo>
                  <a:pt x="17" y="21"/>
                </a:lnTo>
                <a:lnTo>
                  <a:pt x="15" y="19"/>
                </a:lnTo>
                <a:lnTo>
                  <a:pt x="12" y="19"/>
                </a:lnTo>
                <a:lnTo>
                  <a:pt x="10" y="19"/>
                </a:lnTo>
                <a:lnTo>
                  <a:pt x="7" y="19"/>
                </a:lnTo>
                <a:lnTo>
                  <a:pt x="5" y="18"/>
                </a:lnTo>
                <a:lnTo>
                  <a:pt x="3" y="16"/>
                </a:lnTo>
                <a:lnTo>
                  <a:pt x="2" y="13"/>
                </a:lnTo>
                <a:lnTo>
                  <a:pt x="1" y="12"/>
                </a:lnTo>
                <a:lnTo>
                  <a:pt x="0" y="10"/>
                </a:lnTo>
                <a:lnTo>
                  <a:pt x="0" y="8"/>
                </a:lnTo>
                <a:lnTo>
                  <a:pt x="1" y="6"/>
                </a:lnTo>
                <a:lnTo>
                  <a:pt x="2" y="3"/>
                </a:lnTo>
                <a:lnTo>
                  <a:pt x="3" y="0"/>
                </a:lnTo>
                <a:lnTo>
                  <a:pt x="2" y="4"/>
                </a:lnTo>
                <a:lnTo>
                  <a:pt x="2" y="8"/>
                </a:lnTo>
                <a:lnTo>
                  <a:pt x="3" y="11"/>
                </a:lnTo>
                <a:lnTo>
                  <a:pt x="4" y="13"/>
                </a:lnTo>
                <a:lnTo>
                  <a:pt x="5" y="14"/>
                </a:lnTo>
                <a:lnTo>
                  <a:pt x="9" y="16"/>
                </a:lnTo>
                <a:lnTo>
                  <a:pt x="12" y="16"/>
                </a:lnTo>
                <a:lnTo>
                  <a:pt x="15" y="17"/>
                </a:lnTo>
                <a:lnTo>
                  <a:pt x="18" y="17"/>
                </a:lnTo>
                <a:lnTo>
                  <a:pt x="22" y="16"/>
                </a:lnTo>
                <a:lnTo>
                  <a:pt x="26" y="15"/>
                </a:lnTo>
                <a:lnTo>
                  <a:pt x="30" y="13"/>
                </a:lnTo>
                <a:lnTo>
                  <a:pt x="33" y="12"/>
                </a:lnTo>
                <a:lnTo>
                  <a:pt x="38" y="9"/>
                </a:lnTo>
                <a:lnTo>
                  <a:pt x="42" y="5"/>
                </a:lnTo>
                <a:lnTo>
                  <a:pt x="42" y="7"/>
                </a:lnTo>
                <a:lnTo>
                  <a:pt x="42" y="9"/>
                </a:lnTo>
                <a:lnTo>
                  <a:pt x="41" y="12"/>
                </a:lnTo>
                <a:lnTo>
                  <a:pt x="41" y="13"/>
                </a:lnTo>
                <a:lnTo>
                  <a:pt x="38" y="17"/>
                </a:lnTo>
                <a:lnTo>
                  <a:pt x="37" y="19"/>
                </a:lnTo>
                <a:lnTo>
                  <a:pt x="34" y="23"/>
                </a:lnTo>
                <a:lnTo>
                  <a:pt x="33" y="25"/>
                </a:lnTo>
                <a:lnTo>
                  <a:pt x="33" y="29"/>
                </a:lnTo>
                <a:lnTo>
                  <a:pt x="33" y="33"/>
                </a:lnTo>
                <a:lnTo>
                  <a:pt x="33" y="37"/>
                </a:lnTo>
                <a:lnTo>
                  <a:pt x="34" y="40"/>
                </a:lnTo>
                <a:lnTo>
                  <a:pt x="36" y="44"/>
                </a:lnTo>
                <a:lnTo>
                  <a:pt x="38" y="49"/>
                </a:lnTo>
                <a:lnTo>
                  <a:pt x="43" y="52"/>
                </a:lnTo>
                <a:lnTo>
                  <a:pt x="48" y="57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7" name="Freeform 27"/>
          <p:cNvSpPr>
            <a:spLocks noChangeArrowheads="1"/>
          </p:cNvSpPr>
          <p:nvPr/>
        </p:nvSpPr>
        <p:spPr bwMode="auto">
          <a:xfrm>
            <a:off x="6284913" y="1174750"/>
            <a:ext cx="26987" cy="109538"/>
          </a:xfrm>
          <a:custGeom>
            <a:avLst/>
            <a:gdLst>
              <a:gd name="T0" fmla="*/ 2 w 17"/>
              <a:gd name="T1" fmla="*/ 69 h 69"/>
              <a:gd name="T2" fmla="*/ 3 w 17"/>
              <a:gd name="T3" fmla="*/ 65 h 69"/>
              <a:gd name="T4" fmla="*/ 5 w 17"/>
              <a:gd name="T5" fmla="*/ 62 h 69"/>
              <a:gd name="T6" fmla="*/ 8 w 17"/>
              <a:gd name="T7" fmla="*/ 58 h 69"/>
              <a:gd name="T8" fmla="*/ 10 w 17"/>
              <a:gd name="T9" fmla="*/ 55 h 69"/>
              <a:gd name="T10" fmla="*/ 11 w 17"/>
              <a:gd name="T11" fmla="*/ 48 h 69"/>
              <a:gd name="T12" fmla="*/ 12 w 17"/>
              <a:gd name="T13" fmla="*/ 43 h 69"/>
              <a:gd name="T14" fmla="*/ 12 w 17"/>
              <a:gd name="T15" fmla="*/ 39 h 69"/>
              <a:gd name="T16" fmla="*/ 12 w 17"/>
              <a:gd name="T17" fmla="*/ 35 h 69"/>
              <a:gd name="T18" fmla="*/ 11 w 17"/>
              <a:gd name="T19" fmla="*/ 31 h 69"/>
              <a:gd name="T20" fmla="*/ 10 w 17"/>
              <a:gd name="T21" fmla="*/ 27 h 69"/>
              <a:gd name="T22" fmla="*/ 6 w 17"/>
              <a:gd name="T23" fmla="*/ 25 h 69"/>
              <a:gd name="T24" fmla="*/ 5 w 17"/>
              <a:gd name="T25" fmla="*/ 22 h 69"/>
              <a:gd name="T26" fmla="*/ 3 w 17"/>
              <a:gd name="T27" fmla="*/ 20 h 69"/>
              <a:gd name="T28" fmla="*/ 2 w 17"/>
              <a:gd name="T29" fmla="*/ 16 h 69"/>
              <a:gd name="T30" fmla="*/ 1 w 17"/>
              <a:gd name="T31" fmla="*/ 13 h 69"/>
              <a:gd name="T32" fmla="*/ 0 w 17"/>
              <a:gd name="T33" fmla="*/ 9 h 69"/>
              <a:gd name="T34" fmla="*/ 0 w 17"/>
              <a:gd name="T35" fmla="*/ 4 h 69"/>
              <a:gd name="T36" fmla="*/ 1 w 17"/>
              <a:gd name="T37" fmla="*/ 0 h 69"/>
              <a:gd name="T38" fmla="*/ 2 w 17"/>
              <a:gd name="T39" fmla="*/ 3 h 69"/>
              <a:gd name="T40" fmla="*/ 3 w 17"/>
              <a:gd name="T41" fmla="*/ 4 h 69"/>
              <a:gd name="T42" fmla="*/ 5 w 17"/>
              <a:gd name="T43" fmla="*/ 7 h 69"/>
              <a:gd name="T44" fmla="*/ 8 w 17"/>
              <a:gd name="T45" fmla="*/ 10 h 69"/>
              <a:gd name="T46" fmla="*/ 10 w 17"/>
              <a:gd name="T47" fmla="*/ 14 h 69"/>
              <a:gd name="T48" fmla="*/ 12 w 17"/>
              <a:gd name="T49" fmla="*/ 16 h 69"/>
              <a:gd name="T50" fmla="*/ 13 w 17"/>
              <a:gd name="T51" fmla="*/ 22 h 69"/>
              <a:gd name="T52" fmla="*/ 15 w 17"/>
              <a:gd name="T53" fmla="*/ 25 h 69"/>
              <a:gd name="T54" fmla="*/ 16 w 17"/>
              <a:gd name="T55" fmla="*/ 30 h 69"/>
              <a:gd name="T56" fmla="*/ 17 w 17"/>
              <a:gd name="T57" fmla="*/ 35 h 69"/>
              <a:gd name="T58" fmla="*/ 17 w 17"/>
              <a:gd name="T59" fmla="*/ 40 h 69"/>
              <a:gd name="T60" fmla="*/ 16 w 17"/>
              <a:gd name="T61" fmla="*/ 44 h 69"/>
              <a:gd name="T62" fmla="*/ 16 w 17"/>
              <a:gd name="T63" fmla="*/ 48 h 69"/>
              <a:gd name="T64" fmla="*/ 14 w 17"/>
              <a:gd name="T65" fmla="*/ 51 h 69"/>
              <a:gd name="T66" fmla="*/ 12 w 17"/>
              <a:gd name="T67" fmla="*/ 55 h 69"/>
              <a:gd name="T68" fmla="*/ 11 w 17"/>
              <a:gd name="T69" fmla="*/ 59 h 69"/>
              <a:gd name="T70" fmla="*/ 10 w 17"/>
              <a:gd name="T71" fmla="*/ 60 h 69"/>
              <a:gd name="T72" fmla="*/ 8 w 17"/>
              <a:gd name="T73" fmla="*/ 62 h 69"/>
              <a:gd name="T74" fmla="*/ 5 w 17"/>
              <a:gd name="T75" fmla="*/ 65 h 69"/>
              <a:gd name="T76" fmla="*/ 2 w 17"/>
              <a:gd name="T77" fmla="*/ 69 h 69"/>
              <a:gd name="T78" fmla="*/ 2 w 17"/>
              <a:gd name="T79" fmla="*/ 69 h 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"/>
              <a:gd name="T121" fmla="*/ 0 h 69"/>
              <a:gd name="T122" fmla="*/ 17 w 17"/>
              <a:gd name="T123" fmla="*/ 69 h 6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" h="69">
                <a:moveTo>
                  <a:pt x="2" y="69"/>
                </a:moveTo>
                <a:lnTo>
                  <a:pt x="3" y="65"/>
                </a:lnTo>
                <a:lnTo>
                  <a:pt x="5" y="62"/>
                </a:lnTo>
                <a:lnTo>
                  <a:pt x="8" y="58"/>
                </a:lnTo>
                <a:lnTo>
                  <a:pt x="10" y="55"/>
                </a:lnTo>
                <a:lnTo>
                  <a:pt x="11" y="48"/>
                </a:lnTo>
                <a:lnTo>
                  <a:pt x="12" y="43"/>
                </a:lnTo>
                <a:lnTo>
                  <a:pt x="12" y="39"/>
                </a:lnTo>
                <a:lnTo>
                  <a:pt x="12" y="35"/>
                </a:lnTo>
                <a:lnTo>
                  <a:pt x="11" y="31"/>
                </a:lnTo>
                <a:lnTo>
                  <a:pt x="10" y="27"/>
                </a:lnTo>
                <a:lnTo>
                  <a:pt x="6" y="25"/>
                </a:lnTo>
                <a:lnTo>
                  <a:pt x="5" y="22"/>
                </a:lnTo>
                <a:lnTo>
                  <a:pt x="3" y="20"/>
                </a:lnTo>
                <a:lnTo>
                  <a:pt x="2" y="16"/>
                </a:lnTo>
                <a:lnTo>
                  <a:pt x="1" y="13"/>
                </a:lnTo>
                <a:lnTo>
                  <a:pt x="0" y="9"/>
                </a:lnTo>
                <a:lnTo>
                  <a:pt x="0" y="4"/>
                </a:lnTo>
                <a:lnTo>
                  <a:pt x="1" y="0"/>
                </a:lnTo>
                <a:lnTo>
                  <a:pt x="2" y="3"/>
                </a:lnTo>
                <a:lnTo>
                  <a:pt x="3" y="4"/>
                </a:lnTo>
                <a:lnTo>
                  <a:pt x="5" y="7"/>
                </a:lnTo>
                <a:lnTo>
                  <a:pt x="8" y="10"/>
                </a:lnTo>
                <a:lnTo>
                  <a:pt x="10" y="14"/>
                </a:lnTo>
                <a:lnTo>
                  <a:pt x="12" y="16"/>
                </a:lnTo>
                <a:lnTo>
                  <a:pt x="13" y="22"/>
                </a:lnTo>
                <a:lnTo>
                  <a:pt x="15" y="25"/>
                </a:lnTo>
                <a:lnTo>
                  <a:pt x="16" y="30"/>
                </a:lnTo>
                <a:lnTo>
                  <a:pt x="17" y="35"/>
                </a:lnTo>
                <a:lnTo>
                  <a:pt x="17" y="40"/>
                </a:lnTo>
                <a:lnTo>
                  <a:pt x="16" y="44"/>
                </a:lnTo>
                <a:lnTo>
                  <a:pt x="16" y="48"/>
                </a:lnTo>
                <a:lnTo>
                  <a:pt x="14" y="51"/>
                </a:lnTo>
                <a:lnTo>
                  <a:pt x="12" y="55"/>
                </a:lnTo>
                <a:lnTo>
                  <a:pt x="11" y="59"/>
                </a:lnTo>
                <a:lnTo>
                  <a:pt x="10" y="60"/>
                </a:lnTo>
                <a:lnTo>
                  <a:pt x="8" y="62"/>
                </a:lnTo>
                <a:lnTo>
                  <a:pt x="5" y="65"/>
                </a:lnTo>
                <a:lnTo>
                  <a:pt x="2" y="69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8" name="Freeform 28"/>
          <p:cNvSpPr>
            <a:spLocks noChangeArrowheads="1"/>
          </p:cNvSpPr>
          <p:nvPr/>
        </p:nvSpPr>
        <p:spPr bwMode="auto">
          <a:xfrm>
            <a:off x="6140450" y="1031875"/>
            <a:ext cx="481013" cy="150813"/>
          </a:xfrm>
          <a:custGeom>
            <a:avLst/>
            <a:gdLst>
              <a:gd name="T0" fmla="*/ 3 w 303"/>
              <a:gd name="T1" fmla="*/ 84 h 95"/>
              <a:gd name="T2" fmla="*/ 11 w 303"/>
              <a:gd name="T3" fmla="*/ 86 h 95"/>
              <a:gd name="T4" fmla="*/ 23 w 303"/>
              <a:gd name="T5" fmla="*/ 89 h 95"/>
              <a:gd name="T6" fmla="*/ 38 w 303"/>
              <a:gd name="T7" fmla="*/ 91 h 95"/>
              <a:gd name="T8" fmla="*/ 52 w 303"/>
              <a:gd name="T9" fmla="*/ 91 h 95"/>
              <a:gd name="T10" fmla="*/ 67 w 303"/>
              <a:gd name="T11" fmla="*/ 89 h 95"/>
              <a:gd name="T12" fmla="*/ 80 w 303"/>
              <a:gd name="T13" fmla="*/ 84 h 95"/>
              <a:gd name="T14" fmla="*/ 93 w 303"/>
              <a:gd name="T15" fmla="*/ 73 h 95"/>
              <a:gd name="T16" fmla="*/ 100 w 303"/>
              <a:gd name="T17" fmla="*/ 69 h 95"/>
              <a:gd name="T18" fmla="*/ 105 w 303"/>
              <a:gd name="T19" fmla="*/ 75 h 95"/>
              <a:gd name="T20" fmla="*/ 119 w 303"/>
              <a:gd name="T21" fmla="*/ 79 h 95"/>
              <a:gd name="T22" fmla="*/ 136 w 303"/>
              <a:gd name="T23" fmla="*/ 79 h 95"/>
              <a:gd name="T24" fmla="*/ 154 w 303"/>
              <a:gd name="T25" fmla="*/ 77 h 95"/>
              <a:gd name="T26" fmla="*/ 175 w 303"/>
              <a:gd name="T27" fmla="*/ 69 h 95"/>
              <a:gd name="T28" fmla="*/ 194 w 303"/>
              <a:gd name="T29" fmla="*/ 59 h 95"/>
              <a:gd name="T30" fmla="*/ 216 w 303"/>
              <a:gd name="T31" fmla="*/ 47 h 95"/>
              <a:gd name="T32" fmla="*/ 237 w 303"/>
              <a:gd name="T33" fmla="*/ 33 h 95"/>
              <a:gd name="T34" fmla="*/ 259 w 303"/>
              <a:gd name="T35" fmla="*/ 16 h 95"/>
              <a:gd name="T36" fmla="*/ 267 w 303"/>
              <a:gd name="T37" fmla="*/ 9 h 95"/>
              <a:gd name="T38" fmla="*/ 274 w 303"/>
              <a:gd name="T39" fmla="*/ 0 h 95"/>
              <a:gd name="T40" fmla="*/ 271 w 303"/>
              <a:gd name="T41" fmla="*/ 10 h 95"/>
              <a:gd name="T42" fmla="*/ 266 w 303"/>
              <a:gd name="T43" fmla="*/ 16 h 95"/>
              <a:gd name="T44" fmla="*/ 257 w 303"/>
              <a:gd name="T45" fmla="*/ 24 h 95"/>
              <a:gd name="T46" fmla="*/ 265 w 303"/>
              <a:gd name="T47" fmla="*/ 22 h 95"/>
              <a:gd name="T48" fmla="*/ 274 w 303"/>
              <a:gd name="T49" fmla="*/ 20 h 95"/>
              <a:gd name="T50" fmla="*/ 286 w 303"/>
              <a:gd name="T51" fmla="*/ 15 h 95"/>
              <a:gd name="T52" fmla="*/ 303 w 303"/>
              <a:gd name="T53" fmla="*/ 5 h 95"/>
              <a:gd name="T54" fmla="*/ 295 w 303"/>
              <a:gd name="T55" fmla="*/ 14 h 95"/>
              <a:gd name="T56" fmla="*/ 287 w 303"/>
              <a:gd name="T57" fmla="*/ 21 h 95"/>
              <a:gd name="T58" fmla="*/ 279 w 303"/>
              <a:gd name="T59" fmla="*/ 25 h 95"/>
              <a:gd name="T60" fmla="*/ 272 w 303"/>
              <a:gd name="T61" fmla="*/ 28 h 95"/>
              <a:gd name="T62" fmla="*/ 264 w 303"/>
              <a:gd name="T63" fmla="*/ 29 h 95"/>
              <a:gd name="T64" fmla="*/ 254 w 303"/>
              <a:gd name="T65" fmla="*/ 32 h 95"/>
              <a:gd name="T66" fmla="*/ 244 w 303"/>
              <a:gd name="T67" fmla="*/ 35 h 95"/>
              <a:gd name="T68" fmla="*/ 233 w 303"/>
              <a:gd name="T69" fmla="*/ 43 h 95"/>
              <a:gd name="T70" fmla="*/ 223 w 303"/>
              <a:gd name="T71" fmla="*/ 48 h 95"/>
              <a:gd name="T72" fmla="*/ 212 w 303"/>
              <a:gd name="T73" fmla="*/ 54 h 95"/>
              <a:gd name="T74" fmla="*/ 202 w 303"/>
              <a:gd name="T75" fmla="*/ 61 h 95"/>
              <a:gd name="T76" fmla="*/ 194 w 303"/>
              <a:gd name="T77" fmla="*/ 69 h 95"/>
              <a:gd name="T78" fmla="*/ 184 w 303"/>
              <a:gd name="T79" fmla="*/ 76 h 95"/>
              <a:gd name="T80" fmla="*/ 177 w 303"/>
              <a:gd name="T81" fmla="*/ 79 h 95"/>
              <a:gd name="T82" fmla="*/ 168 w 303"/>
              <a:gd name="T83" fmla="*/ 84 h 95"/>
              <a:gd name="T84" fmla="*/ 156 w 303"/>
              <a:gd name="T85" fmla="*/ 87 h 95"/>
              <a:gd name="T86" fmla="*/ 142 w 303"/>
              <a:gd name="T87" fmla="*/ 91 h 95"/>
              <a:gd name="T88" fmla="*/ 128 w 303"/>
              <a:gd name="T89" fmla="*/ 93 h 95"/>
              <a:gd name="T90" fmla="*/ 114 w 303"/>
              <a:gd name="T91" fmla="*/ 93 h 95"/>
              <a:gd name="T92" fmla="*/ 103 w 303"/>
              <a:gd name="T93" fmla="*/ 91 h 95"/>
              <a:gd name="T94" fmla="*/ 95 w 303"/>
              <a:gd name="T95" fmla="*/ 85 h 95"/>
              <a:gd name="T96" fmla="*/ 87 w 303"/>
              <a:gd name="T97" fmla="*/ 84 h 95"/>
              <a:gd name="T98" fmla="*/ 79 w 303"/>
              <a:gd name="T99" fmla="*/ 89 h 95"/>
              <a:gd name="T100" fmla="*/ 69 w 303"/>
              <a:gd name="T101" fmla="*/ 94 h 95"/>
              <a:gd name="T102" fmla="*/ 58 w 303"/>
              <a:gd name="T103" fmla="*/ 94 h 95"/>
              <a:gd name="T104" fmla="*/ 47 w 303"/>
              <a:gd name="T105" fmla="*/ 94 h 95"/>
              <a:gd name="T106" fmla="*/ 34 w 303"/>
              <a:gd name="T107" fmla="*/ 94 h 95"/>
              <a:gd name="T108" fmla="*/ 21 w 303"/>
              <a:gd name="T109" fmla="*/ 91 h 95"/>
              <a:gd name="T110" fmla="*/ 6 w 303"/>
              <a:gd name="T111" fmla="*/ 85 h 95"/>
              <a:gd name="T112" fmla="*/ 0 w 303"/>
              <a:gd name="T113" fmla="*/ 83 h 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3"/>
              <a:gd name="T172" fmla="*/ 0 h 95"/>
              <a:gd name="T173" fmla="*/ 303 w 303"/>
              <a:gd name="T174" fmla="*/ 95 h 9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3" h="95">
                <a:moveTo>
                  <a:pt x="0" y="83"/>
                </a:moveTo>
                <a:lnTo>
                  <a:pt x="3" y="84"/>
                </a:lnTo>
                <a:lnTo>
                  <a:pt x="6" y="85"/>
                </a:lnTo>
                <a:lnTo>
                  <a:pt x="11" y="86"/>
                </a:lnTo>
                <a:lnTo>
                  <a:pt x="17" y="88"/>
                </a:lnTo>
                <a:lnTo>
                  <a:pt x="23" y="89"/>
                </a:lnTo>
                <a:lnTo>
                  <a:pt x="31" y="90"/>
                </a:lnTo>
                <a:lnTo>
                  <a:pt x="38" y="91"/>
                </a:lnTo>
                <a:lnTo>
                  <a:pt x="44" y="92"/>
                </a:lnTo>
                <a:lnTo>
                  <a:pt x="52" y="91"/>
                </a:lnTo>
                <a:lnTo>
                  <a:pt x="59" y="91"/>
                </a:lnTo>
                <a:lnTo>
                  <a:pt x="67" y="89"/>
                </a:lnTo>
                <a:lnTo>
                  <a:pt x="75" y="87"/>
                </a:lnTo>
                <a:lnTo>
                  <a:pt x="80" y="84"/>
                </a:lnTo>
                <a:lnTo>
                  <a:pt x="87" y="79"/>
                </a:lnTo>
                <a:lnTo>
                  <a:pt x="93" y="73"/>
                </a:lnTo>
                <a:lnTo>
                  <a:pt x="96" y="67"/>
                </a:lnTo>
                <a:lnTo>
                  <a:pt x="100" y="69"/>
                </a:lnTo>
                <a:lnTo>
                  <a:pt x="102" y="71"/>
                </a:lnTo>
                <a:lnTo>
                  <a:pt x="105" y="75"/>
                </a:lnTo>
                <a:lnTo>
                  <a:pt x="111" y="79"/>
                </a:lnTo>
                <a:lnTo>
                  <a:pt x="119" y="79"/>
                </a:lnTo>
                <a:lnTo>
                  <a:pt x="128" y="80"/>
                </a:lnTo>
                <a:lnTo>
                  <a:pt x="136" y="79"/>
                </a:lnTo>
                <a:lnTo>
                  <a:pt x="145" y="79"/>
                </a:lnTo>
                <a:lnTo>
                  <a:pt x="154" y="77"/>
                </a:lnTo>
                <a:lnTo>
                  <a:pt x="164" y="73"/>
                </a:lnTo>
                <a:lnTo>
                  <a:pt x="175" y="69"/>
                </a:lnTo>
                <a:lnTo>
                  <a:pt x="184" y="65"/>
                </a:lnTo>
                <a:lnTo>
                  <a:pt x="194" y="59"/>
                </a:lnTo>
                <a:lnTo>
                  <a:pt x="206" y="54"/>
                </a:lnTo>
                <a:lnTo>
                  <a:pt x="216" y="47"/>
                </a:lnTo>
                <a:lnTo>
                  <a:pt x="227" y="39"/>
                </a:lnTo>
                <a:lnTo>
                  <a:pt x="237" y="33"/>
                </a:lnTo>
                <a:lnTo>
                  <a:pt x="248" y="24"/>
                </a:lnTo>
                <a:lnTo>
                  <a:pt x="259" y="16"/>
                </a:lnTo>
                <a:lnTo>
                  <a:pt x="264" y="13"/>
                </a:lnTo>
                <a:lnTo>
                  <a:pt x="267" y="9"/>
                </a:lnTo>
                <a:lnTo>
                  <a:pt x="271" y="7"/>
                </a:lnTo>
                <a:lnTo>
                  <a:pt x="274" y="0"/>
                </a:lnTo>
                <a:lnTo>
                  <a:pt x="272" y="7"/>
                </a:lnTo>
                <a:lnTo>
                  <a:pt x="271" y="10"/>
                </a:lnTo>
                <a:lnTo>
                  <a:pt x="267" y="14"/>
                </a:lnTo>
                <a:lnTo>
                  <a:pt x="266" y="16"/>
                </a:lnTo>
                <a:lnTo>
                  <a:pt x="260" y="21"/>
                </a:lnTo>
                <a:lnTo>
                  <a:pt x="257" y="24"/>
                </a:lnTo>
                <a:lnTo>
                  <a:pt x="261" y="23"/>
                </a:lnTo>
                <a:lnTo>
                  <a:pt x="265" y="22"/>
                </a:lnTo>
                <a:lnTo>
                  <a:pt x="270" y="22"/>
                </a:lnTo>
                <a:lnTo>
                  <a:pt x="274" y="20"/>
                </a:lnTo>
                <a:lnTo>
                  <a:pt x="280" y="19"/>
                </a:lnTo>
                <a:lnTo>
                  <a:pt x="286" y="15"/>
                </a:lnTo>
                <a:lnTo>
                  <a:pt x="294" y="11"/>
                </a:lnTo>
                <a:lnTo>
                  <a:pt x="303" y="5"/>
                </a:lnTo>
                <a:lnTo>
                  <a:pt x="299" y="10"/>
                </a:lnTo>
                <a:lnTo>
                  <a:pt x="295" y="14"/>
                </a:lnTo>
                <a:lnTo>
                  <a:pt x="290" y="19"/>
                </a:lnTo>
                <a:lnTo>
                  <a:pt x="287" y="21"/>
                </a:lnTo>
                <a:lnTo>
                  <a:pt x="282" y="23"/>
                </a:lnTo>
                <a:lnTo>
                  <a:pt x="279" y="25"/>
                </a:lnTo>
                <a:lnTo>
                  <a:pt x="276" y="26"/>
                </a:lnTo>
                <a:lnTo>
                  <a:pt x="272" y="28"/>
                </a:lnTo>
                <a:lnTo>
                  <a:pt x="267" y="28"/>
                </a:lnTo>
                <a:lnTo>
                  <a:pt x="264" y="29"/>
                </a:lnTo>
                <a:lnTo>
                  <a:pt x="260" y="30"/>
                </a:lnTo>
                <a:lnTo>
                  <a:pt x="254" y="32"/>
                </a:lnTo>
                <a:lnTo>
                  <a:pt x="249" y="34"/>
                </a:lnTo>
                <a:lnTo>
                  <a:pt x="244" y="35"/>
                </a:lnTo>
                <a:lnTo>
                  <a:pt x="239" y="38"/>
                </a:lnTo>
                <a:lnTo>
                  <a:pt x="233" y="43"/>
                </a:lnTo>
                <a:lnTo>
                  <a:pt x="229" y="44"/>
                </a:lnTo>
                <a:lnTo>
                  <a:pt x="223" y="48"/>
                </a:lnTo>
                <a:lnTo>
                  <a:pt x="218" y="51"/>
                </a:lnTo>
                <a:lnTo>
                  <a:pt x="212" y="54"/>
                </a:lnTo>
                <a:lnTo>
                  <a:pt x="208" y="58"/>
                </a:lnTo>
                <a:lnTo>
                  <a:pt x="202" y="61"/>
                </a:lnTo>
                <a:lnTo>
                  <a:pt x="197" y="65"/>
                </a:lnTo>
                <a:lnTo>
                  <a:pt x="194" y="69"/>
                </a:lnTo>
                <a:lnTo>
                  <a:pt x="188" y="72"/>
                </a:lnTo>
                <a:lnTo>
                  <a:pt x="184" y="76"/>
                </a:lnTo>
                <a:lnTo>
                  <a:pt x="182" y="79"/>
                </a:lnTo>
                <a:lnTo>
                  <a:pt x="177" y="79"/>
                </a:lnTo>
                <a:lnTo>
                  <a:pt x="174" y="82"/>
                </a:lnTo>
                <a:lnTo>
                  <a:pt x="168" y="84"/>
                </a:lnTo>
                <a:lnTo>
                  <a:pt x="162" y="85"/>
                </a:lnTo>
                <a:lnTo>
                  <a:pt x="156" y="87"/>
                </a:lnTo>
                <a:lnTo>
                  <a:pt x="149" y="89"/>
                </a:lnTo>
                <a:lnTo>
                  <a:pt x="142" y="91"/>
                </a:lnTo>
                <a:lnTo>
                  <a:pt x="135" y="91"/>
                </a:lnTo>
                <a:lnTo>
                  <a:pt x="128" y="93"/>
                </a:lnTo>
                <a:lnTo>
                  <a:pt x="120" y="93"/>
                </a:lnTo>
                <a:lnTo>
                  <a:pt x="114" y="93"/>
                </a:lnTo>
                <a:lnTo>
                  <a:pt x="108" y="92"/>
                </a:lnTo>
                <a:lnTo>
                  <a:pt x="103" y="91"/>
                </a:lnTo>
                <a:lnTo>
                  <a:pt x="99" y="89"/>
                </a:lnTo>
                <a:lnTo>
                  <a:pt x="95" y="85"/>
                </a:lnTo>
                <a:lnTo>
                  <a:pt x="93" y="84"/>
                </a:lnTo>
                <a:lnTo>
                  <a:pt x="87" y="84"/>
                </a:lnTo>
                <a:lnTo>
                  <a:pt x="83" y="87"/>
                </a:lnTo>
                <a:lnTo>
                  <a:pt x="79" y="89"/>
                </a:lnTo>
                <a:lnTo>
                  <a:pt x="75" y="92"/>
                </a:lnTo>
                <a:lnTo>
                  <a:pt x="69" y="94"/>
                </a:lnTo>
                <a:lnTo>
                  <a:pt x="65" y="94"/>
                </a:lnTo>
                <a:lnTo>
                  <a:pt x="58" y="94"/>
                </a:lnTo>
                <a:lnTo>
                  <a:pt x="53" y="95"/>
                </a:lnTo>
                <a:lnTo>
                  <a:pt x="47" y="94"/>
                </a:lnTo>
                <a:lnTo>
                  <a:pt x="40" y="94"/>
                </a:lnTo>
                <a:lnTo>
                  <a:pt x="34" y="94"/>
                </a:lnTo>
                <a:lnTo>
                  <a:pt x="27" y="93"/>
                </a:lnTo>
                <a:lnTo>
                  <a:pt x="21" y="91"/>
                </a:lnTo>
                <a:lnTo>
                  <a:pt x="14" y="89"/>
                </a:lnTo>
                <a:lnTo>
                  <a:pt x="6" y="85"/>
                </a:lnTo>
                <a:lnTo>
                  <a:pt x="0" y="83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9" name="Freeform 29"/>
          <p:cNvSpPr>
            <a:spLocks noChangeArrowheads="1"/>
          </p:cNvSpPr>
          <p:nvPr/>
        </p:nvSpPr>
        <p:spPr bwMode="auto">
          <a:xfrm>
            <a:off x="6542088" y="1141413"/>
            <a:ext cx="128587" cy="47625"/>
          </a:xfrm>
          <a:custGeom>
            <a:avLst/>
            <a:gdLst>
              <a:gd name="T0" fmla="*/ 0 w 81"/>
              <a:gd name="T1" fmla="*/ 30 h 30"/>
              <a:gd name="T2" fmla="*/ 13 w 81"/>
              <a:gd name="T3" fmla="*/ 30 h 30"/>
              <a:gd name="T4" fmla="*/ 24 w 81"/>
              <a:gd name="T5" fmla="*/ 30 h 30"/>
              <a:gd name="T6" fmla="*/ 34 w 81"/>
              <a:gd name="T7" fmla="*/ 27 h 30"/>
              <a:gd name="T8" fmla="*/ 44 w 81"/>
              <a:gd name="T9" fmla="*/ 25 h 30"/>
              <a:gd name="T10" fmla="*/ 54 w 81"/>
              <a:gd name="T11" fmla="*/ 20 h 30"/>
              <a:gd name="T12" fmla="*/ 63 w 81"/>
              <a:gd name="T13" fmla="*/ 14 h 30"/>
              <a:gd name="T14" fmla="*/ 71 w 81"/>
              <a:gd name="T15" fmla="*/ 8 h 30"/>
              <a:gd name="T16" fmla="*/ 81 w 81"/>
              <a:gd name="T17" fmla="*/ 0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"/>
              <a:gd name="T28" fmla="*/ 0 h 30"/>
              <a:gd name="T29" fmla="*/ 81 w 81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" h="30">
                <a:moveTo>
                  <a:pt x="0" y="30"/>
                </a:moveTo>
                <a:lnTo>
                  <a:pt x="13" y="30"/>
                </a:lnTo>
                <a:lnTo>
                  <a:pt x="24" y="30"/>
                </a:lnTo>
                <a:lnTo>
                  <a:pt x="34" y="27"/>
                </a:lnTo>
                <a:lnTo>
                  <a:pt x="44" y="25"/>
                </a:lnTo>
                <a:lnTo>
                  <a:pt x="54" y="20"/>
                </a:lnTo>
                <a:lnTo>
                  <a:pt x="63" y="14"/>
                </a:lnTo>
                <a:lnTo>
                  <a:pt x="71" y="8"/>
                </a:lnTo>
                <a:lnTo>
                  <a:pt x="81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50" name="Freeform 30"/>
          <p:cNvSpPr>
            <a:spLocks noChangeArrowheads="1"/>
          </p:cNvSpPr>
          <p:nvPr/>
        </p:nvSpPr>
        <p:spPr bwMode="auto">
          <a:xfrm>
            <a:off x="6784975" y="1069975"/>
            <a:ext cx="114300" cy="69850"/>
          </a:xfrm>
          <a:custGeom>
            <a:avLst/>
            <a:gdLst>
              <a:gd name="T0" fmla="*/ 7 w 72"/>
              <a:gd name="T1" fmla="*/ 41 h 44"/>
              <a:gd name="T2" fmla="*/ 17 w 72"/>
              <a:gd name="T3" fmla="*/ 41 h 44"/>
              <a:gd name="T4" fmla="*/ 28 w 72"/>
              <a:gd name="T5" fmla="*/ 39 h 44"/>
              <a:gd name="T6" fmla="*/ 36 w 72"/>
              <a:gd name="T7" fmla="*/ 36 h 44"/>
              <a:gd name="T8" fmla="*/ 45 w 72"/>
              <a:gd name="T9" fmla="*/ 33 h 44"/>
              <a:gd name="T10" fmla="*/ 51 w 72"/>
              <a:gd name="T11" fmla="*/ 29 h 44"/>
              <a:gd name="T12" fmla="*/ 55 w 72"/>
              <a:gd name="T13" fmla="*/ 25 h 44"/>
              <a:gd name="T14" fmla="*/ 58 w 72"/>
              <a:gd name="T15" fmla="*/ 21 h 44"/>
              <a:gd name="T16" fmla="*/ 54 w 72"/>
              <a:gd name="T17" fmla="*/ 19 h 44"/>
              <a:gd name="T18" fmla="*/ 47 w 72"/>
              <a:gd name="T19" fmla="*/ 19 h 44"/>
              <a:gd name="T20" fmla="*/ 41 w 72"/>
              <a:gd name="T21" fmla="*/ 18 h 44"/>
              <a:gd name="T22" fmla="*/ 37 w 72"/>
              <a:gd name="T23" fmla="*/ 14 h 44"/>
              <a:gd name="T24" fmla="*/ 33 w 72"/>
              <a:gd name="T25" fmla="*/ 11 h 44"/>
              <a:gd name="T26" fmla="*/ 31 w 72"/>
              <a:gd name="T27" fmla="*/ 8 h 44"/>
              <a:gd name="T28" fmla="*/ 29 w 72"/>
              <a:gd name="T29" fmla="*/ 3 h 44"/>
              <a:gd name="T30" fmla="*/ 30 w 72"/>
              <a:gd name="T31" fmla="*/ 4 h 44"/>
              <a:gd name="T32" fmla="*/ 35 w 72"/>
              <a:gd name="T33" fmla="*/ 10 h 44"/>
              <a:gd name="T34" fmla="*/ 39 w 72"/>
              <a:gd name="T35" fmla="*/ 14 h 44"/>
              <a:gd name="T36" fmla="*/ 46 w 72"/>
              <a:gd name="T37" fmla="*/ 15 h 44"/>
              <a:gd name="T38" fmla="*/ 51 w 72"/>
              <a:gd name="T39" fmla="*/ 18 h 44"/>
              <a:gd name="T40" fmla="*/ 58 w 72"/>
              <a:gd name="T41" fmla="*/ 18 h 44"/>
              <a:gd name="T42" fmla="*/ 64 w 72"/>
              <a:gd name="T43" fmla="*/ 17 h 44"/>
              <a:gd name="T44" fmla="*/ 69 w 72"/>
              <a:gd name="T45" fmla="*/ 14 h 44"/>
              <a:gd name="T46" fmla="*/ 70 w 72"/>
              <a:gd name="T47" fmla="*/ 18 h 44"/>
              <a:gd name="T48" fmla="*/ 67 w 72"/>
              <a:gd name="T49" fmla="*/ 24 h 44"/>
              <a:gd name="T50" fmla="*/ 60 w 72"/>
              <a:gd name="T51" fmla="*/ 30 h 44"/>
              <a:gd name="T52" fmla="*/ 51 w 72"/>
              <a:gd name="T53" fmla="*/ 34 h 44"/>
              <a:gd name="T54" fmla="*/ 40 w 72"/>
              <a:gd name="T55" fmla="*/ 40 h 44"/>
              <a:gd name="T56" fmla="*/ 30 w 72"/>
              <a:gd name="T57" fmla="*/ 43 h 44"/>
              <a:gd name="T58" fmla="*/ 18 w 72"/>
              <a:gd name="T59" fmla="*/ 44 h 44"/>
              <a:gd name="T60" fmla="*/ 6 w 72"/>
              <a:gd name="T61" fmla="*/ 43 h 44"/>
              <a:gd name="T62" fmla="*/ 0 w 72"/>
              <a:gd name="T63" fmla="*/ 41 h 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2"/>
              <a:gd name="T97" fmla="*/ 0 h 44"/>
              <a:gd name="T98" fmla="*/ 72 w 72"/>
              <a:gd name="T99" fmla="*/ 44 h 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2" h="44">
                <a:moveTo>
                  <a:pt x="0" y="41"/>
                </a:moveTo>
                <a:lnTo>
                  <a:pt x="7" y="41"/>
                </a:lnTo>
                <a:lnTo>
                  <a:pt x="12" y="41"/>
                </a:lnTo>
                <a:lnTo>
                  <a:pt x="17" y="41"/>
                </a:lnTo>
                <a:lnTo>
                  <a:pt x="22" y="40"/>
                </a:lnTo>
                <a:lnTo>
                  <a:pt x="28" y="39"/>
                </a:lnTo>
                <a:lnTo>
                  <a:pt x="33" y="37"/>
                </a:lnTo>
                <a:lnTo>
                  <a:pt x="36" y="36"/>
                </a:lnTo>
                <a:lnTo>
                  <a:pt x="41" y="34"/>
                </a:lnTo>
                <a:lnTo>
                  <a:pt x="45" y="33"/>
                </a:lnTo>
                <a:lnTo>
                  <a:pt x="49" y="30"/>
                </a:lnTo>
                <a:lnTo>
                  <a:pt x="51" y="29"/>
                </a:lnTo>
                <a:lnTo>
                  <a:pt x="53" y="27"/>
                </a:lnTo>
                <a:lnTo>
                  <a:pt x="55" y="25"/>
                </a:lnTo>
                <a:lnTo>
                  <a:pt x="58" y="23"/>
                </a:lnTo>
                <a:lnTo>
                  <a:pt x="58" y="21"/>
                </a:lnTo>
                <a:lnTo>
                  <a:pt x="59" y="19"/>
                </a:lnTo>
                <a:lnTo>
                  <a:pt x="54" y="19"/>
                </a:lnTo>
                <a:lnTo>
                  <a:pt x="51" y="19"/>
                </a:lnTo>
                <a:lnTo>
                  <a:pt x="47" y="19"/>
                </a:lnTo>
                <a:lnTo>
                  <a:pt x="44" y="19"/>
                </a:lnTo>
                <a:lnTo>
                  <a:pt x="41" y="18"/>
                </a:lnTo>
                <a:lnTo>
                  <a:pt x="39" y="18"/>
                </a:lnTo>
                <a:lnTo>
                  <a:pt x="37" y="14"/>
                </a:lnTo>
                <a:lnTo>
                  <a:pt x="35" y="14"/>
                </a:lnTo>
                <a:lnTo>
                  <a:pt x="33" y="11"/>
                </a:lnTo>
                <a:lnTo>
                  <a:pt x="32" y="10"/>
                </a:lnTo>
                <a:lnTo>
                  <a:pt x="31" y="8"/>
                </a:lnTo>
                <a:lnTo>
                  <a:pt x="30" y="5"/>
                </a:lnTo>
                <a:lnTo>
                  <a:pt x="29" y="3"/>
                </a:lnTo>
                <a:lnTo>
                  <a:pt x="28" y="0"/>
                </a:lnTo>
                <a:lnTo>
                  <a:pt x="30" y="4"/>
                </a:lnTo>
                <a:lnTo>
                  <a:pt x="33" y="8"/>
                </a:lnTo>
                <a:lnTo>
                  <a:pt x="35" y="10"/>
                </a:lnTo>
                <a:lnTo>
                  <a:pt x="37" y="11"/>
                </a:lnTo>
                <a:lnTo>
                  <a:pt x="39" y="14"/>
                </a:lnTo>
                <a:lnTo>
                  <a:pt x="43" y="14"/>
                </a:lnTo>
                <a:lnTo>
                  <a:pt x="46" y="15"/>
                </a:lnTo>
                <a:lnTo>
                  <a:pt x="49" y="17"/>
                </a:lnTo>
                <a:lnTo>
                  <a:pt x="51" y="18"/>
                </a:lnTo>
                <a:lnTo>
                  <a:pt x="54" y="18"/>
                </a:lnTo>
                <a:lnTo>
                  <a:pt x="58" y="18"/>
                </a:lnTo>
                <a:lnTo>
                  <a:pt x="60" y="17"/>
                </a:lnTo>
                <a:lnTo>
                  <a:pt x="64" y="17"/>
                </a:lnTo>
                <a:lnTo>
                  <a:pt x="67" y="15"/>
                </a:lnTo>
                <a:lnTo>
                  <a:pt x="69" y="14"/>
                </a:lnTo>
                <a:lnTo>
                  <a:pt x="72" y="14"/>
                </a:lnTo>
                <a:lnTo>
                  <a:pt x="70" y="18"/>
                </a:lnTo>
                <a:lnTo>
                  <a:pt x="69" y="20"/>
                </a:lnTo>
                <a:lnTo>
                  <a:pt x="67" y="24"/>
                </a:lnTo>
                <a:lnTo>
                  <a:pt x="64" y="27"/>
                </a:lnTo>
                <a:lnTo>
                  <a:pt x="60" y="30"/>
                </a:lnTo>
                <a:lnTo>
                  <a:pt x="55" y="33"/>
                </a:lnTo>
                <a:lnTo>
                  <a:pt x="51" y="34"/>
                </a:lnTo>
                <a:lnTo>
                  <a:pt x="46" y="37"/>
                </a:lnTo>
                <a:lnTo>
                  <a:pt x="40" y="40"/>
                </a:lnTo>
                <a:lnTo>
                  <a:pt x="35" y="41"/>
                </a:lnTo>
                <a:lnTo>
                  <a:pt x="30" y="43"/>
                </a:lnTo>
                <a:lnTo>
                  <a:pt x="24" y="43"/>
                </a:lnTo>
                <a:lnTo>
                  <a:pt x="18" y="44"/>
                </a:lnTo>
                <a:lnTo>
                  <a:pt x="12" y="44"/>
                </a:lnTo>
                <a:lnTo>
                  <a:pt x="6" y="43"/>
                </a:lnTo>
                <a:lnTo>
                  <a:pt x="0" y="41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51" name="Freeform 31"/>
          <p:cNvSpPr>
            <a:spLocks noChangeArrowheads="1"/>
          </p:cNvSpPr>
          <p:nvPr/>
        </p:nvSpPr>
        <p:spPr bwMode="auto">
          <a:xfrm>
            <a:off x="6310313" y="966788"/>
            <a:ext cx="11112" cy="98425"/>
          </a:xfrm>
          <a:custGeom>
            <a:avLst/>
            <a:gdLst>
              <a:gd name="T0" fmla="*/ 2 w 7"/>
              <a:gd name="T1" fmla="*/ 62 h 62"/>
              <a:gd name="T2" fmla="*/ 5 w 7"/>
              <a:gd name="T3" fmla="*/ 54 h 62"/>
              <a:gd name="T4" fmla="*/ 7 w 7"/>
              <a:gd name="T5" fmla="*/ 49 h 62"/>
              <a:gd name="T6" fmla="*/ 7 w 7"/>
              <a:gd name="T7" fmla="*/ 43 h 62"/>
              <a:gd name="T8" fmla="*/ 7 w 7"/>
              <a:gd name="T9" fmla="*/ 39 h 62"/>
              <a:gd name="T10" fmla="*/ 7 w 7"/>
              <a:gd name="T11" fmla="*/ 37 h 62"/>
              <a:gd name="T12" fmla="*/ 6 w 7"/>
              <a:gd name="T13" fmla="*/ 34 h 62"/>
              <a:gd name="T14" fmla="*/ 4 w 7"/>
              <a:gd name="T15" fmla="*/ 30 h 62"/>
              <a:gd name="T16" fmla="*/ 3 w 7"/>
              <a:gd name="T17" fmla="*/ 28 h 62"/>
              <a:gd name="T18" fmla="*/ 2 w 7"/>
              <a:gd name="T19" fmla="*/ 26 h 62"/>
              <a:gd name="T20" fmla="*/ 0 w 7"/>
              <a:gd name="T21" fmla="*/ 23 h 62"/>
              <a:gd name="T22" fmla="*/ 0 w 7"/>
              <a:gd name="T23" fmla="*/ 20 h 62"/>
              <a:gd name="T24" fmla="*/ 0 w 7"/>
              <a:gd name="T25" fmla="*/ 18 h 62"/>
              <a:gd name="T26" fmla="*/ 0 w 7"/>
              <a:gd name="T27" fmla="*/ 14 h 62"/>
              <a:gd name="T28" fmla="*/ 2 w 7"/>
              <a:gd name="T29" fmla="*/ 10 h 62"/>
              <a:gd name="T30" fmla="*/ 4 w 7"/>
              <a:gd name="T31" fmla="*/ 5 h 62"/>
              <a:gd name="T32" fmla="*/ 7 w 7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62"/>
              <a:gd name="T53" fmla="*/ 7 w 7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62">
                <a:moveTo>
                  <a:pt x="2" y="62"/>
                </a:moveTo>
                <a:lnTo>
                  <a:pt x="5" y="54"/>
                </a:lnTo>
                <a:lnTo>
                  <a:pt x="7" y="49"/>
                </a:lnTo>
                <a:lnTo>
                  <a:pt x="7" y="43"/>
                </a:lnTo>
                <a:lnTo>
                  <a:pt x="7" y="39"/>
                </a:lnTo>
                <a:lnTo>
                  <a:pt x="7" y="37"/>
                </a:lnTo>
                <a:lnTo>
                  <a:pt x="6" y="34"/>
                </a:lnTo>
                <a:lnTo>
                  <a:pt x="4" y="30"/>
                </a:lnTo>
                <a:lnTo>
                  <a:pt x="3" y="28"/>
                </a:lnTo>
                <a:lnTo>
                  <a:pt x="2" y="26"/>
                </a:lnTo>
                <a:lnTo>
                  <a:pt x="0" y="23"/>
                </a:lnTo>
                <a:lnTo>
                  <a:pt x="0" y="20"/>
                </a:lnTo>
                <a:lnTo>
                  <a:pt x="0" y="18"/>
                </a:lnTo>
                <a:lnTo>
                  <a:pt x="0" y="14"/>
                </a:lnTo>
                <a:lnTo>
                  <a:pt x="2" y="10"/>
                </a:lnTo>
                <a:lnTo>
                  <a:pt x="4" y="5"/>
                </a:lnTo>
                <a:lnTo>
                  <a:pt x="7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52" name="Freeform 32"/>
          <p:cNvSpPr>
            <a:spLocks noChangeArrowheads="1"/>
          </p:cNvSpPr>
          <p:nvPr/>
        </p:nvSpPr>
        <p:spPr bwMode="auto">
          <a:xfrm>
            <a:off x="6477000" y="995363"/>
            <a:ext cx="11113" cy="44450"/>
          </a:xfrm>
          <a:custGeom>
            <a:avLst/>
            <a:gdLst>
              <a:gd name="T0" fmla="*/ 2 w 7"/>
              <a:gd name="T1" fmla="*/ 0 h 28"/>
              <a:gd name="T2" fmla="*/ 1 w 7"/>
              <a:gd name="T3" fmla="*/ 2 h 28"/>
              <a:gd name="T4" fmla="*/ 0 w 7"/>
              <a:gd name="T5" fmla="*/ 5 h 28"/>
              <a:gd name="T6" fmla="*/ 1 w 7"/>
              <a:gd name="T7" fmla="*/ 10 h 28"/>
              <a:gd name="T8" fmla="*/ 1 w 7"/>
              <a:gd name="T9" fmla="*/ 14 h 28"/>
              <a:gd name="T10" fmla="*/ 2 w 7"/>
              <a:gd name="T11" fmla="*/ 17 h 28"/>
              <a:gd name="T12" fmla="*/ 3 w 7"/>
              <a:gd name="T13" fmla="*/ 21 h 28"/>
              <a:gd name="T14" fmla="*/ 5 w 7"/>
              <a:gd name="T15" fmla="*/ 25 h 28"/>
              <a:gd name="T16" fmla="*/ 7 w 7"/>
              <a:gd name="T17" fmla="*/ 28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28"/>
              <a:gd name="T29" fmla="*/ 7 w 7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28">
                <a:moveTo>
                  <a:pt x="2" y="0"/>
                </a:moveTo>
                <a:lnTo>
                  <a:pt x="1" y="2"/>
                </a:lnTo>
                <a:lnTo>
                  <a:pt x="0" y="5"/>
                </a:lnTo>
                <a:lnTo>
                  <a:pt x="1" y="10"/>
                </a:lnTo>
                <a:lnTo>
                  <a:pt x="1" y="14"/>
                </a:lnTo>
                <a:lnTo>
                  <a:pt x="2" y="17"/>
                </a:lnTo>
                <a:lnTo>
                  <a:pt x="3" y="21"/>
                </a:lnTo>
                <a:lnTo>
                  <a:pt x="5" y="25"/>
                </a:lnTo>
                <a:lnTo>
                  <a:pt x="7" y="28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53" name="Freeform 33"/>
          <p:cNvSpPr>
            <a:spLocks noChangeArrowheads="1"/>
          </p:cNvSpPr>
          <p:nvPr/>
        </p:nvSpPr>
        <p:spPr bwMode="auto">
          <a:xfrm>
            <a:off x="6189663" y="882650"/>
            <a:ext cx="130175" cy="31750"/>
          </a:xfrm>
          <a:custGeom>
            <a:avLst/>
            <a:gdLst>
              <a:gd name="T0" fmla="*/ 3 w 82"/>
              <a:gd name="T1" fmla="*/ 6 h 20"/>
              <a:gd name="T2" fmla="*/ 9 w 82"/>
              <a:gd name="T3" fmla="*/ 6 h 20"/>
              <a:gd name="T4" fmla="*/ 16 w 82"/>
              <a:gd name="T5" fmla="*/ 6 h 20"/>
              <a:gd name="T6" fmla="*/ 22 w 82"/>
              <a:gd name="T7" fmla="*/ 6 h 20"/>
              <a:gd name="T8" fmla="*/ 27 w 82"/>
              <a:gd name="T9" fmla="*/ 9 h 20"/>
              <a:gd name="T10" fmla="*/ 32 w 82"/>
              <a:gd name="T11" fmla="*/ 12 h 20"/>
              <a:gd name="T12" fmla="*/ 37 w 82"/>
              <a:gd name="T13" fmla="*/ 15 h 20"/>
              <a:gd name="T14" fmla="*/ 43 w 82"/>
              <a:gd name="T15" fmla="*/ 20 h 20"/>
              <a:gd name="T16" fmla="*/ 41 w 82"/>
              <a:gd name="T17" fmla="*/ 16 h 20"/>
              <a:gd name="T18" fmla="*/ 43 w 82"/>
              <a:gd name="T19" fmla="*/ 11 h 20"/>
              <a:gd name="T20" fmla="*/ 46 w 82"/>
              <a:gd name="T21" fmla="*/ 6 h 20"/>
              <a:gd name="T22" fmla="*/ 51 w 82"/>
              <a:gd name="T23" fmla="*/ 4 h 20"/>
              <a:gd name="T24" fmla="*/ 57 w 82"/>
              <a:gd name="T25" fmla="*/ 1 h 20"/>
              <a:gd name="T26" fmla="*/ 63 w 82"/>
              <a:gd name="T27" fmla="*/ 1 h 20"/>
              <a:gd name="T28" fmla="*/ 70 w 82"/>
              <a:gd name="T29" fmla="*/ 1 h 20"/>
              <a:gd name="T30" fmla="*/ 76 w 82"/>
              <a:gd name="T31" fmla="*/ 1 h 20"/>
              <a:gd name="T32" fmla="*/ 82 w 82"/>
              <a:gd name="T33" fmla="*/ 1 h 20"/>
              <a:gd name="T34" fmla="*/ 76 w 82"/>
              <a:gd name="T35" fmla="*/ 1 h 20"/>
              <a:gd name="T36" fmla="*/ 71 w 82"/>
              <a:gd name="T37" fmla="*/ 0 h 20"/>
              <a:gd name="T38" fmla="*/ 64 w 82"/>
              <a:gd name="T39" fmla="*/ 0 h 20"/>
              <a:gd name="T40" fmla="*/ 59 w 82"/>
              <a:gd name="T41" fmla="*/ 0 h 20"/>
              <a:gd name="T42" fmla="*/ 52 w 82"/>
              <a:gd name="T43" fmla="*/ 1 h 20"/>
              <a:gd name="T44" fmla="*/ 48 w 82"/>
              <a:gd name="T45" fmla="*/ 3 h 20"/>
              <a:gd name="T46" fmla="*/ 42 w 82"/>
              <a:gd name="T47" fmla="*/ 6 h 20"/>
              <a:gd name="T48" fmla="*/ 38 w 82"/>
              <a:gd name="T49" fmla="*/ 9 h 20"/>
              <a:gd name="T50" fmla="*/ 34 w 82"/>
              <a:gd name="T51" fmla="*/ 8 h 20"/>
              <a:gd name="T52" fmla="*/ 27 w 82"/>
              <a:gd name="T53" fmla="*/ 6 h 20"/>
              <a:gd name="T54" fmla="*/ 24 w 82"/>
              <a:gd name="T55" fmla="*/ 6 h 20"/>
              <a:gd name="T56" fmla="*/ 19 w 82"/>
              <a:gd name="T57" fmla="*/ 5 h 20"/>
              <a:gd name="T58" fmla="*/ 13 w 82"/>
              <a:gd name="T59" fmla="*/ 4 h 20"/>
              <a:gd name="T60" fmla="*/ 9 w 82"/>
              <a:gd name="T61" fmla="*/ 3 h 20"/>
              <a:gd name="T62" fmla="*/ 4 w 82"/>
              <a:gd name="T63" fmla="*/ 4 h 20"/>
              <a:gd name="T64" fmla="*/ 0 w 82"/>
              <a:gd name="T65" fmla="*/ 6 h 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2"/>
              <a:gd name="T100" fmla="*/ 0 h 20"/>
              <a:gd name="T101" fmla="*/ 82 w 82"/>
              <a:gd name="T102" fmla="*/ 20 h 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2" h="20">
                <a:moveTo>
                  <a:pt x="0" y="6"/>
                </a:move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lnTo>
                  <a:pt x="13" y="5"/>
                </a:lnTo>
                <a:lnTo>
                  <a:pt x="16" y="6"/>
                </a:lnTo>
                <a:lnTo>
                  <a:pt x="19" y="6"/>
                </a:lnTo>
                <a:lnTo>
                  <a:pt x="22" y="6"/>
                </a:lnTo>
                <a:lnTo>
                  <a:pt x="25" y="8"/>
                </a:lnTo>
                <a:lnTo>
                  <a:pt x="27" y="9"/>
                </a:lnTo>
                <a:lnTo>
                  <a:pt x="30" y="11"/>
                </a:lnTo>
                <a:lnTo>
                  <a:pt x="32" y="12"/>
                </a:lnTo>
                <a:lnTo>
                  <a:pt x="36" y="14"/>
                </a:lnTo>
                <a:lnTo>
                  <a:pt x="37" y="15"/>
                </a:lnTo>
                <a:lnTo>
                  <a:pt x="39" y="16"/>
                </a:lnTo>
                <a:lnTo>
                  <a:pt x="43" y="20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3" y="11"/>
                </a:lnTo>
                <a:lnTo>
                  <a:pt x="45" y="9"/>
                </a:lnTo>
                <a:lnTo>
                  <a:pt x="46" y="6"/>
                </a:lnTo>
                <a:lnTo>
                  <a:pt x="49" y="6"/>
                </a:lnTo>
                <a:lnTo>
                  <a:pt x="51" y="4"/>
                </a:lnTo>
                <a:lnTo>
                  <a:pt x="54" y="3"/>
                </a:lnTo>
                <a:lnTo>
                  <a:pt x="57" y="1"/>
                </a:lnTo>
                <a:lnTo>
                  <a:pt x="60" y="1"/>
                </a:lnTo>
                <a:lnTo>
                  <a:pt x="63" y="1"/>
                </a:lnTo>
                <a:lnTo>
                  <a:pt x="65" y="1"/>
                </a:lnTo>
                <a:lnTo>
                  <a:pt x="70" y="1"/>
                </a:lnTo>
                <a:lnTo>
                  <a:pt x="72" y="1"/>
                </a:lnTo>
                <a:lnTo>
                  <a:pt x="76" y="1"/>
                </a:lnTo>
                <a:lnTo>
                  <a:pt x="79" y="1"/>
                </a:lnTo>
                <a:lnTo>
                  <a:pt x="82" y="1"/>
                </a:lnTo>
                <a:lnTo>
                  <a:pt x="79" y="1"/>
                </a:lnTo>
                <a:lnTo>
                  <a:pt x="76" y="1"/>
                </a:lnTo>
                <a:lnTo>
                  <a:pt x="73" y="0"/>
                </a:lnTo>
                <a:lnTo>
                  <a:pt x="71" y="0"/>
                </a:lnTo>
                <a:lnTo>
                  <a:pt x="66" y="0"/>
                </a:lnTo>
                <a:lnTo>
                  <a:pt x="64" y="0"/>
                </a:lnTo>
                <a:lnTo>
                  <a:pt x="62" y="0"/>
                </a:lnTo>
                <a:lnTo>
                  <a:pt x="59" y="0"/>
                </a:lnTo>
                <a:lnTo>
                  <a:pt x="55" y="1"/>
                </a:lnTo>
                <a:lnTo>
                  <a:pt x="52" y="1"/>
                </a:lnTo>
                <a:lnTo>
                  <a:pt x="49" y="1"/>
                </a:lnTo>
                <a:lnTo>
                  <a:pt x="48" y="3"/>
                </a:lnTo>
                <a:lnTo>
                  <a:pt x="45" y="4"/>
                </a:lnTo>
                <a:lnTo>
                  <a:pt x="42" y="6"/>
                </a:lnTo>
                <a:lnTo>
                  <a:pt x="41" y="6"/>
                </a:lnTo>
                <a:lnTo>
                  <a:pt x="38" y="9"/>
                </a:lnTo>
                <a:lnTo>
                  <a:pt x="36" y="9"/>
                </a:lnTo>
                <a:lnTo>
                  <a:pt x="34" y="8"/>
                </a:lnTo>
                <a:lnTo>
                  <a:pt x="30" y="7"/>
                </a:lnTo>
                <a:lnTo>
                  <a:pt x="27" y="6"/>
                </a:lnTo>
                <a:lnTo>
                  <a:pt x="26" y="6"/>
                </a:lnTo>
                <a:lnTo>
                  <a:pt x="24" y="6"/>
                </a:lnTo>
                <a:lnTo>
                  <a:pt x="21" y="6"/>
                </a:lnTo>
                <a:lnTo>
                  <a:pt x="19" y="5"/>
                </a:lnTo>
                <a:lnTo>
                  <a:pt x="16" y="4"/>
                </a:lnTo>
                <a:lnTo>
                  <a:pt x="13" y="4"/>
                </a:lnTo>
                <a:lnTo>
                  <a:pt x="12" y="3"/>
                </a:lnTo>
                <a:lnTo>
                  <a:pt x="9" y="3"/>
                </a:lnTo>
                <a:lnTo>
                  <a:pt x="7" y="4"/>
                </a:lnTo>
                <a:lnTo>
                  <a:pt x="4" y="4"/>
                </a:lnTo>
                <a:lnTo>
                  <a:pt x="2" y="5"/>
                </a:lnTo>
                <a:lnTo>
                  <a:pt x="0" y="6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54" name="Freeform 34"/>
          <p:cNvSpPr>
            <a:spLocks noChangeArrowheads="1"/>
          </p:cNvSpPr>
          <p:nvPr/>
        </p:nvSpPr>
        <p:spPr bwMode="auto">
          <a:xfrm>
            <a:off x="6118225" y="492125"/>
            <a:ext cx="258763" cy="92075"/>
          </a:xfrm>
          <a:custGeom>
            <a:avLst/>
            <a:gdLst>
              <a:gd name="T0" fmla="*/ 2 w 163"/>
              <a:gd name="T1" fmla="*/ 24 h 58"/>
              <a:gd name="T2" fmla="*/ 16 w 163"/>
              <a:gd name="T3" fmla="*/ 28 h 58"/>
              <a:gd name="T4" fmla="*/ 23 w 163"/>
              <a:gd name="T5" fmla="*/ 32 h 58"/>
              <a:gd name="T6" fmla="*/ 30 w 163"/>
              <a:gd name="T7" fmla="*/ 37 h 58"/>
              <a:gd name="T8" fmla="*/ 35 w 163"/>
              <a:gd name="T9" fmla="*/ 42 h 58"/>
              <a:gd name="T10" fmla="*/ 38 w 163"/>
              <a:gd name="T11" fmla="*/ 49 h 58"/>
              <a:gd name="T12" fmla="*/ 41 w 163"/>
              <a:gd name="T13" fmla="*/ 58 h 58"/>
              <a:gd name="T14" fmla="*/ 48 w 163"/>
              <a:gd name="T15" fmla="*/ 48 h 58"/>
              <a:gd name="T16" fmla="*/ 51 w 163"/>
              <a:gd name="T17" fmla="*/ 38 h 58"/>
              <a:gd name="T18" fmla="*/ 54 w 163"/>
              <a:gd name="T19" fmla="*/ 31 h 58"/>
              <a:gd name="T20" fmla="*/ 60 w 163"/>
              <a:gd name="T21" fmla="*/ 29 h 58"/>
              <a:gd name="T22" fmla="*/ 69 w 163"/>
              <a:gd name="T23" fmla="*/ 26 h 58"/>
              <a:gd name="T24" fmla="*/ 79 w 163"/>
              <a:gd name="T25" fmla="*/ 22 h 58"/>
              <a:gd name="T26" fmla="*/ 88 w 163"/>
              <a:gd name="T27" fmla="*/ 19 h 58"/>
              <a:gd name="T28" fmla="*/ 97 w 163"/>
              <a:gd name="T29" fmla="*/ 18 h 58"/>
              <a:gd name="T30" fmla="*/ 107 w 163"/>
              <a:gd name="T31" fmla="*/ 17 h 58"/>
              <a:gd name="T32" fmla="*/ 115 w 163"/>
              <a:gd name="T33" fmla="*/ 18 h 58"/>
              <a:gd name="T34" fmla="*/ 123 w 163"/>
              <a:gd name="T35" fmla="*/ 18 h 58"/>
              <a:gd name="T36" fmla="*/ 134 w 163"/>
              <a:gd name="T37" fmla="*/ 13 h 58"/>
              <a:gd name="T38" fmla="*/ 145 w 163"/>
              <a:gd name="T39" fmla="*/ 7 h 58"/>
              <a:gd name="T40" fmla="*/ 156 w 163"/>
              <a:gd name="T41" fmla="*/ 2 h 58"/>
              <a:gd name="T42" fmla="*/ 158 w 163"/>
              <a:gd name="T43" fmla="*/ 0 h 58"/>
              <a:gd name="T44" fmla="*/ 149 w 163"/>
              <a:gd name="T45" fmla="*/ 3 h 58"/>
              <a:gd name="T46" fmla="*/ 140 w 163"/>
              <a:gd name="T47" fmla="*/ 7 h 58"/>
              <a:gd name="T48" fmla="*/ 130 w 163"/>
              <a:gd name="T49" fmla="*/ 12 h 58"/>
              <a:gd name="T50" fmla="*/ 119 w 163"/>
              <a:gd name="T51" fmla="*/ 14 h 58"/>
              <a:gd name="T52" fmla="*/ 111 w 163"/>
              <a:gd name="T53" fmla="*/ 13 h 58"/>
              <a:gd name="T54" fmla="*/ 104 w 163"/>
              <a:gd name="T55" fmla="*/ 13 h 58"/>
              <a:gd name="T56" fmla="*/ 94 w 163"/>
              <a:gd name="T57" fmla="*/ 13 h 58"/>
              <a:gd name="T58" fmla="*/ 83 w 163"/>
              <a:gd name="T59" fmla="*/ 14 h 58"/>
              <a:gd name="T60" fmla="*/ 75 w 163"/>
              <a:gd name="T61" fmla="*/ 20 h 58"/>
              <a:gd name="T62" fmla="*/ 69 w 163"/>
              <a:gd name="T63" fmla="*/ 24 h 58"/>
              <a:gd name="T64" fmla="*/ 63 w 163"/>
              <a:gd name="T65" fmla="*/ 25 h 58"/>
              <a:gd name="T66" fmla="*/ 56 w 163"/>
              <a:gd name="T67" fmla="*/ 25 h 58"/>
              <a:gd name="T68" fmla="*/ 50 w 163"/>
              <a:gd name="T69" fmla="*/ 27 h 58"/>
              <a:gd name="T70" fmla="*/ 46 w 163"/>
              <a:gd name="T71" fmla="*/ 32 h 58"/>
              <a:gd name="T72" fmla="*/ 45 w 163"/>
              <a:gd name="T73" fmla="*/ 38 h 58"/>
              <a:gd name="T74" fmla="*/ 40 w 163"/>
              <a:gd name="T75" fmla="*/ 38 h 58"/>
              <a:gd name="T76" fmla="*/ 36 w 163"/>
              <a:gd name="T77" fmla="*/ 34 h 58"/>
              <a:gd name="T78" fmla="*/ 31 w 163"/>
              <a:gd name="T79" fmla="*/ 30 h 58"/>
              <a:gd name="T80" fmla="*/ 27 w 163"/>
              <a:gd name="T81" fmla="*/ 27 h 58"/>
              <a:gd name="T82" fmla="*/ 20 w 163"/>
              <a:gd name="T83" fmla="*/ 25 h 58"/>
              <a:gd name="T84" fmla="*/ 15 w 163"/>
              <a:gd name="T85" fmla="*/ 24 h 58"/>
              <a:gd name="T86" fmla="*/ 0 w 163"/>
              <a:gd name="T87" fmla="*/ 24 h 5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3"/>
              <a:gd name="T133" fmla="*/ 0 h 58"/>
              <a:gd name="T134" fmla="*/ 163 w 163"/>
              <a:gd name="T135" fmla="*/ 58 h 5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3" h="58">
                <a:moveTo>
                  <a:pt x="0" y="24"/>
                </a:moveTo>
                <a:lnTo>
                  <a:pt x="2" y="24"/>
                </a:lnTo>
                <a:lnTo>
                  <a:pt x="13" y="26"/>
                </a:lnTo>
                <a:lnTo>
                  <a:pt x="16" y="28"/>
                </a:lnTo>
                <a:lnTo>
                  <a:pt x="19" y="29"/>
                </a:lnTo>
                <a:lnTo>
                  <a:pt x="23" y="32"/>
                </a:lnTo>
                <a:lnTo>
                  <a:pt x="27" y="34"/>
                </a:lnTo>
                <a:lnTo>
                  <a:pt x="30" y="37"/>
                </a:lnTo>
                <a:lnTo>
                  <a:pt x="32" y="39"/>
                </a:lnTo>
                <a:lnTo>
                  <a:pt x="35" y="42"/>
                </a:lnTo>
                <a:lnTo>
                  <a:pt x="37" y="45"/>
                </a:lnTo>
                <a:lnTo>
                  <a:pt x="38" y="49"/>
                </a:lnTo>
                <a:lnTo>
                  <a:pt x="40" y="51"/>
                </a:lnTo>
                <a:lnTo>
                  <a:pt x="41" y="58"/>
                </a:lnTo>
                <a:lnTo>
                  <a:pt x="45" y="53"/>
                </a:lnTo>
                <a:lnTo>
                  <a:pt x="48" y="48"/>
                </a:lnTo>
                <a:lnTo>
                  <a:pt x="49" y="42"/>
                </a:lnTo>
                <a:lnTo>
                  <a:pt x="51" y="38"/>
                </a:lnTo>
                <a:lnTo>
                  <a:pt x="52" y="34"/>
                </a:lnTo>
                <a:lnTo>
                  <a:pt x="54" y="31"/>
                </a:lnTo>
                <a:lnTo>
                  <a:pt x="56" y="29"/>
                </a:lnTo>
                <a:lnTo>
                  <a:pt x="60" y="29"/>
                </a:lnTo>
                <a:lnTo>
                  <a:pt x="65" y="29"/>
                </a:lnTo>
                <a:lnTo>
                  <a:pt x="69" y="26"/>
                </a:lnTo>
                <a:lnTo>
                  <a:pt x="72" y="24"/>
                </a:lnTo>
                <a:lnTo>
                  <a:pt x="79" y="22"/>
                </a:lnTo>
                <a:lnTo>
                  <a:pt x="84" y="20"/>
                </a:lnTo>
                <a:lnTo>
                  <a:pt x="88" y="19"/>
                </a:lnTo>
                <a:lnTo>
                  <a:pt x="93" y="18"/>
                </a:lnTo>
                <a:lnTo>
                  <a:pt x="97" y="18"/>
                </a:lnTo>
                <a:lnTo>
                  <a:pt x="104" y="17"/>
                </a:lnTo>
                <a:lnTo>
                  <a:pt x="107" y="17"/>
                </a:lnTo>
                <a:lnTo>
                  <a:pt x="110" y="17"/>
                </a:lnTo>
                <a:lnTo>
                  <a:pt x="115" y="18"/>
                </a:lnTo>
                <a:lnTo>
                  <a:pt x="117" y="18"/>
                </a:lnTo>
                <a:lnTo>
                  <a:pt x="123" y="18"/>
                </a:lnTo>
                <a:lnTo>
                  <a:pt x="128" y="14"/>
                </a:lnTo>
                <a:lnTo>
                  <a:pt x="134" y="13"/>
                </a:lnTo>
                <a:lnTo>
                  <a:pt x="140" y="9"/>
                </a:lnTo>
                <a:lnTo>
                  <a:pt x="145" y="7"/>
                </a:lnTo>
                <a:lnTo>
                  <a:pt x="151" y="3"/>
                </a:lnTo>
                <a:lnTo>
                  <a:pt x="156" y="2"/>
                </a:lnTo>
                <a:lnTo>
                  <a:pt x="163" y="0"/>
                </a:lnTo>
                <a:lnTo>
                  <a:pt x="158" y="0"/>
                </a:lnTo>
                <a:lnTo>
                  <a:pt x="154" y="1"/>
                </a:lnTo>
                <a:lnTo>
                  <a:pt x="149" y="3"/>
                </a:lnTo>
                <a:lnTo>
                  <a:pt x="145" y="3"/>
                </a:lnTo>
                <a:lnTo>
                  <a:pt x="140" y="7"/>
                </a:lnTo>
                <a:lnTo>
                  <a:pt x="135" y="9"/>
                </a:lnTo>
                <a:lnTo>
                  <a:pt x="130" y="12"/>
                </a:lnTo>
                <a:lnTo>
                  <a:pt x="124" y="13"/>
                </a:lnTo>
                <a:lnTo>
                  <a:pt x="119" y="14"/>
                </a:lnTo>
                <a:lnTo>
                  <a:pt x="116" y="14"/>
                </a:lnTo>
                <a:lnTo>
                  <a:pt x="111" y="13"/>
                </a:lnTo>
                <a:lnTo>
                  <a:pt x="108" y="13"/>
                </a:lnTo>
                <a:lnTo>
                  <a:pt x="104" y="13"/>
                </a:lnTo>
                <a:lnTo>
                  <a:pt x="100" y="12"/>
                </a:lnTo>
                <a:lnTo>
                  <a:pt x="94" y="13"/>
                </a:lnTo>
                <a:lnTo>
                  <a:pt x="88" y="13"/>
                </a:lnTo>
                <a:lnTo>
                  <a:pt x="83" y="14"/>
                </a:lnTo>
                <a:lnTo>
                  <a:pt x="80" y="18"/>
                </a:lnTo>
                <a:lnTo>
                  <a:pt x="75" y="20"/>
                </a:lnTo>
                <a:lnTo>
                  <a:pt x="72" y="22"/>
                </a:lnTo>
                <a:lnTo>
                  <a:pt x="69" y="24"/>
                </a:lnTo>
                <a:lnTo>
                  <a:pt x="66" y="25"/>
                </a:lnTo>
                <a:lnTo>
                  <a:pt x="63" y="25"/>
                </a:lnTo>
                <a:lnTo>
                  <a:pt x="61" y="26"/>
                </a:lnTo>
                <a:lnTo>
                  <a:pt x="56" y="25"/>
                </a:lnTo>
                <a:lnTo>
                  <a:pt x="53" y="26"/>
                </a:lnTo>
                <a:lnTo>
                  <a:pt x="50" y="27"/>
                </a:lnTo>
                <a:lnTo>
                  <a:pt x="48" y="29"/>
                </a:lnTo>
                <a:lnTo>
                  <a:pt x="46" y="32"/>
                </a:lnTo>
                <a:lnTo>
                  <a:pt x="45" y="35"/>
                </a:lnTo>
                <a:lnTo>
                  <a:pt x="45" y="38"/>
                </a:lnTo>
                <a:lnTo>
                  <a:pt x="42" y="41"/>
                </a:lnTo>
                <a:lnTo>
                  <a:pt x="40" y="38"/>
                </a:lnTo>
                <a:lnTo>
                  <a:pt x="38" y="36"/>
                </a:lnTo>
                <a:lnTo>
                  <a:pt x="36" y="34"/>
                </a:lnTo>
                <a:lnTo>
                  <a:pt x="34" y="32"/>
                </a:lnTo>
                <a:lnTo>
                  <a:pt x="31" y="30"/>
                </a:lnTo>
                <a:lnTo>
                  <a:pt x="29" y="29"/>
                </a:lnTo>
                <a:lnTo>
                  <a:pt x="27" y="27"/>
                </a:lnTo>
                <a:lnTo>
                  <a:pt x="23" y="26"/>
                </a:lnTo>
                <a:lnTo>
                  <a:pt x="20" y="25"/>
                </a:lnTo>
                <a:lnTo>
                  <a:pt x="18" y="25"/>
                </a:lnTo>
                <a:lnTo>
                  <a:pt x="15" y="24"/>
                </a:lnTo>
                <a:lnTo>
                  <a:pt x="9" y="24"/>
                </a:lnTo>
                <a:lnTo>
                  <a:pt x="0" y="24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55" name="Freeform 35"/>
          <p:cNvSpPr>
            <a:spLocks noChangeArrowheads="1"/>
          </p:cNvSpPr>
          <p:nvPr/>
        </p:nvSpPr>
        <p:spPr bwMode="auto">
          <a:xfrm>
            <a:off x="6329363" y="546100"/>
            <a:ext cx="52387" cy="47625"/>
          </a:xfrm>
          <a:custGeom>
            <a:avLst/>
            <a:gdLst>
              <a:gd name="T0" fmla="*/ 33 w 33"/>
              <a:gd name="T1" fmla="*/ 1 h 30"/>
              <a:gd name="T2" fmla="*/ 30 w 33"/>
              <a:gd name="T3" fmla="*/ 0 h 30"/>
              <a:gd name="T4" fmla="*/ 26 w 33"/>
              <a:gd name="T5" fmla="*/ 0 h 30"/>
              <a:gd name="T6" fmla="*/ 23 w 33"/>
              <a:gd name="T7" fmla="*/ 1 h 30"/>
              <a:gd name="T8" fmla="*/ 20 w 33"/>
              <a:gd name="T9" fmla="*/ 3 h 30"/>
              <a:gd name="T10" fmla="*/ 14 w 33"/>
              <a:gd name="T11" fmla="*/ 5 h 30"/>
              <a:gd name="T12" fmla="*/ 9 w 33"/>
              <a:gd name="T13" fmla="*/ 7 h 30"/>
              <a:gd name="T14" fmla="*/ 5 w 33"/>
              <a:gd name="T15" fmla="*/ 8 h 30"/>
              <a:gd name="T16" fmla="*/ 0 w 33"/>
              <a:gd name="T17" fmla="*/ 8 h 30"/>
              <a:gd name="T18" fmla="*/ 5 w 33"/>
              <a:gd name="T19" fmla="*/ 9 h 30"/>
              <a:gd name="T20" fmla="*/ 9 w 33"/>
              <a:gd name="T21" fmla="*/ 10 h 30"/>
              <a:gd name="T22" fmla="*/ 11 w 33"/>
              <a:gd name="T23" fmla="*/ 13 h 30"/>
              <a:gd name="T24" fmla="*/ 14 w 33"/>
              <a:gd name="T25" fmla="*/ 15 h 30"/>
              <a:gd name="T26" fmla="*/ 16 w 33"/>
              <a:gd name="T27" fmla="*/ 19 h 30"/>
              <a:gd name="T28" fmla="*/ 17 w 33"/>
              <a:gd name="T29" fmla="*/ 23 h 30"/>
              <a:gd name="T30" fmla="*/ 18 w 33"/>
              <a:gd name="T31" fmla="*/ 25 h 30"/>
              <a:gd name="T32" fmla="*/ 19 w 33"/>
              <a:gd name="T33" fmla="*/ 30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30"/>
              <a:gd name="T53" fmla="*/ 33 w 33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30">
                <a:moveTo>
                  <a:pt x="33" y="1"/>
                </a:moveTo>
                <a:lnTo>
                  <a:pt x="30" y="0"/>
                </a:lnTo>
                <a:lnTo>
                  <a:pt x="26" y="0"/>
                </a:lnTo>
                <a:lnTo>
                  <a:pt x="23" y="1"/>
                </a:lnTo>
                <a:lnTo>
                  <a:pt x="20" y="3"/>
                </a:lnTo>
                <a:lnTo>
                  <a:pt x="14" y="5"/>
                </a:lnTo>
                <a:lnTo>
                  <a:pt x="9" y="7"/>
                </a:lnTo>
                <a:lnTo>
                  <a:pt x="5" y="8"/>
                </a:lnTo>
                <a:lnTo>
                  <a:pt x="0" y="8"/>
                </a:lnTo>
                <a:lnTo>
                  <a:pt x="5" y="9"/>
                </a:lnTo>
                <a:lnTo>
                  <a:pt x="9" y="10"/>
                </a:lnTo>
                <a:lnTo>
                  <a:pt x="11" y="13"/>
                </a:lnTo>
                <a:lnTo>
                  <a:pt x="14" y="15"/>
                </a:lnTo>
                <a:lnTo>
                  <a:pt x="16" y="19"/>
                </a:lnTo>
                <a:lnTo>
                  <a:pt x="17" y="23"/>
                </a:lnTo>
                <a:lnTo>
                  <a:pt x="18" y="25"/>
                </a:lnTo>
                <a:lnTo>
                  <a:pt x="19" y="3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56" name="Freeform 36"/>
          <p:cNvSpPr>
            <a:spLocks noChangeArrowheads="1"/>
          </p:cNvSpPr>
          <p:nvPr/>
        </p:nvSpPr>
        <p:spPr bwMode="auto">
          <a:xfrm>
            <a:off x="6953250" y="955675"/>
            <a:ext cx="82550" cy="63500"/>
          </a:xfrm>
          <a:custGeom>
            <a:avLst/>
            <a:gdLst>
              <a:gd name="T0" fmla="*/ 0 w 52"/>
              <a:gd name="T1" fmla="*/ 36 h 40"/>
              <a:gd name="T2" fmla="*/ 4 w 52"/>
              <a:gd name="T3" fmla="*/ 37 h 40"/>
              <a:gd name="T4" fmla="*/ 9 w 52"/>
              <a:gd name="T5" fmla="*/ 39 h 40"/>
              <a:gd name="T6" fmla="*/ 13 w 52"/>
              <a:gd name="T7" fmla="*/ 40 h 40"/>
              <a:gd name="T8" fmla="*/ 17 w 52"/>
              <a:gd name="T9" fmla="*/ 40 h 40"/>
              <a:gd name="T10" fmla="*/ 21 w 52"/>
              <a:gd name="T11" fmla="*/ 39 h 40"/>
              <a:gd name="T12" fmla="*/ 24 w 52"/>
              <a:gd name="T13" fmla="*/ 37 h 40"/>
              <a:gd name="T14" fmla="*/ 26 w 52"/>
              <a:gd name="T15" fmla="*/ 36 h 40"/>
              <a:gd name="T16" fmla="*/ 29 w 52"/>
              <a:gd name="T17" fmla="*/ 34 h 40"/>
              <a:gd name="T18" fmla="*/ 32 w 52"/>
              <a:gd name="T19" fmla="*/ 30 h 40"/>
              <a:gd name="T20" fmla="*/ 34 w 52"/>
              <a:gd name="T21" fmla="*/ 27 h 40"/>
              <a:gd name="T22" fmla="*/ 37 w 52"/>
              <a:gd name="T23" fmla="*/ 24 h 40"/>
              <a:gd name="T24" fmla="*/ 39 w 52"/>
              <a:gd name="T25" fmla="*/ 19 h 40"/>
              <a:gd name="T26" fmla="*/ 43 w 52"/>
              <a:gd name="T27" fmla="*/ 15 h 40"/>
              <a:gd name="T28" fmla="*/ 45 w 52"/>
              <a:gd name="T29" fmla="*/ 10 h 40"/>
              <a:gd name="T30" fmla="*/ 48 w 52"/>
              <a:gd name="T31" fmla="*/ 6 h 40"/>
              <a:gd name="T32" fmla="*/ 52 w 52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40"/>
              <a:gd name="T53" fmla="*/ 52 w 52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40">
                <a:moveTo>
                  <a:pt x="0" y="36"/>
                </a:moveTo>
                <a:lnTo>
                  <a:pt x="4" y="37"/>
                </a:lnTo>
                <a:lnTo>
                  <a:pt x="9" y="39"/>
                </a:lnTo>
                <a:lnTo>
                  <a:pt x="13" y="40"/>
                </a:lnTo>
                <a:lnTo>
                  <a:pt x="17" y="40"/>
                </a:lnTo>
                <a:lnTo>
                  <a:pt x="21" y="39"/>
                </a:lnTo>
                <a:lnTo>
                  <a:pt x="24" y="37"/>
                </a:lnTo>
                <a:lnTo>
                  <a:pt x="26" y="36"/>
                </a:lnTo>
                <a:lnTo>
                  <a:pt x="29" y="34"/>
                </a:lnTo>
                <a:lnTo>
                  <a:pt x="32" y="30"/>
                </a:lnTo>
                <a:lnTo>
                  <a:pt x="34" y="27"/>
                </a:lnTo>
                <a:lnTo>
                  <a:pt x="37" y="24"/>
                </a:lnTo>
                <a:lnTo>
                  <a:pt x="39" y="19"/>
                </a:lnTo>
                <a:lnTo>
                  <a:pt x="43" y="15"/>
                </a:lnTo>
                <a:lnTo>
                  <a:pt x="45" y="10"/>
                </a:lnTo>
                <a:lnTo>
                  <a:pt x="48" y="6"/>
                </a:lnTo>
                <a:lnTo>
                  <a:pt x="52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57" name="Freeform 37"/>
          <p:cNvSpPr>
            <a:spLocks noChangeArrowheads="1"/>
          </p:cNvSpPr>
          <p:nvPr/>
        </p:nvSpPr>
        <p:spPr bwMode="auto">
          <a:xfrm>
            <a:off x="6729413" y="776288"/>
            <a:ext cx="50800" cy="142875"/>
          </a:xfrm>
          <a:custGeom>
            <a:avLst/>
            <a:gdLst>
              <a:gd name="T0" fmla="*/ 21 w 32"/>
              <a:gd name="T1" fmla="*/ 90 h 90"/>
              <a:gd name="T2" fmla="*/ 19 w 32"/>
              <a:gd name="T3" fmla="*/ 83 h 90"/>
              <a:gd name="T4" fmla="*/ 18 w 32"/>
              <a:gd name="T5" fmla="*/ 78 h 90"/>
              <a:gd name="T6" fmla="*/ 19 w 32"/>
              <a:gd name="T7" fmla="*/ 72 h 90"/>
              <a:gd name="T8" fmla="*/ 21 w 32"/>
              <a:gd name="T9" fmla="*/ 68 h 90"/>
              <a:gd name="T10" fmla="*/ 22 w 32"/>
              <a:gd name="T11" fmla="*/ 65 h 90"/>
              <a:gd name="T12" fmla="*/ 27 w 32"/>
              <a:gd name="T13" fmla="*/ 62 h 90"/>
              <a:gd name="T14" fmla="*/ 30 w 32"/>
              <a:gd name="T15" fmla="*/ 60 h 90"/>
              <a:gd name="T16" fmla="*/ 32 w 32"/>
              <a:gd name="T17" fmla="*/ 58 h 90"/>
              <a:gd name="T18" fmla="*/ 32 w 32"/>
              <a:gd name="T19" fmla="*/ 58 h 90"/>
              <a:gd name="T20" fmla="*/ 29 w 32"/>
              <a:gd name="T21" fmla="*/ 56 h 90"/>
              <a:gd name="T22" fmla="*/ 26 w 32"/>
              <a:gd name="T23" fmla="*/ 53 h 90"/>
              <a:gd name="T24" fmla="*/ 22 w 32"/>
              <a:gd name="T25" fmla="*/ 51 h 90"/>
              <a:gd name="T26" fmla="*/ 18 w 32"/>
              <a:gd name="T27" fmla="*/ 49 h 90"/>
              <a:gd name="T28" fmla="*/ 16 w 32"/>
              <a:gd name="T29" fmla="*/ 46 h 90"/>
              <a:gd name="T30" fmla="*/ 13 w 32"/>
              <a:gd name="T31" fmla="*/ 43 h 90"/>
              <a:gd name="T32" fmla="*/ 11 w 32"/>
              <a:gd name="T33" fmla="*/ 40 h 90"/>
              <a:gd name="T34" fmla="*/ 8 w 32"/>
              <a:gd name="T35" fmla="*/ 36 h 90"/>
              <a:gd name="T36" fmla="*/ 7 w 32"/>
              <a:gd name="T37" fmla="*/ 32 h 90"/>
              <a:gd name="T38" fmla="*/ 5 w 32"/>
              <a:gd name="T39" fmla="*/ 28 h 90"/>
              <a:gd name="T40" fmla="*/ 4 w 32"/>
              <a:gd name="T41" fmla="*/ 26 h 90"/>
              <a:gd name="T42" fmla="*/ 2 w 32"/>
              <a:gd name="T43" fmla="*/ 20 h 90"/>
              <a:gd name="T44" fmla="*/ 1 w 32"/>
              <a:gd name="T45" fmla="*/ 16 h 90"/>
              <a:gd name="T46" fmla="*/ 1 w 32"/>
              <a:gd name="T47" fmla="*/ 12 h 90"/>
              <a:gd name="T48" fmla="*/ 1 w 32"/>
              <a:gd name="T49" fmla="*/ 6 h 90"/>
              <a:gd name="T50" fmla="*/ 0 w 32"/>
              <a:gd name="T51" fmla="*/ 0 h 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"/>
              <a:gd name="T79" fmla="*/ 0 h 90"/>
              <a:gd name="T80" fmla="*/ 32 w 32"/>
              <a:gd name="T81" fmla="*/ 90 h 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" h="90">
                <a:moveTo>
                  <a:pt x="21" y="90"/>
                </a:moveTo>
                <a:lnTo>
                  <a:pt x="19" y="83"/>
                </a:lnTo>
                <a:lnTo>
                  <a:pt x="18" y="78"/>
                </a:lnTo>
                <a:lnTo>
                  <a:pt x="19" y="72"/>
                </a:lnTo>
                <a:lnTo>
                  <a:pt x="21" y="68"/>
                </a:lnTo>
                <a:lnTo>
                  <a:pt x="22" y="65"/>
                </a:lnTo>
                <a:lnTo>
                  <a:pt x="27" y="62"/>
                </a:lnTo>
                <a:lnTo>
                  <a:pt x="30" y="60"/>
                </a:lnTo>
                <a:lnTo>
                  <a:pt x="32" y="58"/>
                </a:lnTo>
                <a:lnTo>
                  <a:pt x="29" y="56"/>
                </a:lnTo>
                <a:lnTo>
                  <a:pt x="26" y="53"/>
                </a:lnTo>
                <a:lnTo>
                  <a:pt x="22" y="51"/>
                </a:lnTo>
                <a:lnTo>
                  <a:pt x="18" y="49"/>
                </a:lnTo>
                <a:lnTo>
                  <a:pt x="16" y="46"/>
                </a:lnTo>
                <a:lnTo>
                  <a:pt x="13" y="43"/>
                </a:lnTo>
                <a:lnTo>
                  <a:pt x="11" y="40"/>
                </a:lnTo>
                <a:lnTo>
                  <a:pt x="8" y="36"/>
                </a:lnTo>
                <a:lnTo>
                  <a:pt x="7" y="32"/>
                </a:lnTo>
                <a:lnTo>
                  <a:pt x="5" y="28"/>
                </a:lnTo>
                <a:lnTo>
                  <a:pt x="4" y="26"/>
                </a:lnTo>
                <a:lnTo>
                  <a:pt x="2" y="20"/>
                </a:lnTo>
                <a:lnTo>
                  <a:pt x="1" y="16"/>
                </a:lnTo>
                <a:lnTo>
                  <a:pt x="1" y="12"/>
                </a:lnTo>
                <a:lnTo>
                  <a:pt x="1" y="6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58" name="Freeform 38"/>
          <p:cNvSpPr>
            <a:spLocks noChangeArrowheads="1"/>
          </p:cNvSpPr>
          <p:nvPr/>
        </p:nvSpPr>
        <p:spPr bwMode="auto">
          <a:xfrm>
            <a:off x="6781800" y="862013"/>
            <a:ext cx="73025" cy="14287"/>
          </a:xfrm>
          <a:custGeom>
            <a:avLst/>
            <a:gdLst>
              <a:gd name="T0" fmla="*/ 0 w 46"/>
              <a:gd name="T1" fmla="*/ 4 h 9"/>
              <a:gd name="T2" fmla="*/ 6 w 46"/>
              <a:gd name="T3" fmla="*/ 5 h 9"/>
              <a:gd name="T4" fmla="*/ 11 w 46"/>
              <a:gd name="T5" fmla="*/ 7 h 9"/>
              <a:gd name="T6" fmla="*/ 17 w 46"/>
              <a:gd name="T7" fmla="*/ 8 h 9"/>
              <a:gd name="T8" fmla="*/ 24 w 46"/>
              <a:gd name="T9" fmla="*/ 9 h 9"/>
              <a:gd name="T10" fmla="*/ 31 w 46"/>
              <a:gd name="T11" fmla="*/ 9 h 9"/>
              <a:gd name="T12" fmla="*/ 36 w 46"/>
              <a:gd name="T13" fmla="*/ 7 h 9"/>
              <a:gd name="T14" fmla="*/ 41 w 46"/>
              <a:gd name="T15" fmla="*/ 4 h 9"/>
              <a:gd name="T16" fmla="*/ 46 w 46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"/>
              <a:gd name="T28" fmla="*/ 0 h 9"/>
              <a:gd name="T29" fmla="*/ 46 w 4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" h="9">
                <a:moveTo>
                  <a:pt x="0" y="4"/>
                </a:moveTo>
                <a:lnTo>
                  <a:pt x="6" y="5"/>
                </a:lnTo>
                <a:lnTo>
                  <a:pt x="11" y="7"/>
                </a:lnTo>
                <a:lnTo>
                  <a:pt x="17" y="8"/>
                </a:lnTo>
                <a:lnTo>
                  <a:pt x="24" y="9"/>
                </a:lnTo>
                <a:lnTo>
                  <a:pt x="31" y="9"/>
                </a:lnTo>
                <a:lnTo>
                  <a:pt x="36" y="7"/>
                </a:lnTo>
                <a:lnTo>
                  <a:pt x="41" y="4"/>
                </a:lnTo>
                <a:lnTo>
                  <a:pt x="46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59" name="Freeform 39"/>
          <p:cNvSpPr>
            <a:spLocks noChangeArrowheads="1"/>
          </p:cNvSpPr>
          <p:nvPr/>
        </p:nvSpPr>
        <p:spPr bwMode="auto">
          <a:xfrm>
            <a:off x="6629400" y="801688"/>
            <a:ext cx="38100" cy="92075"/>
          </a:xfrm>
          <a:custGeom>
            <a:avLst/>
            <a:gdLst>
              <a:gd name="T0" fmla="*/ 24 w 24"/>
              <a:gd name="T1" fmla="*/ 58 h 58"/>
              <a:gd name="T2" fmla="*/ 20 w 24"/>
              <a:gd name="T3" fmla="*/ 55 h 58"/>
              <a:gd name="T4" fmla="*/ 16 w 24"/>
              <a:gd name="T5" fmla="*/ 52 h 58"/>
              <a:gd name="T6" fmla="*/ 13 w 24"/>
              <a:gd name="T7" fmla="*/ 49 h 58"/>
              <a:gd name="T8" fmla="*/ 11 w 24"/>
              <a:gd name="T9" fmla="*/ 46 h 58"/>
              <a:gd name="T10" fmla="*/ 8 w 24"/>
              <a:gd name="T11" fmla="*/ 43 h 58"/>
              <a:gd name="T12" fmla="*/ 6 w 24"/>
              <a:gd name="T13" fmla="*/ 40 h 58"/>
              <a:gd name="T14" fmla="*/ 5 w 24"/>
              <a:gd name="T15" fmla="*/ 36 h 58"/>
              <a:gd name="T16" fmla="*/ 3 w 24"/>
              <a:gd name="T17" fmla="*/ 33 h 58"/>
              <a:gd name="T18" fmla="*/ 2 w 24"/>
              <a:gd name="T19" fmla="*/ 30 h 58"/>
              <a:gd name="T20" fmla="*/ 1 w 24"/>
              <a:gd name="T21" fmla="*/ 26 h 58"/>
              <a:gd name="T22" fmla="*/ 1 w 24"/>
              <a:gd name="T23" fmla="*/ 22 h 58"/>
              <a:gd name="T24" fmla="*/ 0 w 24"/>
              <a:gd name="T25" fmla="*/ 17 h 58"/>
              <a:gd name="T26" fmla="*/ 0 w 24"/>
              <a:gd name="T27" fmla="*/ 13 h 58"/>
              <a:gd name="T28" fmla="*/ 0 w 24"/>
              <a:gd name="T29" fmla="*/ 10 h 58"/>
              <a:gd name="T30" fmla="*/ 0 w 24"/>
              <a:gd name="T31" fmla="*/ 6 h 58"/>
              <a:gd name="T32" fmla="*/ 0 w 24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"/>
              <a:gd name="T52" fmla="*/ 0 h 58"/>
              <a:gd name="T53" fmla="*/ 24 w 24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" h="58">
                <a:moveTo>
                  <a:pt x="24" y="58"/>
                </a:moveTo>
                <a:lnTo>
                  <a:pt x="20" y="55"/>
                </a:lnTo>
                <a:lnTo>
                  <a:pt x="16" y="52"/>
                </a:lnTo>
                <a:lnTo>
                  <a:pt x="13" y="49"/>
                </a:lnTo>
                <a:lnTo>
                  <a:pt x="11" y="46"/>
                </a:lnTo>
                <a:lnTo>
                  <a:pt x="8" y="43"/>
                </a:lnTo>
                <a:lnTo>
                  <a:pt x="6" y="40"/>
                </a:lnTo>
                <a:lnTo>
                  <a:pt x="5" y="36"/>
                </a:lnTo>
                <a:lnTo>
                  <a:pt x="3" y="33"/>
                </a:lnTo>
                <a:lnTo>
                  <a:pt x="2" y="30"/>
                </a:lnTo>
                <a:lnTo>
                  <a:pt x="1" y="26"/>
                </a:lnTo>
                <a:lnTo>
                  <a:pt x="1" y="22"/>
                </a:lnTo>
                <a:lnTo>
                  <a:pt x="0" y="17"/>
                </a:lnTo>
                <a:lnTo>
                  <a:pt x="0" y="13"/>
                </a:lnTo>
                <a:lnTo>
                  <a:pt x="0" y="10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60" name="Freeform 40"/>
          <p:cNvSpPr>
            <a:spLocks noChangeArrowheads="1"/>
          </p:cNvSpPr>
          <p:nvPr/>
        </p:nvSpPr>
        <p:spPr bwMode="auto">
          <a:xfrm>
            <a:off x="6418263" y="627063"/>
            <a:ext cx="166687" cy="73025"/>
          </a:xfrm>
          <a:custGeom>
            <a:avLst/>
            <a:gdLst>
              <a:gd name="T0" fmla="*/ 0 w 105"/>
              <a:gd name="T1" fmla="*/ 0 h 46"/>
              <a:gd name="T2" fmla="*/ 3 w 105"/>
              <a:gd name="T3" fmla="*/ 0 h 46"/>
              <a:gd name="T4" fmla="*/ 7 w 105"/>
              <a:gd name="T5" fmla="*/ 1 h 46"/>
              <a:gd name="T6" fmla="*/ 11 w 105"/>
              <a:gd name="T7" fmla="*/ 1 h 46"/>
              <a:gd name="T8" fmla="*/ 15 w 105"/>
              <a:gd name="T9" fmla="*/ 3 h 46"/>
              <a:gd name="T10" fmla="*/ 18 w 105"/>
              <a:gd name="T11" fmla="*/ 4 h 46"/>
              <a:gd name="T12" fmla="*/ 21 w 105"/>
              <a:gd name="T13" fmla="*/ 5 h 46"/>
              <a:gd name="T14" fmla="*/ 23 w 105"/>
              <a:gd name="T15" fmla="*/ 7 h 46"/>
              <a:gd name="T16" fmla="*/ 26 w 105"/>
              <a:gd name="T17" fmla="*/ 8 h 46"/>
              <a:gd name="T18" fmla="*/ 30 w 105"/>
              <a:gd name="T19" fmla="*/ 11 h 46"/>
              <a:gd name="T20" fmla="*/ 32 w 105"/>
              <a:gd name="T21" fmla="*/ 13 h 46"/>
              <a:gd name="T22" fmla="*/ 35 w 105"/>
              <a:gd name="T23" fmla="*/ 15 h 46"/>
              <a:gd name="T24" fmla="*/ 37 w 105"/>
              <a:gd name="T25" fmla="*/ 17 h 46"/>
              <a:gd name="T26" fmla="*/ 39 w 105"/>
              <a:gd name="T27" fmla="*/ 20 h 46"/>
              <a:gd name="T28" fmla="*/ 42 w 105"/>
              <a:gd name="T29" fmla="*/ 22 h 46"/>
              <a:gd name="T30" fmla="*/ 46 w 105"/>
              <a:gd name="T31" fmla="*/ 25 h 46"/>
              <a:gd name="T32" fmla="*/ 49 w 105"/>
              <a:gd name="T33" fmla="*/ 26 h 46"/>
              <a:gd name="T34" fmla="*/ 51 w 105"/>
              <a:gd name="T35" fmla="*/ 28 h 46"/>
              <a:gd name="T36" fmla="*/ 54 w 105"/>
              <a:gd name="T37" fmla="*/ 30 h 46"/>
              <a:gd name="T38" fmla="*/ 57 w 105"/>
              <a:gd name="T39" fmla="*/ 32 h 46"/>
              <a:gd name="T40" fmla="*/ 61 w 105"/>
              <a:gd name="T41" fmla="*/ 35 h 46"/>
              <a:gd name="T42" fmla="*/ 64 w 105"/>
              <a:gd name="T43" fmla="*/ 35 h 46"/>
              <a:gd name="T44" fmla="*/ 68 w 105"/>
              <a:gd name="T45" fmla="*/ 37 h 46"/>
              <a:gd name="T46" fmla="*/ 72 w 105"/>
              <a:gd name="T47" fmla="*/ 38 h 46"/>
              <a:gd name="T48" fmla="*/ 75 w 105"/>
              <a:gd name="T49" fmla="*/ 40 h 46"/>
              <a:gd name="T50" fmla="*/ 78 w 105"/>
              <a:gd name="T51" fmla="*/ 41 h 46"/>
              <a:gd name="T52" fmla="*/ 82 w 105"/>
              <a:gd name="T53" fmla="*/ 41 h 46"/>
              <a:gd name="T54" fmla="*/ 86 w 105"/>
              <a:gd name="T55" fmla="*/ 43 h 46"/>
              <a:gd name="T56" fmla="*/ 90 w 105"/>
              <a:gd name="T57" fmla="*/ 44 h 46"/>
              <a:gd name="T58" fmla="*/ 93 w 105"/>
              <a:gd name="T59" fmla="*/ 44 h 46"/>
              <a:gd name="T60" fmla="*/ 97 w 105"/>
              <a:gd name="T61" fmla="*/ 45 h 46"/>
              <a:gd name="T62" fmla="*/ 101 w 105"/>
              <a:gd name="T63" fmla="*/ 46 h 46"/>
              <a:gd name="T64" fmla="*/ 105 w 105"/>
              <a:gd name="T65" fmla="*/ 46 h 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5"/>
              <a:gd name="T100" fmla="*/ 0 h 46"/>
              <a:gd name="T101" fmla="*/ 105 w 105"/>
              <a:gd name="T102" fmla="*/ 46 h 4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5" h="46">
                <a:moveTo>
                  <a:pt x="0" y="0"/>
                </a:moveTo>
                <a:lnTo>
                  <a:pt x="3" y="0"/>
                </a:lnTo>
                <a:lnTo>
                  <a:pt x="7" y="1"/>
                </a:lnTo>
                <a:lnTo>
                  <a:pt x="11" y="1"/>
                </a:lnTo>
                <a:lnTo>
                  <a:pt x="15" y="3"/>
                </a:lnTo>
                <a:lnTo>
                  <a:pt x="18" y="4"/>
                </a:lnTo>
                <a:lnTo>
                  <a:pt x="21" y="5"/>
                </a:lnTo>
                <a:lnTo>
                  <a:pt x="23" y="7"/>
                </a:lnTo>
                <a:lnTo>
                  <a:pt x="26" y="8"/>
                </a:lnTo>
                <a:lnTo>
                  <a:pt x="30" y="11"/>
                </a:lnTo>
                <a:lnTo>
                  <a:pt x="32" y="13"/>
                </a:lnTo>
                <a:lnTo>
                  <a:pt x="35" y="15"/>
                </a:lnTo>
                <a:lnTo>
                  <a:pt x="37" y="17"/>
                </a:lnTo>
                <a:lnTo>
                  <a:pt x="39" y="20"/>
                </a:lnTo>
                <a:lnTo>
                  <a:pt x="42" y="22"/>
                </a:lnTo>
                <a:lnTo>
                  <a:pt x="46" y="25"/>
                </a:lnTo>
                <a:lnTo>
                  <a:pt x="49" y="26"/>
                </a:lnTo>
                <a:lnTo>
                  <a:pt x="51" y="28"/>
                </a:lnTo>
                <a:lnTo>
                  <a:pt x="54" y="30"/>
                </a:lnTo>
                <a:lnTo>
                  <a:pt x="57" y="32"/>
                </a:lnTo>
                <a:lnTo>
                  <a:pt x="61" y="35"/>
                </a:lnTo>
                <a:lnTo>
                  <a:pt x="64" y="35"/>
                </a:lnTo>
                <a:lnTo>
                  <a:pt x="68" y="37"/>
                </a:lnTo>
                <a:lnTo>
                  <a:pt x="72" y="38"/>
                </a:lnTo>
                <a:lnTo>
                  <a:pt x="75" y="40"/>
                </a:lnTo>
                <a:lnTo>
                  <a:pt x="78" y="41"/>
                </a:lnTo>
                <a:lnTo>
                  <a:pt x="82" y="41"/>
                </a:lnTo>
                <a:lnTo>
                  <a:pt x="86" y="43"/>
                </a:lnTo>
                <a:lnTo>
                  <a:pt x="90" y="44"/>
                </a:lnTo>
                <a:lnTo>
                  <a:pt x="93" y="44"/>
                </a:lnTo>
                <a:lnTo>
                  <a:pt x="97" y="45"/>
                </a:lnTo>
                <a:lnTo>
                  <a:pt x="101" y="46"/>
                </a:lnTo>
                <a:lnTo>
                  <a:pt x="105" y="46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61" name="Freeform 41"/>
          <p:cNvSpPr>
            <a:spLocks noChangeArrowheads="1"/>
          </p:cNvSpPr>
          <p:nvPr/>
        </p:nvSpPr>
        <p:spPr bwMode="auto">
          <a:xfrm>
            <a:off x="6467475" y="609600"/>
            <a:ext cx="30163" cy="61913"/>
          </a:xfrm>
          <a:custGeom>
            <a:avLst/>
            <a:gdLst>
              <a:gd name="T0" fmla="*/ 19 w 19"/>
              <a:gd name="T1" fmla="*/ 39 h 39"/>
              <a:gd name="T2" fmla="*/ 17 w 19"/>
              <a:gd name="T3" fmla="*/ 34 h 39"/>
              <a:gd name="T4" fmla="*/ 16 w 19"/>
              <a:gd name="T5" fmla="*/ 29 h 39"/>
              <a:gd name="T6" fmla="*/ 13 w 19"/>
              <a:gd name="T7" fmla="*/ 24 h 39"/>
              <a:gd name="T8" fmla="*/ 12 w 19"/>
              <a:gd name="T9" fmla="*/ 19 h 39"/>
              <a:gd name="T10" fmla="*/ 9 w 19"/>
              <a:gd name="T11" fmla="*/ 14 h 39"/>
              <a:gd name="T12" fmla="*/ 7 w 19"/>
              <a:gd name="T13" fmla="*/ 8 h 39"/>
              <a:gd name="T14" fmla="*/ 5 w 19"/>
              <a:gd name="T15" fmla="*/ 4 h 39"/>
              <a:gd name="T16" fmla="*/ 0 w 19"/>
              <a:gd name="T17" fmla="*/ 0 h 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39"/>
              <a:gd name="T29" fmla="*/ 19 w 19"/>
              <a:gd name="T30" fmla="*/ 39 h 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39">
                <a:moveTo>
                  <a:pt x="19" y="39"/>
                </a:moveTo>
                <a:lnTo>
                  <a:pt x="17" y="34"/>
                </a:lnTo>
                <a:lnTo>
                  <a:pt x="16" y="29"/>
                </a:lnTo>
                <a:lnTo>
                  <a:pt x="13" y="24"/>
                </a:lnTo>
                <a:lnTo>
                  <a:pt x="12" y="19"/>
                </a:lnTo>
                <a:lnTo>
                  <a:pt x="9" y="14"/>
                </a:lnTo>
                <a:lnTo>
                  <a:pt x="7" y="8"/>
                </a:lnTo>
                <a:lnTo>
                  <a:pt x="5" y="4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62" name="Freeform 42"/>
          <p:cNvSpPr>
            <a:spLocks noChangeArrowheads="1"/>
          </p:cNvSpPr>
          <p:nvPr/>
        </p:nvSpPr>
        <p:spPr bwMode="auto">
          <a:xfrm>
            <a:off x="6653213" y="695325"/>
            <a:ext cx="382587" cy="233363"/>
          </a:xfrm>
          <a:custGeom>
            <a:avLst/>
            <a:gdLst>
              <a:gd name="T0" fmla="*/ 0 w 241"/>
              <a:gd name="T1" fmla="*/ 0 h 147"/>
              <a:gd name="T2" fmla="*/ 7 w 241"/>
              <a:gd name="T3" fmla="*/ 1 h 147"/>
              <a:gd name="T4" fmla="*/ 14 w 241"/>
              <a:gd name="T5" fmla="*/ 3 h 147"/>
              <a:gd name="T6" fmla="*/ 21 w 241"/>
              <a:gd name="T7" fmla="*/ 3 h 147"/>
              <a:gd name="T8" fmla="*/ 28 w 241"/>
              <a:gd name="T9" fmla="*/ 3 h 147"/>
              <a:gd name="T10" fmla="*/ 34 w 241"/>
              <a:gd name="T11" fmla="*/ 3 h 147"/>
              <a:gd name="T12" fmla="*/ 43 w 241"/>
              <a:gd name="T13" fmla="*/ 3 h 147"/>
              <a:gd name="T14" fmla="*/ 49 w 241"/>
              <a:gd name="T15" fmla="*/ 3 h 147"/>
              <a:gd name="T16" fmla="*/ 56 w 241"/>
              <a:gd name="T17" fmla="*/ 3 h 147"/>
              <a:gd name="T18" fmla="*/ 61 w 241"/>
              <a:gd name="T19" fmla="*/ 3 h 147"/>
              <a:gd name="T20" fmla="*/ 68 w 241"/>
              <a:gd name="T21" fmla="*/ 5 h 147"/>
              <a:gd name="T22" fmla="*/ 70 w 241"/>
              <a:gd name="T23" fmla="*/ 6 h 147"/>
              <a:gd name="T24" fmla="*/ 76 w 241"/>
              <a:gd name="T25" fmla="*/ 7 h 147"/>
              <a:gd name="T26" fmla="*/ 80 w 241"/>
              <a:gd name="T27" fmla="*/ 8 h 147"/>
              <a:gd name="T28" fmla="*/ 83 w 241"/>
              <a:gd name="T29" fmla="*/ 10 h 147"/>
              <a:gd name="T30" fmla="*/ 86 w 241"/>
              <a:gd name="T31" fmla="*/ 12 h 147"/>
              <a:gd name="T32" fmla="*/ 90 w 241"/>
              <a:gd name="T33" fmla="*/ 15 h 147"/>
              <a:gd name="T34" fmla="*/ 93 w 241"/>
              <a:gd name="T35" fmla="*/ 18 h 147"/>
              <a:gd name="T36" fmla="*/ 96 w 241"/>
              <a:gd name="T37" fmla="*/ 19 h 147"/>
              <a:gd name="T38" fmla="*/ 97 w 241"/>
              <a:gd name="T39" fmla="*/ 22 h 147"/>
              <a:gd name="T40" fmla="*/ 99 w 241"/>
              <a:gd name="T41" fmla="*/ 27 h 147"/>
              <a:gd name="T42" fmla="*/ 101 w 241"/>
              <a:gd name="T43" fmla="*/ 28 h 147"/>
              <a:gd name="T44" fmla="*/ 101 w 241"/>
              <a:gd name="T45" fmla="*/ 33 h 147"/>
              <a:gd name="T46" fmla="*/ 105 w 241"/>
              <a:gd name="T47" fmla="*/ 29 h 147"/>
              <a:gd name="T48" fmla="*/ 111 w 241"/>
              <a:gd name="T49" fmla="*/ 28 h 147"/>
              <a:gd name="T50" fmla="*/ 116 w 241"/>
              <a:gd name="T51" fmla="*/ 26 h 147"/>
              <a:gd name="T52" fmla="*/ 123 w 241"/>
              <a:gd name="T53" fmla="*/ 26 h 147"/>
              <a:gd name="T54" fmla="*/ 130 w 241"/>
              <a:gd name="T55" fmla="*/ 26 h 147"/>
              <a:gd name="T56" fmla="*/ 136 w 241"/>
              <a:gd name="T57" fmla="*/ 27 h 147"/>
              <a:gd name="T58" fmla="*/ 144 w 241"/>
              <a:gd name="T59" fmla="*/ 28 h 147"/>
              <a:gd name="T60" fmla="*/ 151 w 241"/>
              <a:gd name="T61" fmla="*/ 28 h 147"/>
              <a:gd name="T62" fmla="*/ 157 w 241"/>
              <a:gd name="T63" fmla="*/ 31 h 147"/>
              <a:gd name="T64" fmla="*/ 164 w 241"/>
              <a:gd name="T65" fmla="*/ 33 h 147"/>
              <a:gd name="T66" fmla="*/ 170 w 241"/>
              <a:gd name="T67" fmla="*/ 37 h 147"/>
              <a:gd name="T68" fmla="*/ 177 w 241"/>
              <a:gd name="T69" fmla="*/ 40 h 147"/>
              <a:gd name="T70" fmla="*/ 182 w 241"/>
              <a:gd name="T71" fmla="*/ 43 h 147"/>
              <a:gd name="T72" fmla="*/ 188 w 241"/>
              <a:gd name="T73" fmla="*/ 48 h 147"/>
              <a:gd name="T74" fmla="*/ 191 w 241"/>
              <a:gd name="T75" fmla="*/ 52 h 147"/>
              <a:gd name="T76" fmla="*/ 195 w 241"/>
              <a:gd name="T77" fmla="*/ 57 h 147"/>
              <a:gd name="T78" fmla="*/ 199 w 241"/>
              <a:gd name="T79" fmla="*/ 57 h 147"/>
              <a:gd name="T80" fmla="*/ 204 w 241"/>
              <a:gd name="T81" fmla="*/ 60 h 147"/>
              <a:gd name="T82" fmla="*/ 209 w 241"/>
              <a:gd name="T83" fmla="*/ 64 h 147"/>
              <a:gd name="T84" fmla="*/ 213 w 241"/>
              <a:gd name="T85" fmla="*/ 66 h 147"/>
              <a:gd name="T86" fmla="*/ 216 w 241"/>
              <a:gd name="T87" fmla="*/ 69 h 147"/>
              <a:gd name="T88" fmla="*/ 220 w 241"/>
              <a:gd name="T89" fmla="*/ 73 h 147"/>
              <a:gd name="T90" fmla="*/ 223 w 241"/>
              <a:gd name="T91" fmla="*/ 78 h 147"/>
              <a:gd name="T92" fmla="*/ 226 w 241"/>
              <a:gd name="T93" fmla="*/ 83 h 147"/>
              <a:gd name="T94" fmla="*/ 229 w 241"/>
              <a:gd name="T95" fmla="*/ 86 h 147"/>
              <a:gd name="T96" fmla="*/ 233 w 241"/>
              <a:gd name="T97" fmla="*/ 91 h 147"/>
              <a:gd name="T98" fmla="*/ 235 w 241"/>
              <a:gd name="T99" fmla="*/ 96 h 147"/>
              <a:gd name="T100" fmla="*/ 239 w 241"/>
              <a:gd name="T101" fmla="*/ 103 h 147"/>
              <a:gd name="T102" fmla="*/ 241 w 241"/>
              <a:gd name="T103" fmla="*/ 110 h 147"/>
              <a:gd name="T104" fmla="*/ 241 w 241"/>
              <a:gd name="T105" fmla="*/ 116 h 147"/>
              <a:gd name="T106" fmla="*/ 241 w 241"/>
              <a:gd name="T107" fmla="*/ 120 h 147"/>
              <a:gd name="T108" fmla="*/ 239 w 241"/>
              <a:gd name="T109" fmla="*/ 126 h 147"/>
              <a:gd name="T110" fmla="*/ 238 w 241"/>
              <a:gd name="T111" fmla="*/ 131 h 147"/>
              <a:gd name="T112" fmla="*/ 236 w 241"/>
              <a:gd name="T113" fmla="*/ 136 h 147"/>
              <a:gd name="T114" fmla="*/ 234 w 241"/>
              <a:gd name="T115" fmla="*/ 139 h 147"/>
              <a:gd name="T116" fmla="*/ 233 w 241"/>
              <a:gd name="T117" fmla="*/ 144 h 147"/>
              <a:gd name="T118" fmla="*/ 230 w 241"/>
              <a:gd name="T119" fmla="*/ 147 h 1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1"/>
              <a:gd name="T181" fmla="*/ 0 h 147"/>
              <a:gd name="T182" fmla="*/ 241 w 241"/>
              <a:gd name="T183" fmla="*/ 147 h 14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1" h="147">
                <a:moveTo>
                  <a:pt x="0" y="0"/>
                </a:moveTo>
                <a:lnTo>
                  <a:pt x="7" y="1"/>
                </a:lnTo>
                <a:lnTo>
                  <a:pt x="14" y="3"/>
                </a:lnTo>
                <a:lnTo>
                  <a:pt x="21" y="3"/>
                </a:lnTo>
                <a:lnTo>
                  <a:pt x="28" y="3"/>
                </a:lnTo>
                <a:lnTo>
                  <a:pt x="34" y="3"/>
                </a:lnTo>
                <a:lnTo>
                  <a:pt x="43" y="3"/>
                </a:lnTo>
                <a:lnTo>
                  <a:pt x="49" y="3"/>
                </a:lnTo>
                <a:lnTo>
                  <a:pt x="56" y="3"/>
                </a:lnTo>
                <a:lnTo>
                  <a:pt x="61" y="3"/>
                </a:lnTo>
                <a:lnTo>
                  <a:pt x="68" y="5"/>
                </a:lnTo>
                <a:lnTo>
                  <a:pt x="70" y="6"/>
                </a:lnTo>
                <a:lnTo>
                  <a:pt x="76" y="7"/>
                </a:lnTo>
                <a:lnTo>
                  <a:pt x="80" y="8"/>
                </a:lnTo>
                <a:lnTo>
                  <a:pt x="83" y="10"/>
                </a:lnTo>
                <a:lnTo>
                  <a:pt x="86" y="12"/>
                </a:lnTo>
                <a:lnTo>
                  <a:pt x="90" y="15"/>
                </a:lnTo>
                <a:lnTo>
                  <a:pt x="93" y="18"/>
                </a:lnTo>
                <a:lnTo>
                  <a:pt x="96" y="19"/>
                </a:lnTo>
                <a:lnTo>
                  <a:pt x="97" y="22"/>
                </a:lnTo>
                <a:lnTo>
                  <a:pt x="99" y="27"/>
                </a:lnTo>
                <a:lnTo>
                  <a:pt x="101" y="28"/>
                </a:lnTo>
                <a:lnTo>
                  <a:pt x="101" y="33"/>
                </a:lnTo>
                <a:lnTo>
                  <a:pt x="105" y="29"/>
                </a:lnTo>
                <a:lnTo>
                  <a:pt x="111" y="28"/>
                </a:lnTo>
                <a:lnTo>
                  <a:pt x="116" y="26"/>
                </a:lnTo>
                <a:lnTo>
                  <a:pt x="123" y="26"/>
                </a:lnTo>
                <a:lnTo>
                  <a:pt x="130" y="26"/>
                </a:lnTo>
                <a:lnTo>
                  <a:pt x="136" y="27"/>
                </a:lnTo>
                <a:lnTo>
                  <a:pt x="144" y="28"/>
                </a:lnTo>
                <a:lnTo>
                  <a:pt x="151" y="28"/>
                </a:lnTo>
                <a:lnTo>
                  <a:pt x="157" y="31"/>
                </a:lnTo>
                <a:lnTo>
                  <a:pt x="164" y="33"/>
                </a:lnTo>
                <a:lnTo>
                  <a:pt x="170" y="37"/>
                </a:lnTo>
                <a:lnTo>
                  <a:pt x="177" y="40"/>
                </a:lnTo>
                <a:lnTo>
                  <a:pt x="182" y="43"/>
                </a:lnTo>
                <a:lnTo>
                  <a:pt x="188" y="48"/>
                </a:lnTo>
                <a:lnTo>
                  <a:pt x="191" y="52"/>
                </a:lnTo>
                <a:lnTo>
                  <a:pt x="195" y="57"/>
                </a:lnTo>
                <a:lnTo>
                  <a:pt x="199" y="57"/>
                </a:lnTo>
                <a:lnTo>
                  <a:pt x="204" y="60"/>
                </a:lnTo>
                <a:lnTo>
                  <a:pt x="209" y="64"/>
                </a:lnTo>
                <a:lnTo>
                  <a:pt x="213" y="66"/>
                </a:lnTo>
                <a:lnTo>
                  <a:pt x="216" y="69"/>
                </a:lnTo>
                <a:lnTo>
                  <a:pt x="220" y="73"/>
                </a:lnTo>
                <a:lnTo>
                  <a:pt x="223" y="78"/>
                </a:lnTo>
                <a:lnTo>
                  <a:pt x="226" y="83"/>
                </a:lnTo>
                <a:lnTo>
                  <a:pt x="229" y="86"/>
                </a:lnTo>
                <a:lnTo>
                  <a:pt x="233" y="91"/>
                </a:lnTo>
                <a:lnTo>
                  <a:pt x="235" y="96"/>
                </a:lnTo>
                <a:lnTo>
                  <a:pt x="239" y="103"/>
                </a:lnTo>
                <a:lnTo>
                  <a:pt x="241" y="110"/>
                </a:lnTo>
                <a:lnTo>
                  <a:pt x="241" y="116"/>
                </a:lnTo>
                <a:lnTo>
                  <a:pt x="241" y="120"/>
                </a:lnTo>
                <a:lnTo>
                  <a:pt x="239" y="126"/>
                </a:lnTo>
                <a:lnTo>
                  <a:pt x="238" y="131"/>
                </a:lnTo>
                <a:lnTo>
                  <a:pt x="236" y="136"/>
                </a:lnTo>
                <a:lnTo>
                  <a:pt x="234" y="139"/>
                </a:lnTo>
                <a:lnTo>
                  <a:pt x="233" y="144"/>
                </a:lnTo>
                <a:lnTo>
                  <a:pt x="230" y="147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63" name="Freeform 43"/>
          <p:cNvSpPr>
            <a:spLocks noChangeArrowheads="1"/>
          </p:cNvSpPr>
          <p:nvPr/>
        </p:nvSpPr>
        <p:spPr bwMode="auto">
          <a:xfrm>
            <a:off x="6827838" y="669925"/>
            <a:ext cx="92075" cy="14288"/>
          </a:xfrm>
          <a:custGeom>
            <a:avLst/>
            <a:gdLst>
              <a:gd name="T0" fmla="*/ 58 w 58"/>
              <a:gd name="T1" fmla="*/ 4 h 9"/>
              <a:gd name="T2" fmla="*/ 53 w 58"/>
              <a:gd name="T3" fmla="*/ 3 h 9"/>
              <a:gd name="T4" fmla="*/ 47 w 58"/>
              <a:gd name="T5" fmla="*/ 1 h 9"/>
              <a:gd name="T6" fmla="*/ 43 w 58"/>
              <a:gd name="T7" fmla="*/ 1 h 9"/>
              <a:gd name="T8" fmla="*/ 37 w 58"/>
              <a:gd name="T9" fmla="*/ 0 h 9"/>
              <a:gd name="T10" fmla="*/ 33 w 58"/>
              <a:gd name="T11" fmla="*/ 2 h 9"/>
              <a:gd name="T12" fmla="*/ 27 w 58"/>
              <a:gd name="T13" fmla="*/ 3 h 9"/>
              <a:gd name="T14" fmla="*/ 23 w 58"/>
              <a:gd name="T15" fmla="*/ 5 h 9"/>
              <a:gd name="T16" fmla="*/ 19 w 58"/>
              <a:gd name="T17" fmla="*/ 9 h 9"/>
              <a:gd name="T18" fmla="*/ 17 w 58"/>
              <a:gd name="T19" fmla="*/ 8 h 9"/>
              <a:gd name="T20" fmla="*/ 15 w 58"/>
              <a:gd name="T21" fmla="*/ 5 h 9"/>
              <a:gd name="T22" fmla="*/ 12 w 58"/>
              <a:gd name="T23" fmla="*/ 3 h 9"/>
              <a:gd name="T24" fmla="*/ 10 w 58"/>
              <a:gd name="T25" fmla="*/ 2 h 9"/>
              <a:gd name="T26" fmla="*/ 8 w 58"/>
              <a:gd name="T27" fmla="*/ 2 h 9"/>
              <a:gd name="T28" fmla="*/ 6 w 58"/>
              <a:gd name="T29" fmla="*/ 1 h 9"/>
              <a:gd name="T30" fmla="*/ 4 w 58"/>
              <a:gd name="T31" fmla="*/ 1 h 9"/>
              <a:gd name="T32" fmla="*/ 0 w 58"/>
              <a:gd name="T33" fmla="*/ 1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9"/>
              <a:gd name="T53" fmla="*/ 58 w 58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9">
                <a:moveTo>
                  <a:pt x="58" y="4"/>
                </a:moveTo>
                <a:lnTo>
                  <a:pt x="53" y="3"/>
                </a:lnTo>
                <a:lnTo>
                  <a:pt x="47" y="1"/>
                </a:lnTo>
                <a:lnTo>
                  <a:pt x="43" y="1"/>
                </a:lnTo>
                <a:lnTo>
                  <a:pt x="37" y="0"/>
                </a:lnTo>
                <a:lnTo>
                  <a:pt x="33" y="2"/>
                </a:lnTo>
                <a:lnTo>
                  <a:pt x="27" y="3"/>
                </a:lnTo>
                <a:lnTo>
                  <a:pt x="23" y="5"/>
                </a:lnTo>
                <a:lnTo>
                  <a:pt x="19" y="9"/>
                </a:lnTo>
                <a:lnTo>
                  <a:pt x="17" y="8"/>
                </a:lnTo>
                <a:lnTo>
                  <a:pt x="15" y="5"/>
                </a:lnTo>
                <a:lnTo>
                  <a:pt x="12" y="3"/>
                </a:lnTo>
                <a:lnTo>
                  <a:pt x="10" y="2"/>
                </a:lnTo>
                <a:lnTo>
                  <a:pt x="8" y="2"/>
                </a:lnTo>
                <a:lnTo>
                  <a:pt x="6" y="1"/>
                </a:lnTo>
                <a:lnTo>
                  <a:pt x="4" y="1"/>
                </a:lnTo>
                <a:lnTo>
                  <a:pt x="0" y="1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64" name="Freeform 44"/>
          <p:cNvSpPr>
            <a:spLocks noChangeArrowheads="1"/>
          </p:cNvSpPr>
          <p:nvPr/>
        </p:nvSpPr>
        <p:spPr bwMode="auto">
          <a:xfrm>
            <a:off x="6686550" y="609600"/>
            <a:ext cx="114300" cy="41275"/>
          </a:xfrm>
          <a:custGeom>
            <a:avLst/>
            <a:gdLst>
              <a:gd name="T0" fmla="*/ 72 w 72"/>
              <a:gd name="T1" fmla="*/ 0 h 26"/>
              <a:gd name="T2" fmla="*/ 69 w 72"/>
              <a:gd name="T3" fmla="*/ 0 h 26"/>
              <a:gd name="T4" fmla="*/ 64 w 72"/>
              <a:gd name="T5" fmla="*/ 0 h 26"/>
              <a:gd name="T6" fmla="*/ 59 w 72"/>
              <a:gd name="T7" fmla="*/ 0 h 26"/>
              <a:gd name="T8" fmla="*/ 56 w 72"/>
              <a:gd name="T9" fmla="*/ 1 h 26"/>
              <a:gd name="T10" fmla="*/ 53 w 72"/>
              <a:gd name="T11" fmla="*/ 1 h 26"/>
              <a:gd name="T12" fmla="*/ 49 w 72"/>
              <a:gd name="T13" fmla="*/ 3 h 26"/>
              <a:gd name="T14" fmla="*/ 48 w 72"/>
              <a:gd name="T15" fmla="*/ 5 h 26"/>
              <a:gd name="T16" fmla="*/ 45 w 72"/>
              <a:gd name="T17" fmla="*/ 6 h 26"/>
              <a:gd name="T18" fmla="*/ 43 w 72"/>
              <a:gd name="T19" fmla="*/ 8 h 26"/>
              <a:gd name="T20" fmla="*/ 41 w 72"/>
              <a:gd name="T21" fmla="*/ 11 h 26"/>
              <a:gd name="T22" fmla="*/ 40 w 72"/>
              <a:gd name="T23" fmla="*/ 13 h 26"/>
              <a:gd name="T24" fmla="*/ 38 w 72"/>
              <a:gd name="T25" fmla="*/ 16 h 26"/>
              <a:gd name="T26" fmla="*/ 36 w 72"/>
              <a:gd name="T27" fmla="*/ 17 h 26"/>
              <a:gd name="T28" fmla="*/ 34 w 72"/>
              <a:gd name="T29" fmla="*/ 20 h 26"/>
              <a:gd name="T30" fmla="*/ 32 w 72"/>
              <a:gd name="T31" fmla="*/ 23 h 26"/>
              <a:gd name="T32" fmla="*/ 30 w 72"/>
              <a:gd name="T33" fmla="*/ 26 h 26"/>
              <a:gd name="T34" fmla="*/ 28 w 72"/>
              <a:gd name="T35" fmla="*/ 23 h 26"/>
              <a:gd name="T36" fmla="*/ 27 w 72"/>
              <a:gd name="T37" fmla="*/ 20 h 26"/>
              <a:gd name="T38" fmla="*/ 24 w 72"/>
              <a:gd name="T39" fmla="*/ 19 h 26"/>
              <a:gd name="T40" fmla="*/ 22 w 72"/>
              <a:gd name="T41" fmla="*/ 17 h 26"/>
              <a:gd name="T42" fmla="*/ 22 w 72"/>
              <a:gd name="T43" fmla="*/ 16 h 26"/>
              <a:gd name="T44" fmla="*/ 19 w 72"/>
              <a:gd name="T45" fmla="*/ 15 h 26"/>
              <a:gd name="T46" fmla="*/ 17 w 72"/>
              <a:gd name="T47" fmla="*/ 14 h 26"/>
              <a:gd name="T48" fmla="*/ 13 w 72"/>
              <a:gd name="T49" fmla="*/ 13 h 26"/>
              <a:gd name="T50" fmla="*/ 12 w 72"/>
              <a:gd name="T51" fmla="*/ 13 h 26"/>
              <a:gd name="T52" fmla="*/ 8 w 72"/>
              <a:gd name="T53" fmla="*/ 13 h 26"/>
              <a:gd name="T54" fmla="*/ 4 w 72"/>
              <a:gd name="T55" fmla="*/ 15 h 26"/>
              <a:gd name="T56" fmla="*/ 2 w 72"/>
              <a:gd name="T57" fmla="*/ 16 h 26"/>
              <a:gd name="T58" fmla="*/ 0 w 72"/>
              <a:gd name="T59" fmla="*/ 19 h 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2"/>
              <a:gd name="T91" fmla="*/ 0 h 26"/>
              <a:gd name="T92" fmla="*/ 72 w 72"/>
              <a:gd name="T93" fmla="*/ 26 h 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2" h="26">
                <a:moveTo>
                  <a:pt x="72" y="0"/>
                </a:moveTo>
                <a:lnTo>
                  <a:pt x="69" y="0"/>
                </a:lnTo>
                <a:lnTo>
                  <a:pt x="64" y="0"/>
                </a:lnTo>
                <a:lnTo>
                  <a:pt x="59" y="0"/>
                </a:lnTo>
                <a:lnTo>
                  <a:pt x="56" y="1"/>
                </a:lnTo>
                <a:lnTo>
                  <a:pt x="53" y="1"/>
                </a:lnTo>
                <a:lnTo>
                  <a:pt x="49" y="3"/>
                </a:lnTo>
                <a:lnTo>
                  <a:pt x="48" y="5"/>
                </a:lnTo>
                <a:lnTo>
                  <a:pt x="45" y="6"/>
                </a:lnTo>
                <a:lnTo>
                  <a:pt x="43" y="8"/>
                </a:lnTo>
                <a:lnTo>
                  <a:pt x="41" y="11"/>
                </a:lnTo>
                <a:lnTo>
                  <a:pt x="40" y="13"/>
                </a:lnTo>
                <a:lnTo>
                  <a:pt x="38" y="16"/>
                </a:lnTo>
                <a:lnTo>
                  <a:pt x="36" y="17"/>
                </a:lnTo>
                <a:lnTo>
                  <a:pt x="34" y="20"/>
                </a:lnTo>
                <a:lnTo>
                  <a:pt x="32" y="23"/>
                </a:lnTo>
                <a:lnTo>
                  <a:pt x="30" y="26"/>
                </a:lnTo>
                <a:lnTo>
                  <a:pt x="28" y="23"/>
                </a:lnTo>
                <a:lnTo>
                  <a:pt x="27" y="20"/>
                </a:lnTo>
                <a:lnTo>
                  <a:pt x="24" y="19"/>
                </a:lnTo>
                <a:lnTo>
                  <a:pt x="22" y="17"/>
                </a:lnTo>
                <a:lnTo>
                  <a:pt x="22" y="16"/>
                </a:lnTo>
                <a:lnTo>
                  <a:pt x="19" y="15"/>
                </a:lnTo>
                <a:lnTo>
                  <a:pt x="17" y="14"/>
                </a:lnTo>
                <a:lnTo>
                  <a:pt x="13" y="13"/>
                </a:lnTo>
                <a:lnTo>
                  <a:pt x="12" y="13"/>
                </a:lnTo>
                <a:lnTo>
                  <a:pt x="8" y="13"/>
                </a:lnTo>
                <a:lnTo>
                  <a:pt x="4" y="15"/>
                </a:lnTo>
                <a:lnTo>
                  <a:pt x="2" y="16"/>
                </a:lnTo>
                <a:lnTo>
                  <a:pt x="0" y="19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65" name="Freeform 45"/>
          <p:cNvSpPr>
            <a:spLocks noChangeArrowheads="1"/>
          </p:cNvSpPr>
          <p:nvPr/>
        </p:nvSpPr>
        <p:spPr bwMode="auto">
          <a:xfrm>
            <a:off x="6467475" y="463550"/>
            <a:ext cx="158750" cy="23813"/>
          </a:xfrm>
          <a:custGeom>
            <a:avLst/>
            <a:gdLst>
              <a:gd name="T0" fmla="*/ 100 w 100"/>
              <a:gd name="T1" fmla="*/ 15 h 15"/>
              <a:gd name="T2" fmla="*/ 88 w 100"/>
              <a:gd name="T3" fmla="*/ 14 h 15"/>
              <a:gd name="T4" fmla="*/ 84 w 100"/>
              <a:gd name="T5" fmla="*/ 13 h 15"/>
              <a:gd name="T6" fmla="*/ 81 w 100"/>
              <a:gd name="T7" fmla="*/ 12 h 15"/>
              <a:gd name="T8" fmla="*/ 78 w 100"/>
              <a:gd name="T9" fmla="*/ 12 h 15"/>
              <a:gd name="T10" fmla="*/ 75 w 100"/>
              <a:gd name="T11" fmla="*/ 10 h 15"/>
              <a:gd name="T12" fmla="*/ 71 w 100"/>
              <a:gd name="T13" fmla="*/ 10 h 15"/>
              <a:gd name="T14" fmla="*/ 68 w 100"/>
              <a:gd name="T15" fmla="*/ 8 h 15"/>
              <a:gd name="T16" fmla="*/ 65 w 100"/>
              <a:gd name="T17" fmla="*/ 6 h 15"/>
              <a:gd name="T18" fmla="*/ 61 w 100"/>
              <a:gd name="T19" fmla="*/ 6 h 15"/>
              <a:gd name="T20" fmla="*/ 58 w 100"/>
              <a:gd name="T21" fmla="*/ 5 h 15"/>
              <a:gd name="T22" fmla="*/ 55 w 100"/>
              <a:gd name="T23" fmla="*/ 4 h 15"/>
              <a:gd name="T24" fmla="*/ 52 w 100"/>
              <a:gd name="T25" fmla="*/ 2 h 15"/>
              <a:gd name="T26" fmla="*/ 48 w 100"/>
              <a:gd name="T27" fmla="*/ 2 h 15"/>
              <a:gd name="T28" fmla="*/ 45 w 100"/>
              <a:gd name="T29" fmla="*/ 2 h 15"/>
              <a:gd name="T30" fmla="*/ 42 w 100"/>
              <a:gd name="T31" fmla="*/ 1 h 15"/>
              <a:gd name="T32" fmla="*/ 40 w 100"/>
              <a:gd name="T33" fmla="*/ 1 h 15"/>
              <a:gd name="T34" fmla="*/ 36 w 100"/>
              <a:gd name="T35" fmla="*/ 0 h 15"/>
              <a:gd name="T36" fmla="*/ 33 w 100"/>
              <a:gd name="T37" fmla="*/ 0 h 15"/>
              <a:gd name="T38" fmla="*/ 30 w 100"/>
              <a:gd name="T39" fmla="*/ 0 h 15"/>
              <a:gd name="T40" fmla="*/ 27 w 100"/>
              <a:gd name="T41" fmla="*/ 0 h 15"/>
              <a:gd name="T42" fmla="*/ 24 w 100"/>
              <a:gd name="T43" fmla="*/ 0 h 15"/>
              <a:gd name="T44" fmla="*/ 21 w 100"/>
              <a:gd name="T45" fmla="*/ 1 h 15"/>
              <a:gd name="T46" fmla="*/ 18 w 100"/>
              <a:gd name="T47" fmla="*/ 2 h 15"/>
              <a:gd name="T48" fmla="*/ 15 w 100"/>
              <a:gd name="T49" fmla="*/ 2 h 15"/>
              <a:gd name="T50" fmla="*/ 12 w 100"/>
              <a:gd name="T51" fmla="*/ 4 h 15"/>
              <a:gd name="T52" fmla="*/ 9 w 100"/>
              <a:gd name="T53" fmla="*/ 6 h 15"/>
              <a:gd name="T54" fmla="*/ 0 w 100"/>
              <a:gd name="T55" fmla="*/ 12 h 15"/>
              <a:gd name="T56" fmla="*/ 5 w 100"/>
              <a:gd name="T57" fmla="*/ 10 h 15"/>
              <a:gd name="T58" fmla="*/ 9 w 100"/>
              <a:gd name="T59" fmla="*/ 7 h 15"/>
              <a:gd name="T60" fmla="*/ 12 w 100"/>
              <a:gd name="T61" fmla="*/ 6 h 15"/>
              <a:gd name="T62" fmla="*/ 16 w 100"/>
              <a:gd name="T63" fmla="*/ 5 h 15"/>
              <a:gd name="T64" fmla="*/ 19 w 100"/>
              <a:gd name="T65" fmla="*/ 5 h 15"/>
              <a:gd name="T66" fmla="*/ 22 w 100"/>
              <a:gd name="T67" fmla="*/ 4 h 15"/>
              <a:gd name="T68" fmla="*/ 24 w 100"/>
              <a:gd name="T69" fmla="*/ 5 h 15"/>
              <a:gd name="T70" fmla="*/ 28 w 100"/>
              <a:gd name="T71" fmla="*/ 5 h 15"/>
              <a:gd name="T72" fmla="*/ 32 w 100"/>
              <a:gd name="T73" fmla="*/ 5 h 15"/>
              <a:gd name="T74" fmla="*/ 35 w 100"/>
              <a:gd name="T75" fmla="*/ 5 h 15"/>
              <a:gd name="T76" fmla="*/ 39 w 100"/>
              <a:gd name="T77" fmla="*/ 6 h 15"/>
              <a:gd name="T78" fmla="*/ 42 w 100"/>
              <a:gd name="T79" fmla="*/ 6 h 15"/>
              <a:gd name="T80" fmla="*/ 46 w 100"/>
              <a:gd name="T81" fmla="*/ 6 h 15"/>
              <a:gd name="T82" fmla="*/ 49 w 100"/>
              <a:gd name="T83" fmla="*/ 6 h 15"/>
              <a:gd name="T84" fmla="*/ 54 w 100"/>
              <a:gd name="T85" fmla="*/ 8 h 15"/>
              <a:gd name="T86" fmla="*/ 57 w 100"/>
              <a:gd name="T87" fmla="*/ 9 h 15"/>
              <a:gd name="T88" fmla="*/ 60 w 100"/>
              <a:gd name="T89" fmla="*/ 10 h 15"/>
              <a:gd name="T90" fmla="*/ 65 w 100"/>
              <a:gd name="T91" fmla="*/ 10 h 15"/>
              <a:gd name="T92" fmla="*/ 68 w 100"/>
              <a:gd name="T93" fmla="*/ 12 h 15"/>
              <a:gd name="T94" fmla="*/ 71 w 100"/>
              <a:gd name="T95" fmla="*/ 12 h 15"/>
              <a:gd name="T96" fmla="*/ 75 w 100"/>
              <a:gd name="T97" fmla="*/ 13 h 15"/>
              <a:gd name="T98" fmla="*/ 78 w 100"/>
              <a:gd name="T99" fmla="*/ 13 h 15"/>
              <a:gd name="T100" fmla="*/ 81 w 100"/>
              <a:gd name="T101" fmla="*/ 14 h 15"/>
              <a:gd name="T102" fmla="*/ 85 w 100"/>
              <a:gd name="T103" fmla="*/ 15 h 15"/>
              <a:gd name="T104" fmla="*/ 90 w 100"/>
              <a:gd name="T105" fmla="*/ 15 h 15"/>
              <a:gd name="T106" fmla="*/ 100 w 100"/>
              <a:gd name="T107" fmla="*/ 15 h 15"/>
              <a:gd name="T108" fmla="*/ 100 w 100"/>
              <a:gd name="T109" fmla="*/ 15 h 1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"/>
              <a:gd name="T166" fmla="*/ 0 h 15"/>
              <a:gd name="T167" fmla="*/ 100 w 100"/>
              <a:gd name="T168" fmla="*/ 15 h 1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" h="15">
                <a:moveTo>
                  <a:pt x="100" y="15"/>
                </a:moveTo>
                <a:lnTo>
                  <a:pt x="88" y="14"/>
                </a:lnTo>
                <a:lnTo>
                  <a:pt x="84" y="13"/>
                </a:lnTo>
                <a:lnTo>
                  <a:pt x="81" y="12"/>
                </a:lnTo>
                <a:lnTo>
                  <a:pt x="78" y="12"/>
                </a:lnTo>
                <a:lnTo>
                  <a:pt x="75" y="10"/>
                </a:lnTo>
                <a:lnTo>
                  <a:pt x="71" y="10"/>
                </a:lnTo>
                <a:lnTo>
                  <a:pt x="68" y="8"/>
                </a:lnTo>
                <a:lnTo>
                  <a:pt x="65" y="6"/>
                </a:lnTo>
                <a:lnTo>
                  <a:pt x="61" y="6"/>
                </a:lnTo>
                <a:lnTo>
                  <a:pt x="58" y="5"/>
                </a:lnTo>
                <a:lnTo>
                  <a:pt x="55" y="4"/>
                </a:lnTo>
                <a:lnTo>
                  <a:pt x="52" y="2"/>
                </a:lnTo>
                <a:lnTo>
                  <a:pt x="48" y="2"/>
                </a:lnTo>
                <a:lnTo>
                  <a:pt x="45" y="2"/>
                </a:lnTo>
                <a:lnTo>
                  <a:pt x="42" y="1"/>
                </a:lnTo>
                <a:lnTo>
                  <a:pt x="40" y="1"/>
                </a:lnTo>
                <a:lnTo>
                  <a:pt x="36" y="0"/>
                </a:lnTo>
                <a:lnTo>
                  <a:pt x="33" y="0"/>
                </a:lnTo>
                <a:lnTo>
                  <a:pt x="30" y="0"/>
                </a:lnTo>
                <a:lnTo>
                  <a:pt x="27" y="0"/>
                </a:lnTo>
                <a:lnTo>
                  <a:pt x="24" y="0"/>
                </a:lnTo>
                <a:lnTo>
                  <a:pt x="21" y="1"/>
                </a:lnTo>
                <a:lnTo>
                  <a:pt x="18" y="2"/>
                </a:lnTo>
                <a:lnTo>
                  <a:pt x="15" y="2"/>
                </a:lnTo>
                <a:lnTo>
                  <a:pt x="12" y="4"/>
                </a:lnTo>
                <a:lnTo>
                  <a:pt x="9" y="6"/>
                </a:lnTo>
                <a:lnTo>
                  <a:pt x="0" y="12"/>
                </a:lnTo>
                <a:lnTo>
                  <a:pt x="5" y="10"/>
                </a:lnTo>
                <a:lnTo>
                  <a:pt x="9" y="7"/>
                </a:lnTo>
                <a:lnTo>
                  <a:pt x="12" y="6"/>
                </a:lnTo>
                <a:lnTo>
                  <a:pt x="16" y="5"/>
                </a:lnTo>
                <a:lnTo>
                  <a:pt x="19" y="5"/>
                </a:lnTo>
                <a:lnTo>
                  <a:pt x="22" y="4"/>
                </a:lnTo>
                <a:lnTo>
                  <a:pt x="24" y="5"/>
                </a:lnTo>
                <a:lnTo>
                  <a:pt x="28" y="5"/>
                </a:lnTo>
                <a:lnTo>
                  <a:pt x="32" y="5"/>
                </a:lnTo>
                <a:lnTo>
                  <a:pt x="35" y="5"/>
                </a:lnTo>
                <a:lnTo>
                  <a:pt x="39" y="6"/>
                </a:lnTo>
                <a:lnTo>
                  <a:pt x="42" y="6"/>
                </a:lnTo>
                <a:lnTo>
                  <a:pt x="46" y="6"/>
                </a:lnTo>
                <a:lnTo>
                  <a:pt x="49" y="6"/>
                </a:lnTo>
                <a:lnTo>
                  <a:pt x="54" y="8"/>
                </a:lnTo>
                <a:lnTo>
                  <a:pt x="57" y="9"/>
                </a:lnTo>
                <a:lnTo>
                  <a:pt x="60" y="10"/>
                </a:lnTo>
                <a:lnTo>
                  <a:pt x="65" y="10"/>
                </a:lnTo>
                <a:lnTo>
                  <a:pt x="68" y="12"/>
                </a:lnTo>
                <a:lnTo>
                  <a:pt x="71" y="12"/>
                </a:lnTo>
                <a:lnTo>
                  <a:pt x="75" y="13"/>
                </a:lnTo>
                <a:lnTo>
                  <a:pt x="78" y="13"/>
                </a:lnTo>
                <a:lnTo>
                  <a:pt x="81" y="14"/>
                </a:lnTo>
                <a:lnTo>
                  <a:pt x="85" y="15"/>
                </a:lnTo>
                <a:lnTo>
                  <a:pt x="90" y="15"/>
                </a:lnTo>
                <a:lnTo>
                  <a:pt x="100" y="15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66" name="Freeform 46"/>
          <p:cNvSpPr>
            <a:spLocks noChangeArrowheads="1"/>
          </p:cNvSpPr>
          <p:nvPr/>
        </p:nvSpPr>
        <p:spPr bwMode="auto">
          <a:xfrm>
            <a:off x="6477000" y="519113"/>
            <a:ext cx="236538" cy="58737"/>
          </a:xfrm>
          <a:custGeom>
            <a:avLst/>
            <a:gdLst>
              <a:gd name="T0" fmla="*/ 0 w 149"/>
              <a:gd name="T1" fmla="*/ 0 h 37"/>
              <a:gd name="T2" fmla="*/ 6 w 149"/>
              <a:gd name="T3" fmla="*/ 1 h 37"/>
              <a:gd name="T4" fmla="*/ 14 w 149"/>
              <a:gd name="T5" fmla="*/ 2 h 37"/>
              <a:gd name="T6" fmla="*/ 20 w 149"/>
              <a:gd name="T7" fmla="*/ 2 h 37"/>
              <a:gd name="T8" fmla="*/ 26 w 149"/>
              <a:gd name="T9" fmla="*/ 2 h 37"/>
              <a:gd name="T10" fmla="*/ 31 w 149"/>
              <a:gd name="T11" fmla="*/ 3 h 37"/>
              <a:gd name="T12" fmla="*/ 37 w 149"/>
              <a:gd name="T13" fmla="*/ 3 h 37"/>
              <a:gd name="T14" fmla="*/ 42 w 149"/>
              <a:gd name="T15" fmla="*/ 7 h 37"/>
              <a:gd name="T16" fmla="*/ 48 w 149"/>
              <a:gd name="T17" fmla="*/ 12 h 37"/>
              <a:gd name="T18" fmla="*/ 54 w 149"/>
              <a:gd name="T19" fmla="*/ 8 h 37"/>
              <a:gd name="T20" fmla="*/ 62 w 149"/>
              <a:gd name="T21" fmla="*/ 7 h 37"/>
              <a:gd name="T22" fmla="*/ 71 w 149"/>
              <a:gd name="T23" fmla="*/ 7 h 37"/>
              <a:gd name="T24" fmla="*/ 81 w 149"/>
              <a:gd name="T25" fmla="*/ 8 h 37"/>
              <a:gd name="T26" fmla="*/ 89 w 149"/>
              <a:gd name="T27" fmla="*/ 10 h 37"/>
              <a:gd name="T28" fmla="*/ 96 w 149"/>
              <a:gd name="T29" fmla="*/ 14 h 37"/>
              <a:gd name="T30" fmla="*/ 102 w 149"/>
              <a:gd name="T31" fmla="*/ 18 h 37"/>
              <a:gd name="T32" fmla="*/ 107 w 149"/>
              <a:gd name="T33" fmla="*/ 23 h 37"/>
              <a:gd name="T34" fmla="*/ 111 w 149"/>
              <a:gd name="T35" fmla="*/ 23 h 37"/>
              <a:gd name="T36" fmla="*/ 118 w 149"/>
              <a:gd name="T37" fmla="*/ 24 h 37"/>
              <a:gd name="T38" fmla="*/ 122 w 149"/>
              <a:gd name="T39" fmla="*/ 24 h 37"/>
              <a:gd name="T40" fmla="*/ 129 w 149"/>
              <a:gd name="T41" fmla="*/ 26 h 37"/>
              <a:gd name="T42" fmla="*/ 134 w 149"/>
              <a:gd name="T43" fmla="*/ 27 h 37"/>
              <a:gd name="T44" fmla="*/ 140 w 149"/>
              <a:gd name="T45" fmla="*/ 30 h 37"/>
              <a:gd name="T46" fmla="*/ 145 w 149"/>
              <a:gd name="T47" fmla="*/ 32 h 37"/>
              <a:gd name="T48" fmla="*/ 149 w 149"/>
              <a:gd name="T49" fmla="*/ 3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9"/>
              <a:gd name="T76" fmla="*/ 0 h 37"/>
              <a:gd name="T77" fmla="*/ 149 w 149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9" h="37">
                <a:moveTo>
                  <a:pt x="0" y="0"/>
                </a:moveTo>
                <a:lnTo>
                  <a:pt x="6" y="1"/>
                </a:lnTo>
                <a:lnTo>
                  <a:pt x="14" y="2"/>
                </a:lnTo>
                <a:lnTo>
                  <a:pt x="20" y="2"/>
                </a:lnTo>
                <a:lnTo>
                  <a:pt x="26" y="2"/>
                </a:lnTo>
                <a:lnTo>
                  <a:pt x="31" y="3"/>
                </a:lnTo>
                <a:lnTo>
                  <a:pt x="37" y="3"/>
                </a:lnTo>
                <a:lnTo>
                  <a:pt x="42" y="7"/>
                </a:lnTo>
                <a:lnTo>
                  <a:pt x="48" y="12"/>
                </a:lnTo>
                <a:lnTo>
                  <a:pt x="54" y="8"/>
                </a:lnTo>
                <a:lnTo>
                  <a:pt x="62" y="7"/>
                </a:lnTo>
                <a:lnTo>
                  <a:pt x="71" y="7"/>
                </a:lnTo>
                <a:lnTo>
                  <a:pt x="81" y="8"/>
                </a:lnTo>
                <a:lnTo>
                  <a:pt x="89" y="10"/>
                </a:lnTo>
                <a:lnTo>
                  <a:pt x="96" y="14"/>
                </a:lnTo>
                <a:lnTo>
                  <a:pt x="102" y="18"/>
                </a:lnTo>
                <a:lnTo>
                  <a:pt x="107" y="23"/>
                </a:lnTo>
                <a:lnTo>
                  <a:pt x="111" y="23"/>
                </a:lnTo>
                <a:lnTo>
                  <a:pt x="118" y="24"/>
                </a:lnTo>
                <a:lnTo>
                  <a:pt x="122" y="24"/>
                </a:lnTo>
                <a:lnTo>
                  <a:pt x="129" y="26"/>
                </a:lnTo>
                <a:lnTo>
                  <a:pt x="134" y="27"/>
                </a:lnTo>
                <a:lnTo>
                  <a:pt x="140" y="30"/>
                </a:lnTo>
                <a:lnTo>
                  <a:pt x="145" y="32"/>
                </a:lnTo>
                <a:lnTo>
                  <a:pt x="149" y="37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67" name="Freeform 47"/>
          <p:cNvSpPr>
            <a:spLocks noChangeArrowheads="1"/>
          </p:cNvSpPr>
          <p:nvPr/>
        </p:nvSpPr>
        <p:spPr bwMode="auto">
          <a:xfrm>
            <a:off x="5807075" y="1292225"/>
            <a:ext cx="74613" cy="49213"/>
          </a:xfrm>
          <a:custGeom>
            <a:avLst/>
            <a:gdLst>
              <a:gd name="T0" fmla="*/ 47 w 47"/>
              <a:gd name="T1" fmla="*/ 31 h 31"/>
              <a:gd name="T2" fmla="*/ 37 w 47"/>
              <a:gd name="T3" fmla="*/ 26 h 31"/>
              <a:gd name="T4" fmla="*/ 27 w 47"/>
              <a:gd name="T5" fmla="*/ 19 h 31"/>
              <a:gd name="T6" fmla="*/ 17 w 47"/>
              <a:gd name="T7" fmla="*/ 14 h 31"/>
              <a:gd name="T8" fmla="*/ 8 w 47"/>
              <a:gd name="T9" fmla="*/ 6 h 31"/>
              <a:gd name="T10" fmla="*/ 0 w 47"/>
              <a:gd name="T11" fmla="*/ 0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"/>
              <a:gd name="T19" fmla="*/ 0 h 31"/>
              <a:gd name="T20" fmla="*/ 47 w 47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" h="31">
                <a:moveTo>
                  <a:pt x="47" y="31"/>
                </a:moveTo>
                <a:lnTo>
                  <a:pt x="37" y="26"/>
                </a:lnTo>
                <a:lnTo>
                  <a:pt x="27" y="19"/>
                </a:lnTo>
                <a:lnTo>
                  <a:pt x="17" y="14"/>
                </a:lnTo>
                <a:lnTo>
                  <a:pt x="8" y="6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68" name="Freeform 48"/>
          <p:cNvSpPr>
            <a:spLocks noChangeArrowheads="1"/>
          </p:cNvSpPr>
          <p:nvPr/>
        </p:nvSpPr>
        <p:spPr bwMode="auto">
          <a:xfrm>
            <a:off x="5761038" y="635000"/>
            <a:ext cx="192087" cy="665163"/>
          </a:xfrm>
          <a:custGeom>
            <a:avLst/>
            <a:gdLst>
              <a:gd name="T0" fmla="*/ 79 w 121"/>
              <a:gd name="T1" fmla="*/ 414 h 419"/>
              <a:gd name="T2" fmla="*/ 68 w 121"/>
              <a:gd name="T3" fmla="*/ 405 h 419"/>
              <a:gd name="T4" fmla="*/ 59 w 121"/>
              <a:gd name="T5" fmla="*/ 394 h 419"/>
              <a:gd name="T6" fmla="*/ 51 w 121"/>
              <a:gd name="T7" fmla="*/ 383 h 419"/>
              <a:gd name="T8" fmla="*/ 46 w 121"/>
              <a:gd name="T9" fmla="*/ 371 h 419"/>
              <a:gd name="T10" fmla="*/ 43 w 121"/>
              <a:gd name="T11" fmla="*/ 361 h 419"/>
              <a:gd name="T12" fmla="*/ 43 w 121"/>
              <a:gd name="T13" fmla="*/ 350 h 419"/>
              <a:gd name="T14" fmla="*/ 44 w 121"/>
              <a:gd name="T15" fmla="*/ 339 h 419"/>
              <a:gd name="T16" fmla="*/ 36 w 121"/>
              <a:gd name="T17" fmla="*/ 328 h 419"/>
              <a:gd name="T18" fmla="*/ 23 w 121"/>
              <a:gd name="T19" fmla="*/ 311 h 419"/>
              <a:gd name="T20" fmla="*/ 19 w 121"/>
              <a:gd name="T21" fmla="*/ 294 h 419"/>
              <a:gd name="T22" fmla="*/ 22 w 121"/>
              <a:gd name="T23" fmla="*/ 280 h 419"/>
              <a:gd name="T24" fmla="*/ 22 w 121"/>
              <a:gd name="T25" fmla="*/ 272 h 419"/>
              <a:gd name="T26" fmla="*/ 11 w 121"/>
              <a:gd name="T27" fmla="*/ 258 h 419"/>
              <a:gd name="T28" fmla="*/ 4 w 121"/>
              <a:gd name="T29" fmla="*/ 238 h 419"/>
              <a:gd name="T30" fmla="*/ 1 w 121"/>
              <a:gd name="T31" fmla="*/ 217 h 419"/>
              <a:gd name="T32" fmla="*/ 0 w 121"/>
              <a:gd name="T33" fmla="*/ 203 h 419"/>
              <a:gd name="T34" fmla="*/ 2 w 121"/>
              <a:gd name="T35" fmla="*/ 190 h 419"/>
              <a:gd name="T36" fmla="*/ 8 w 121"/>
              <a:gd name="T37" fmla="*/ 176 h 419"/>
              <a:gd name="T38" fmla="*/ 16 w 121"/>
              <a:gd name="T39" fmla="*/ 167 h 419"/>
              <a:gd name="T40" fmla="*/ 19 w 121"/>
              <a:gd name="T41" fmla="*/ 159 h 419"/>
              <a:gd name="T42" fmla="*/ 19 w 121"/>
              <a:gd name="T43" fmla="*/ 147 h 419"/>
              <a:gd name="T44" fmla="*/ 29 w 121"/>
              <a:gd name="T45" fmla="*/ 133 h 419"/>
              <a:gd name="T46" fmla="*/ 35 w 121"/>
              <a:gd name="T47" fmla="*/ 121 h 419"/>
              <a:gd name="T48" fmla="*/ 38 w 121"/>
              <a:gd name="T49" fmla="*/ 106 h 419"/>
              <a:gd name="T50" fmla="*/ 43 w 121"/>
              <a:gd name="T51" fmla="*/ 87 h 419"/>
              <a:gd name="T52" fmla="*/ 55 w 121"/>
              <a:gd name="T53" fmla="*/ 66 h 419"/>
              <a:gd name="T54" fmla="*/ 70 w 121"/>
              <a:gd name="T55" fmla="*/ 50 h 419"/>
              <a:gd name="T56" fmla="*/ 81 w 121"/>
              <a:gd name="T57" fmla="*/ 41 h 419"/>
              <a:gd name="T58" fmla="*/ 87 w 121"/>
              <a:gd name="T59" fmla="*/ 25 h 419"/>
              <a:gd name="T60" fmla="*/ 99 w 121"/>
              <a:gd name="T61" fmla="*/ 11 h 419"/>
              <a:gd name="T62" fmla="*/ 114 w 121"/>
              <a:gd name="T63" fmla="*/ 2 h 4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1"/>
              <a:gd name="T97" fmla="*/ 0 h 419"/>
              <a:gd name="T98" fmla="*/ 121 w 121"/>
              <a:gd name="T99" fmla="*/ 419 h 41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1" h="419">
                <a:moveTo>
                  <a:pt x="83" y="419"/>
                </a:moveTo>
                <a:lnTo>
                  <a:pt x="79" y="414"/>
                </a:lnTo>
                <a:lnTo>
                  <a:pt x="73" y="409"/>
                </a:lnTo>
                <a:lnTo>
                  <a:pt x="68" y="405"/>
                </a:lnTo>
                <a:lnTo>
                  <a:pt x="63" y="400"/>
                </a:lnTo>
                <a:lnTo>
                  <a:pt x="59" y="394"/>
                </a:lnTo>
                <a:lnTo>
                  <a:pt x="55" y="388"/>
                </a:lnTo>
                <a:lnTo>
                  <a:pt x="51" y="383"/>
                </a:lnTo>
                <a:lnTo>
                  <a:pt x="48" y="376"/>
                </a:lnTo>
                <a:lnTo>
                  <a:pt x="46" y="371"/>
                </a:lnTo>
                <a:lnTo>
                  <a:pt x="44" y="366"/>
                </a:lnTo>
                <a:lnTo>
                  <a:pt x="43" y="361"/>
                </a:lnTo>
                <a:lnTo>
                  <a:pt x="43" y="355"/>
                </a:lnTo>
                <a:lnTo>
                  <a:pt x="43" y="350"/>
                </a:lnTo>
                <a:lnTo>
                  <a:pt x="43" y="344"/>
                </a:lnTo>
                <a:lnTo>
                  <a:pt x="44" y="339"/>
                </a:lnTo>
                <a:lnTo>
                  <a:pt x="46" y="333"/>
                </a:lnTo>
                <a:lnTo>
                  <a:pt x="36" y="328"/>
                </a:lnTo>
                <a:lnTo>
                  <a:pt x="30" y="319"/>
                </a:lnTo>
                <a:lnTo>
                  <a:pt x="23" y="311"/>
                </a:lnTo>
                <a:lnTo>
                  <a:pt x="19" y="303"/>
                </a:lnTo>
                <a:lnTo>
                  <a:pt x="19" y="294"/>
                </a:lnTo>
                <a:lnTo>
                  <a:pt x="19" y="286"/>
                </a:lnTo>
                <a:lnTo>
                  <a:pt x="22" y="280"/>
                </a:lnTo>
                <a:lnTo>
                  <a:pt x="29" y="274"/>
                </a:lnTo>
                <a:lnTo>
                  <a:pt x="22" y="272"/>
                </a:lnTo>
                <a:lnTo>
                  <a:pt x="16" y="265"/>
                </a:lnTo>
                <a:lnTo>
                  <a:pt x="11" y="258"/>
                </a:lnTo>
                <a:lnTo>
                  <a:pt x="8" y="248"/>
                </a:lnTo>
                <a:lnTo>
                  <a:pt x="4" y="238"/>
                </a:lnTo>
                <a:lnTo>
                  <a:pt x="3" y="228"/>
                </a:lnTo>
                <a:lnTo>
                  <a:pt x="1" y="217"/>
                </a:lnTo>
                <a:lnTo>
                  <a:pt x="0" y="209"/>
                </a:lnTo>
                <a:lnTo>
                  <a:pt x="0" y="203"/>
                </a:lnTo>
                <a:lnTo>
                  <a:pt x="1" y="196"/>
                </a:lnTo>
                <a:lnTo>
                  <a:pt x="2" y="190"/>
                </a:lnTo>
                <a:lnTo>
                  <a:pt x="4" y="182"/>
                </a:lnTo>
                <a:lnTo>
                  <a:pt x="8" y="176"/>
                </a:lnTo>
                <a:lnTo>
                  <a:pt x="12" y="171"/>
                </a:lnTo>
                <a:lnTo>
                  <a:pt x="16" y="167"/>
                </a:lnTo>
                <a:lnTo>
                  <a:pt x="22" y="166"/>
                </a:lnTo>
                <a:lnTo>
                  <a:pt x="19" y="159"/>
                </a:lnTo>
                <a:lnTo>
                  <a:pt x="17" y="152"/>
                </a:lnTo>
                <a:lnTo>
                  <a:pt x="19" y="147"/>
                </a:lnTo>
                <a:lnTo>
                  <a:pt x="23" y="140"/>
                </a:lnTo>
                <a:lnTo>
                  <a:pt x="29" y="133"/>
                </a:lnTo>
                <a:lnTo>
                  <a:pt x="33" y="126"/>
                </a:lnTo>
                <a:lnTo>
                  <a:pt x="35" y="121"/>
                </a:lnTo>
                <a:lnTo>
                  <a:pt x="37" y="112"/>
                </a:lnTo>
                <a:lnTo>
                  <a:pt x="38" y="106"/>
                </a:lnTo>
                <a:lnTo>
                  <a:pt x="40" y="97"/>
                </a:lnTo>
                <a:lnTo>
                  <a:pt x="43" y="87"/>
                </a:lnTo>
                <a:lnTo>
                  <a:pt x="48" y="76"/>
                </a:lnTo>
                <a:lnTo>
                  <a:pt x="55" y="66"/>
                </a:lnTo>
                <a:lnTo>
                  <a:pt x="62" y="57"/>
                </a:lnTo>
                <a:lnTo>
                  <a:pt x="70" y="50"/>
                </a:lnTo>
                <a:lnTo>
                  <a:pt x="82" y="47"/>
                </a:lnTo>
                <a:lnTo>
                  <a:pt x="81" y="41"/>
                </a:lnTo>
                <a:lnTo>
                  <a:pt x="82" y="33"/>
                </a:lnTo>
                <a:lnTo>
                  <a:pt x="87" y="25"/>
                </a:lnTo>
                <a:lnTo>
                  <a:pt x="92" y="18"/>
                </a:lnTo>
                <a:lnTo>
                  <a:pt x="99" y="11"/>
                </a:lnTo>
                <a:lnTo>
                  <a:pt x="106" y="6"/>
                </a:lnTo>
                <a:lnTo>
                  <a:pt x="114" y="2"/>
                </a:lnTo>
                <a:lnTo>
                  <a:pt x="121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69" name="Freeform 49"/>
          <p:cNvSpPr>
            <a:spLocks noChangeArrowheads="1"/>
          </p:cNvSpPr>
          <p:nvPr/>
        </p:nvSpPr>
        <p:spPr bwMode="auto">
          <a:xfrm>
            <a:off x="5734050" y="1109663"/>
            <a:ext cx="73025" cy="155575"/>
          </a:xfrm>
          <a:custGeom>
            <a:avLst/>
            <a:gdLst>
              <a:gd name="T0" fmla="*/ 0 w 46"/>
              <a:gd name="T1" fmla="*/ 0 h 98"/>
              <a:gd name="T2" fmla="*/ 4 w 46"/>
              <a:gd name="T3" fmla="*/ 13 h 98"/>
              <a:gd name="T4" fmla="*/ 8 w 46"/>
              <a:gd name="T5" fmla="*/ 24 h 98"/>
              <a:gd name="T6" fmla="*/ 11 w 46"/>
              <a:gd name="T7" fmla="*/ 29 h 98"/>
              <a:gd name="T8" fmla="*/ 12 w 46"/>
              <a:gd name="T9" fmla="*/ 33 h 98"/>
              <a:gd name="T10" fmla="*/ 15 w 46"/>
              <a:gd name="T11" fmla="*/ 36 h 98"/>
              <a:gd name="T12" fmla="*/ 16 w 46"/>
              <a:gd name="T13" fmla="*/ 40 h 98"/>
              <a:gd name="T14" fmla="*/ 21 w 46"/>
              <a:gd name="T15" fmla="*/ 45 h 98"/>
              <a:gd name="T16" fmla="*/ 24 w 46"/>
              <a:gd name="T17" fmla="*/ 45 h 98"/>
              <a:gd name="T18" fmla="*/ 27 w 46"/>
              <a:gd name="T19" fmla="*/ 48 h 98"/>
              <a:gd name="T20" fmla="*/ 31 w 46"/>
              <a:gd name="T21" fmla="*/ 49 h 98"/>
              <a:gd name="T22" fmla="*/ 36 w 46"/>
              <a:gd name="T23" fmla="*/ 50 h 98"/>
              <a:gd name="T24" fmla="*/ 39 w 46"/>
              <a:gd name="T25" fmla="*/ 50 h 98"/>
              <a:gd name="T26" fmla="*/ 46 w 46"/>
              <a:gd name="T27" fmla="*/ 50 h 98"/>
              <a:gd name="T28" fmla="*/ 42 w 46"/>
              <a:gd name="T29" fmla="*/ 52 h 98"/>
              <a:gd name="T30" fmla="*/ 39 w 46"/>
              <a:gd name="T31" fmla="*/ 53 h 98"/>
              <a:gd name="T32" fmla="*/ 34 w 46"/>
              <a:gd name="T33" fmla="*/ 56 h 98"/>
              <a:gd name="T34" fmla="*/ 30 w 46"/>
              <a:gd name="T35" fmla="*/ 58 h 98"/>
              <a:gd name="T36" fmla="*/ 28 w 46"/>
              <a:gd name="T37" fmla="*/ 63 h 98"/>
              <a:gd name="T38" fmla="*/ 26 w 46"/>
              <a:gd name="T39" fmla="*/ 67 h 98"/>
              <a:gd name="T40" fmla="*/ 27 w 46"/>
              <a:gd name="T41" fmla="*/ 75 h 98"/>
              <a:gd name="T42" fmla="*/ 29 w 46"/>
              <a:gd name="T43" fmla="*/ 79 h 98"/>
              <a:gd name="T44" fmla="*/ 31 w 46"/>
              <a:gd name="T45" fmla="*/ 84 h 98"/>
              <a:gd name="T46" fmla="*/ 33 w 46"/>
              <a:gd name="T47" fmla="*/ 90 h 98"/>
              <a:gd name="T48" fmla="*/ 38 w 46"/>
              <a:gd name="T49" fmla="*/ 98 h 98"/>
              <a:gd name="T50" fmla="*/ 32 w 46"/>
              <a:gd name="T51" fmla="*/ 90 h 98"/>
              <a:gd name="T52" fmla="*/ 26 w 46"/>
              <a:gd name="T53" fmla="*/ 84 h 98"/>
              <a:gd name="T54" fmla="*/ 23 w 46"/>
              <a:gd name="T55" fmla="*/ 77 h 98"/>
              <a:gd name="T56" fmla="*/ 21 w 46"/>
              <a:gd name="T57" fmla="*/ 70 h 98"/>
              <a:gd name="T58" fmla="*/ 19 w 46"/>
              <a:gd name="T59" fmla="*/ 66 h 98"/>
              <a:gd name="T60" fmla="*/ 20 w 46"/>
              <a:gd name="T61" fmla="*/ 61 h 98"/>
              <a:gd name="T62" fmla="*/ 22 w 46"/>
              <a:gd name="T63" fmla="*/ 57 h 98"/>
              <a:gd name="T64" fmla="*/ 26 w 46"/>
              <a:gd name="T65" fmla="*/ 55 h 98"/>
              <a:gd name="T66" fmla="*/ 23 w 46"/>
              <a:gd name="T67" fmla="*/ 52 h 98"/>
              <a:gd name="T68" fmla="*/ 20 w 46"/>
              <a:gd name="T69" fmla="*/ 50 h 98"/>
              <a:gd name="T70" fmla="*/ 16 w 46"/>
              <a:gd name="T71" fmla="*/ 49 h 98"/>
              <a:gd name="T72" fmla="*/ 15 w 46"/>
              <a:gd name="T73" fmla="*/ 47 h 98"/>
              <a:gd name="T74" fmla="*/ 11 w 46"/>
              <a:gd name="T75" fmla="*/ 45 h 98"/>
              <a:gd name="T76" fmla="*/ 8 w 46"/>
              <a:gd name="T77" fmla="*/ 42 h 98"/>
              <a:gd name="T78" fmla="*/ 6 w 46"/>
              <a:gd name="T79" fmla="*/ 36 h 98"/>
              <a:gd name="T80" fmla="*/ 4 w 46"/>
              <a:gd name="T81" fmla="*/ 30 h 98"/>
              <a:gd name="T82" fmla="*/ 4 w 46"/>
              <a:gd name="T83" fmla="*/ 27 h 98"/>
              <a:gd name="T84" fmla="*/ 4 w 46"/>
              <a:gd name="T85" fmla="*/ 21 h 98"/>
              <a:gd name="T86" fmla="*/ 3 w 46"/>
              <a:gd name="T87" fmla="*/ 18 h 98"/>
              <a:gd name="T88" fmla="*/ 3 w 46"/>
              <a:gd name="T89" fmla="*/ 13 h 98"/>
              <a:gd name="T90" fmla="*/ 2 w 46"/>
              <a:gd name="T91" fmla="*/ 9 h 98"/>
              <a:gd name="T92" fmla="*/ 1 w 46"/>
              <a:gd name="T93" fmla="*/ 5 h 98"/>
              <a:gd name="T94" fmla="*/ 1 w 46"/>
              <a:gd name="T95" fmla="*/ 2 h 98"/>
              <a:gd name="T96" fmla="*/ 0 w 46"/>
              <a:gd name="T97" fmla="*/ 0 h 98"/>
              <a:gd name="T98" fmla="*/ 0 w 46"/>
              <a:gd name="T99" fmla="*/ 0 h 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"/>
              <a:gd name="T151" fmla="*/ 0 h 98"/>
              <a:gd name="T152" fmla="*/ 46 w 46"/>
              <a:gd name="T153" fmla="*/ 98 h 9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" h="98">
                <a:moveTo>
                  <a:pt x="0" y="0"/>
                </a:moveTo>
                <a:lnTo>
                  <a:pt x="4" y="13"/>
                </a:lnTo>
                <a:lnTo>
                  <a:pt x="8" y="24"/>
                </a:lnTo>
                <a:lnTo>
                  <a:pt x="11" y="29"/>
                </a:lnTo>
                <a:lnTo>
                  <a:pt x="12" y="33"/>
                </a:lnTo>
                <a:lnTo>
                  <a:pt x="15" y="36"/>
                </a:lnTo>
                <a:lnTo>
                  <a:pt x="16" y="40"/>
                </a:lnTo>
                <a:lnTo>
                  <a:pt x="21" y="45"/>
                </a:lnTo>
                <a:lnTo>
                  <a:pt x="24" y="45"/>
                </a:lnTo>
                <a:lnTo>
                  <a:pt x="27" y="48"/>
                </a:lnTo>
                <a:lnTo>
                  <a:pt x="31" y="49"/>
                </a:lnTo>
                <a:lnTo>
                  <a:pt x="36" y="50"/>
                </a:lnTo>
                <a:lnTo>
                  <a:pt x="39" y="50"/>
                </a:lnTo>
                <a:lnTo>
                  <a:pt x="46" y="50"/>
                </a:lnTo>
                <a:lnTo>
                  <a:pt x="42" y="52"/>
                </a:lnTo>
                <a:lnTo>
                  <a:pt x="39" y="53"/>
                </a:lnTo>
                <a:lnTo>
                  <a:pt x="34" y="56"/>
                </a:lnTo>
                <a:lnTo>
                  <a:pt x="30" y="58"/>
                </a:lnTo>
                <a:lnTo>
                  <a:pt x="28" y="63"/>
                </a:lnTo>
                <a:lnTo>
                  <a:pt x="26" y="67"/>
                </a:lnTo>
                <a:lnTo>
                  <a:pt x="27" y="75"/>
                </a:lnTo>
                <a:lnTo>
                  <a:pt x="29" y="79"/>
                </a:lnTo>
                <a:lnTo>
                  <a:pt x="31" y="84"/>
                </a:lnTo>
                <a:lnTo>
                  <a:pt x="33" y="90"/>
                </a:lnTo>
                <a:lnTo>
                  <a:pt x="38" y="98"/>
                </a:lnTo>
                <a:lnTo>
                  <a:pt x="32" y="90"/>
                </a:lnTo>
                <a:lnTo>
                  <a:pt x="26" y="84"/>
                </a:lnTo>
                <a:lnTo>
                  <a:pt x="23" y="77"/>
                </a:lnTo>
                <a:lnTo>
                  <a:pt x="21" y="70"/>
                </a:lnTo>
                <a:lnTo>
                  <a:pt x="19" y="66"/>
                </a:lnTo>
                <a:lnTo>
                  <a:pt x="20" y="61"/>
                </a:lnTo>
                <a:lnTo>
                  <a:pt x="22" y="57"/>
                </a:lnTo>
                <a:lnTo>
                  <a:pt x="26" y="55"/>
                </a:lnTo>
                <a:lnTo>
                  <a:pt x="23" y="52"/>
                </a:lnTo>
                <a:lnTo>
                  <a:pt x="20" y="50"/>
                </a:lnTo>
                <a:lnTo>
                  <a:pt x="16" y="49"/>
                </a:lnTo>
                <a:lnTo>
                  <a:pt x="15" y="47"/>
                </a:lnTo>
                <a:lnTo>
                  <a:pt x="11" y="45"/>
                </a:lnTo>
                <a:lnTo>
                  <a:pt x="8" y="42"/>
                </a:lnTo>
                <a:lnTo>
                  <a:pt x="6" y="36"/>
                </a:lnTo>
                <a:lnTo>
                  <a:pt x="4" y="30"/>
                </a:lnTo>
                <a:lnTo>
                  <a:pt x="4" y="27"/>
                </a:lnTo>
                <a:lnTo>
                  <a:pt x="4" y="21"/>
                </a:lnTo>
                <a:lnTo>
                  <a:pt x="3" y="18"/>
                </a:lnTo>
                <a:lnTo>
                  <a:pt x="3" y="13"/>
                </a:lnTo>
                <a:lnTo>
                  <a:pt x="2" y="9"/>
                </a:lnTo>
                <a:lnTo>
                  <a:pt x="1" y="5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0" name="Freeform 50"/>
          <p:cNvSpPr>
            <a:spLocks noChangeArrowheads="1"/>
          </p:cNvSpPr>
          <p:nvPr/>
        </p:nvSpPr>
        <p:spPr bwMode="auto">
          <a:xfrm>
            <a:off x="5724525" y="979488"/>
            <a:ext cx="44450" cy="55562"/>
          </a:xfrm>
          <a:custGeom>
            <a:avLst/>
            <a:gdLst>
              <a:gd name="T0" fmla="*/ 0 w 28"/>
              <a:gd name="T1" fmla="*/ 0 h 35"/>
              <a:gd name="T2" fmla="*/ 1 w 28"/>
              <a:gd name="T3" fmla="*/ 2 h 35"/>
              <a:gd name="T4" fmla="*/ 3 w 28"/>
              <a:gd name="T5" fmla="*/ 6 h 35"/>
              <a:gd name="T6" fmla="*/ 3 w 28"/>
              <a:gd name="T7" fmla="*/ 8 h 35"/>
              <a:gd name="T8" fmla="*/ 4 w 28"/>
              <a:gd name="T9" fmla="*/ 11 h 35"/>
              <a:gd name="T10" fmla="*/ 5 w 28"/>
              <a:gd name="T11" fmla="*/ 14 h 35"/>
              <a:gd name="T12" fmla="*/ 6 w 28"/>
              <a:gd name="T13" fmla="*/ 18 h 35"/>
              <a:gd name="T14" fmla="*/ 8 w 28"/>
              <a:gd name="T15" fmla="*/ 20 h 35"/>
              <a:gd name="T16" fmla="*/ 10 w 28"/>
              <a:gd name="T17" fmla="*/ 22 h 35"/>
              <a:gd name="T18" fmla="*/ 11 w 28"/>
              <a:gd name="T19" fmla="*/ 25 h 35"/>
              <a:gd name="T20" fmla="*/ 14 w 28"/>
              <a:gd name="T21" fmla="*/ 26 h 35"/>
              <a:gd name="T22" fmla="*/ 15 w 28"/>
              <a:gd name="T23" fmla="*/ 28 h 35"/>
              <a:gd name="T24" fmla="*/ 18 w 28"/>
              <a:gd name="T25" fmla="*/ 30 h 35"/>
              <a:gd name="T26" fmla="*/ 21 w 28"/>
              <a:gd name="T27" fmla="*/ 31 h 35"/>
              <a:gd name="T28" fmla="*/ 22 w 28"/>
              <a:gd name="T29" fmla="*/ 31 h 35"/>
              <a:gd name="T30" fmla="*/ 24 w 28"/>
              <a:gd name="T31" fmla="*/ 31 h 35"/>
              <a:gd name="T32" fmla="*/ 28 w 28"/>
              <a:gd name="T33" fmla="*/ 31 h 35"/>
              <a:gd name="T34" fmla="*/ 24 w 28"/>
              <a:gd name="T35" fmla="*/ 32 h 35"/>
              <a:gd name="T36" fmla="*/ 21 w 28"/>
              <a:gd name="T37" fmla="*/ 34 h 35"/>
              <a:gd name="T38" fmla="*/ 18 w 28"/>
              <a:gd name="T39" fmla="*/ 35 h 35"/>
              <a:gd name="T40" fmla="*/ 17 w 28"/>
              <a:gd name="T41" fmla="*/ 35 h 35"/>
              <a:gd name="T42" fmla="*/ 14 w 28"/>
              <a:gd name="T43" fmla="*/ 34 h 35"/>
              <a:gd name="T44" fmla="*/ 11 w 28"/>
              <a:gd name="T45" fmla="*/ 31 h 35"/>
              <a:gd name="T46" fmla="*/ 10 w 28"/>
              <a:gd name="T47" fmla="*/ 31 h 35"/>
              <a:gd name="T48" fmla="*/ 7 w 28"/>
              <a:gd name="T49" fmla="*/ 27 h 35"/>
              <a:gd name="T50" fmla="*/ 6 w 28"/>
              <a:gd name="T51" fmla="*/ 25 h 35"/>
              <a:gd name="T52" fmla="*/ 4 w 28"/>
              <a:gd name="T53" fmla="*/ 21 h 35"/>
              <a:gd name="T54" fmla="*/ 3 w 28"/>
              <a:gd name="T55" fmla="*/ 18 h 35"/>
              <a:gd name="T56" fmla="*/ 3 w 28"/>
              <a:gd name="T57" fmla="*/ 14 h 35"/>
              <a:gd name="T58" fmla="*/ 2 w 28"/>
              <a:gd name="T59" fmla="*/ 11 h 35"/>
              <a:gd name="T60" fmla="*/ 1 w 28"/>
              <a:gd name="T61" fmla="*/ 6 h 35"/>
              <a:gd name="T62" fmla="*/ 0 w 28"/>
              <a:gd name="T63" fmla="*/ 3 h 35"/>
              <a:gd name="T64" fmla="*/ 0 w 28"/>
              <a:gd name="T65" fmla="*/ 0 h 35"/>
              <a:gd name="T66" fmla="*/ 0 w 28"/>
              <a:gd name="T67" fmla="*/ 0 h 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35"/>
              <a:gd name="T104" fmla="*/ 28 w 28"/>
              <a:gd name="T105" fmla="*/ 35 h 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35">
                <a:moveTo>
                  <a:pt x="0" y="0"/>
                </a:moveTo>
                <a:lnTo>
                  <a:pt x="1" y="2"/>
                </a:lnTo>
                <a:lnTo>
                  <a:pt x="3" y="6"/>
                </a:lnTo>
                <a:lnTo>
                  <a:pt x="3" y="8"/>
                </a:lnTo>
                <a:lnTo>
                  <a:pt x="4" y="11"/>
                </a:lnTo>
                <a:lnTo>
                  <a:pt x="5" y="14"/>
                </a:lnTo>
                <a:lnTo>
                  <a:pt x="6" y="18"/>
                </a:lnTo>
                <a:lnTo>
                  <a:pt x="8" y="20"/>
                </a:lnTo>
                <a:lnTo>
                  <a:pt x="10" y="22"/>
                </a:lnTo>
                <a:lnTo>
                  <a:pt x="11" y="25"/>
                </a:lnTo>
                <a:lnTo>
                  <a:pt x="14" y="26"/>
                </a:lnTo>
                <a:lnTo>
                  <a:pt x="15" y="28"/>
                </a:lnTo>
                <a:lnTo>
                  <a:pt x="18" y="30"/>
                </a:lnTo>
                <a:lnTo>
                  <a:pt x="21" y="31"/>
                </a:lnTo>
                <a:lnTo>
                  <a:pt x="22" y="31"/>
                </a:lnTo>
                <a:lnTo>
                  <a:pt x="24" y="31"/>
                </a:lnTo>
                <a:lnTo>
                  <a:pt x="28" y="31"/>
                </a:lnTo>
                <a:lnTo>
                  <a:pt x="24" y="32"/>
                </a:lnTo>
                <a:lnTo>
                  <a:pt x="21" y="34"/>
                </a:lnTo>
                <a:lnTo>
                  <a:pt x="18" y="35"/>
                </a:lnTo>
                <a:lnTo>
                  <a:pt x="17" y="35"/>
                </a:lnTo>
                <a:lnTo>
                  <a:pt x="14" y="34"/>
                </a:lnTo>
                <a:lnTo>
                  <a:pt x="11" y="31"/>
                </a:lnTo>
                <a:lnTo>
                  <a:pt x="10" y="31"/>
                </a:lnTo>
                <a:lnTo>
                  <a:pt x="7" y="27"/>
                </a:lnTo>
                <a:lnTo>
                  <a:pt x="6" y="25"/>
                </a:lnTo>
                <a:lnTo>
                  <a:pt x="4" y="21"/>
                </a:lnTo>
                <a:lnTo>
                  <a:pt x="3" y="18"/>
                </a:lnTo>
                <a:lnTo>
                  <a:pt x="3" y="14"/>
                </a:lnTo>
                <a:lnTo>
                  <a:pt x="2" y="11"/>
                </a:lnTo>
                <a:lnTo>
                  <a:pt x="1" y="6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1" name="Freeform 51"/>
          <p:cNvSpPr>
            <a:spLocks noChangeArrowheads="1"/>
          </p:cNvSpPr>
          <p:nvPr/>
        </p:nvSpPr>
        <p:spPr bwMode="auto">
          <a:xfrm>
            <a:off x="5791200" y="803275"/>
            <a:ext cx="17463" cy="23813"/>
          </a:xfrm>
          <a:custGeom>
            <a:avLst/>
            <a:gdLst>
              <a:gd name="T0" fmla="*/ 0 w 11"/>
              <a:gd name="T1" fmla="*/ 0 h 15"/>
              <a:gd name="T2" fmla="*/ 1 w 11"/>
              <a:gd name="T3" fmla="*/ 8 h 15"/>
              <a:gd name="T4" fmla="*/ 3 w 11"/>
              <a:gd name="T5" fmla="*/ 10 h 15"/>
              <a:gd name="T6" fmla="*/ 7 w 11"/>
              <a:gd name="T7" fmla="*/ 12 h 15"/>
              <a:gd name="T8" fmla="*/ 11 w 11"/>
              <a:gd name="T9" fmla="*/ 15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5"/>
              <a:gd name="T17" fmla="*/ 11 w 11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5">
                <a:moveTo>
                  <a:pt x="0" y="0"/>
                </a:moveTo>
                <a:lnTo>
                  <a:pt x="1" y="8"/>
                </a:lnTo>
                <a:lnTo>
                  <a:pt x="3" y="10"/>
                </a:lnTo>
                <a:lnTo>
                  <a:pt x="7" y="12"/>
                </a:lnTo>
                <a:lnTo>
                  <a:pt x="11" y="15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2" name="Freeform 52"/>
          <p:cNvSpPr>
            <a:spLocks noChangeArrowheads="1"/>
          </p:cNvSpPr>
          <p:nvPr/>
        </p:nvSpPr>
        <p:spPr bwMode="auto">
          <a:xfrm>
            <a:off x="5892800" y="706438"/>
            <a:ext cx="201613" cy="182562"/>
          </a:xfrm>
          <a:custGeom>
            <a:avLst/>
            <a:gdLst>
              <a:gd name="T0" fmla="*/ 3 w 127"/>
              <a:gd name="T1" fmla="*/ 2 h 115"/>
              <a:gd name="T2" fmla="*/ 8 w 127"/>
              <a:gd name="T3" fmla="*/ 2 h 115"/>
              <a:gd name="T4" fmla="*/ 15 w 127"/>
              <a:gd name="T5" fmla="*/ 2 h 115"/>
              <a:gd name="T6" fmla="*/ 20 w 127"/>
              <a:gd name="T7" fmla="*/ 5 h 115"/>
              <a:gd name="T8" fmla="*/ 25 w 127"/>
              <a:gd name="T9" fmla="*/ 13 h 115"/>
              <a:gd name="T10" fmla="*/ 33 w 127"/>
              <a:gd name="T11" fmla="*/ 28 h 115"/>
              <a:gd name="T12" fmla="*/ 41 w 127"/>
              <a:gd name="T13" fmla="*/ 45 h 115"/>
              <a:gd name="T14" fmla="*/ 52 w 127"/>
              <a:gd name="T15" fmla="*/ 60 h 115"/>
              <a:gd name="T16" fmla="*/ 68 w 127"/>
              <a:gd name="T17" fmla="*/ 68 h 115"/>
              <a:gd name="T18" fmla="*/ 80 w 127"/>
              <a:gd name="T19" fmla="*/ 72 h 115"/>
              <a:gd name="T20" fmla="*/ 86 w 127"/>
              <a:gd name="T21" fmla="*/ 81 h 115"/>
              <a:gd name="T22" fmla="*/ 87 w 127"/>
              <a:gd name="T23" fmla="*/ 92 h 115"/>
              <a:gd name="T24" fmla="*/ 87 w 127"/>
              <a:gd name="T25" fmla="*/ 102 h 115"/>
              <a:gd name="T26" fmla="*/ 90 w 127"/>
              <a:gd name="T27" fmla="*/ 105 h 115"/>
              <a:gd name="T28" fmla="*/ 99 w 127"/>
              <a:gd name="T29" fmla="*/ 102 h 115"/>
              <a:gd name="T30" fmla="*/ 110 w 127"/>
              <a:gd name="T31" fmla="*/ 102 h 115"/>
              <a:gd name="T32" fmla="*/ 121 w 127"/>
              <a:gd name="T33" fmla="*/ 107 h 115"/>
              <a:gd name="T34" fmla="*/ 123 w 127"/>
              <a:gd name="T35" fmla="*/ 107 h 115"/>
              <a:gd name="T36" fmla="*/ 114 w 127"/>
              <a:gd name="T37" fmla="*/ 101 h 115"/>
              <a:gd name="T38" fmla="*/ 105 w 127"/>
              <a:gd name="T39" fmla="*/ 100 h 115"/>
              <a:gd name="T40" fmla="*/ 96 w 127"/>
              <a:gd name="T41" fmla="*/ 101 h 115"/>
              <a:gd name="T42" fmla="*/ 90 w 127"/>
              <a:gd name="T43" fmla="*/ 94 h 115"/>
              <a:gd name="T44" fmla="*/ 87 w 127"/>
              <a:gd name="T45" fmla="*/ 78 h 115"/>
              <a:gd name="T46" fmla="*/ 80 w 127"/>
              <a:gd name="T47" fmla="*/ 70 h 115"/>
              <a:gd name="T48" fmla="*/ 70 w 127"/>
              <a:gd name="T49" fmla="*/ 66 h 115"/>
              <a:gd name="T50" fmla="*/ 59 w 127"/>
              <a:gd name="T51" fmla="*/ 61 h 115"/>
              <a:gd name="T52" fmla="*/ 51 w 127"/>
              <a:gd name="T53" fmla="*/ 57 h 115"/>
              <a:gd name="T54" fmla="*/ 45 w 127"/>
              <a:gd name="T55" fmla="*/ 48 h 115"/>
              <a:gd name="T56" fmla="*/ 42 w 127"/>
              <a:gd name="T57" fmla="*/ 38 h 115"/>
              <a:gd name="T58" fmla="*/ 37 w 127"/>
              <a:gd name="T59" fmla="*/ 26 h 115"/>
              <a:gd name="T60" fmla="*/ 31 w 127"/>
              <a:gd name="T61" fmla="*/ 12 h 115"/>
              <a:gd name="T62" fmla="*/ 22 w 127"/>
              <a:gd name="T63" fmla="*/ 3 h 115"/>
              <a:gd name="T64" fmla="*/ 12 w 127"/>
              <a:gd name="T65" fmla="*/ 0 h 115"/>
              <a:gd name="T66" fmla="*/ 0 w 127"/>
              <a:gd name="T67" fmla="*/ 2 h 1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7"/>
              <a:gd name="T103" fmla="*/ 0 h 115"/>
              <a:gd name="T104" fmla="*/ 127 w 127"/>
              <a:gd name="T105" fmla="*/ 115 h 11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7" h="115">
                <a:moveTo>
                  <a:pt x="0" y="2"/>
                </a:moveTo>
                <a:lnTo>
                  <a:pt x="3" y="2"/>
                </a:lnTo>
                <a:lnTo>
                  <a:pt x="6" y="2"/>
                </a:lnTo>
                <a:lnTo>
                  <a:pt x="8" y="2"/>
                </a:lnTo>
                <a:lnTo>
                  <a:pt x="12" y="2"/>
                </a:lnTo>
                <a:lnTo>
                  <a:pt x="15" y="2"/>
                </a:lnTo>
                <a:lnTo>
                  <a:pt x="19" y="4"/>
                </a:lnTo>
                <a:lnTo>
                  <a:pt x="20" y="5"/>
                </a:lnTo>
                <a:lnTo>
                  <a:pt x="23" y="9"/>
                </a:lnTo>
                <a:lnTo>
                  <a:pt x="25" y="13"/>
                </a:lnTo>
                <a:lnTo>
                  <a:pt x="30" y="19"/>
                </a:lnTo>
                <a:lnTo>
                  <a:pt x="33" y="28"/>
                </a:lnTo>
                <a:lnTo>
                  <a:pt x="37" y="37"/>
                </a:lnTo>
                <a:lnTo>
                  <a:pt x="41" y="45"/>
                </a:lnTo>
                <a:lnTo>
                  <a:pt x="46" y="53"/>
                </a:lnTo>
                <a:lnTo>
                  <a:pt x="52" y="60"/>
                </a:lnTo>
                <a:lnTo>
                  <a:pt x="62" y="66"/>
                </a:lnTo>
                <a:lnTo>
                  <a:pt x="68" y="68"/>
                </a:lnTo>
                <a:lnTo>
                  <a:pt x="75" y="71"/>
                </a:lnTo>
                <a:lnTo>
                  <a:pt x="80" y="72"/>
                </a:lnTo>
                <a:lnTo>
                  <a:pt x="84" y="76"/>
                </a:lnTo>
                <a:lnTo>
                  <a:pt x="86" y="81"/>
                </a:lnTo>
                <a:lnTo>
                  <a:pt x="87" y="87"/>
                </a:lnTo>
                <a:lnTo>
                  <a:pt x="87" y="92"/>
                </a:lnTo>
                <a:lnTo>
                  <a:pt x="87" y="96"/>
                </a:lnTo>
                <a:lnTo>
                  <a:pt x="87" y="102"/>
                </a:lnTo>
                <a:lnTo>
                  <a:pt x="87" y="106"/>
                </a:lnTo>
                <a:lnTo>
                  <a:pt x="90" y="105"/>
                </a:lnTo>
                <a:lnTo>
                  <a:pt x="95" y="104"/>
                </a:lnTo>
                <a:lnTo>
                  <a:pt x="99" y="102"/>
                </a:lnTo>
                <a:lnTo>
                  <a:pt x="105" y="102"/>
                </a:lnTo>
                <a:lnTo>
                  <a:pt x="110" y="102"/>
                </a:lnTo>
                <a:lnTo>
                  <a:pt x="116" y="104"/>
                </a:lnTo>
                <a:lnTo>
                  <a:pt x="121" y="107"/>
                </a:lnTo>
                <a:lnTo>
                  <a:pt x="127" y="115"/>
                </a:lnTo>
                <a:lnTo>
                  <a:pt x="123" y="107"/>
                </a:lnTo>
                <a:lnTo>
                  <a:pt x="120" y="103"/>
                </a:lnTo>
                <a:lnTo>
                  <a:pt x="114" y="101"/>
                </a:lnTo>
                <a:lnTo>
                  <a:pt x="110" y="100"/>
                </a:lnTo>
                <a:lnTo>
                  <a:pt x="105" y="100"/>
                </a:lnTo>
                <a:lnTo>
                  <a:pt x="100" y="100"/>
                </a:lnTo>
                <a:lnTo>
                  <a:pt x="96" y="101"/>
                </a:lnTo>
                <a:lnTo>
                  <a:pt x="92" y="101"/>
                </a:lnTo>
                <a:lnTo>
                  <a:pt x="90" y="94"/>
                </a:lnTo>
                <a:lnTo>
                  <a:pt x="88" y="87"/>
                </a:lnTo>
                <a:lnTo>
                  <a:pt x="87" y="78"/>
                </a:lnTo>
                <a:lnTo>
                  <a:pt x="82" y="72"/>
                </a:lnTo>
                <a:lnTo>
                  <a:pt x="80" y="70"/>
                </a:lnTo>
                <a:lnTo>
                  <a:pt x="75" y="67"/>
                </a:lnTo>
                <a:lnTo>
                  <a:pt x="70" y="66"/>
                </a:lnTo>
                <a:lnTo>
                  <a:pt x="65" y="64"/>
                </a:lnTo>
                <a:lnTo>
                  <a:pt x="59" y="61"/>
                </a:lnTo>
                <a:lnTo>
                  <a:pt x="54" y="59"/>
                </a:lnTo>
                <a:lnTo>
                  <a:pt x="51" y="57"/>
                </a:lnTo>
                <a:lnTo>
                  <a:pt x="47" y="52"/>
                </a:lnTo>
                <a:lnTo>
                  <a:pt x="45" y="48"/>
                </a:lnTo>
                <a:lnTo>
                  <a:pt x="44" y="43"/>
                </a:lnTo>
                <a:lnTo>
                  <a:pt x="42" y="38"/>
                </a:lnTo>
                <a:lnTo>
                  <a:pt x="40" y="32"/>
                </a:lnTo>
                <a:lnTo>
                  <a:pt x="37" y="26"/>
                </a:lnTo>
                <a:lnTo>
                  <a:pt x="34" y="19"/>
                </a:lnTo>
                <a:lnTo>
                  <a:pt x="31" y="12"/>
                </a:lnTo>
                <a:lnTo>
                  <a:pt x="25" y="6"/>
                </a:lnTo>
                <a:lnTo>
                  <a:pt x="22" y="3"/>
                </a:lnTo>
                <a:lnTo>
                  <a:pt x="17" y="0"/>
                </a:lnTo>
                <a:lnTo>
                  <a:pt x="12" y="0"/>
                </a:lnTo>
                <a:lnTo>
                  <a:pt x="6" y="0"/>
                </a:lnTo>
                <a:lnTo>
                  <a:pt x="0" y="2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3" name="Freeform 53"/>
          <p:cNvSpPr>
            <a:spLocks noChangeArrowheads="1"/>
          </p:cNvSpPr>
          <p:nvPr/>
        </p:nvSpPr>
        <p:spPr bwMode="auto">
          <a:xfrm>
            <a:off x="5795963" y="898525"/>
            <a:ext cx="96837" cy="17463"/>
          </a:xfrm>
          <a:custGeom>
            <a:avLst/>
            <a:gdLst>
              <a:gd name="T0" fmla="*/ 0 w 61"/>
              <a:gd name="T1" fmla="*/ 0 h 11"/>
              <a:gd name="T2" fmla="*/ 4 w 61"/>
              <a:gd name="T3" fmla="*/ 2 h 11"/>
              <a:gd name="T4" fmla="*/ 8 w 61"/>
              <a:gd name="T5" fmla="*/ 3 h 11"/>
              <a:gd name="T6" fmla="*/ 12 w 61"/>
              <a:gd name="T7" fmla="*/ 4 h 11"/>
              <a:gd name="T8" fmla="*/ 15 w 61"/>
              <a:gd name="T9" fmla="*/ 5 h 11"/>
              <a:gd name="T10" fmla="*/ 21 w 61"/>
              <a:gd name="T11" fmla="*/ 4 h 11"/>
              <a:gd name="T12" fmla="*/ 24 w 61"/>
              <a:gd name="T13" fmla="*/ 4 h 11"/>
              <a:gd name="T14" fmla="*/ 29 w 61"/>
              <a:gd name="T15" fmla="*/ 4 h 11"/>
              <a:gd name="T16" fmla="*/ 33 w 61"/>
              <a:gd name="T17" fmla="*/ 4 h 11"/>
              <a:gd name="T18" fmla="*/ 38 w 61"/>
              <a:gd name="T19" fmla="*/ 3 h 11"/>
              <a:gd name="T20" fmla="*/ 42 w 61"/>
              <a:gd name="T21" fmla="*/ 3 h 11"/>
              <a:gd name="T22" fmla="*/ 45 w 61"/>
              <a:gd name="T23" fmla="*/ 3 h 11"/>
              <a:gd name="T24" fmla="*/ 48 w 61"/>
              <a:gd name="T25" fmla="*/ 4 h 11"/>
              <a:gd name="T26" fmla="*/ 52 w 61"/>
              <a:gd name="T27" fmla="*/ 4 h 11"/>
              <a:gd name="T28" fmla="*/ 56 w 61"/>
              <a:gd name="T29" fmla="*/ 6 h 11"/>
              <a:gd name="T30" fmla="*/ 59 w 61"/>
              <a:gd name="T31" fmla="*/ 9 h 11"/>
              <a:gd name="T32" fmla="*/ 61 w 61"/>
              <a:gd name="T33" fmla="*/ 11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0" y="0"/>
                </a:moveTo>
                <a:lnTo>
                  <a:pt x="4" y="2"/>
                </a:lnTo>
                <a:lnTo>
                  <a:pt x="8" y="3"/>
                </a:lnTo>
                <a:lnTo>
                  <a:pt x="12" y="4"/>
                </a:lnTo>
                <a:lnTo>
                  <a:pt x="15" y="5"/>
                </a:lnTo>
                <a:lnTo>
                  <a:pt x="21" y="4"/>
                </a:lnTo>
                <a:lnTo>
                  <a:pt x="24" y="4"/>
                </a:lnTo>
                <a:lnTo>
                  <a:pt x="29" y="4"/>
                </a:lnTo>
                <a:lnTo>
                  <a:pt x="33" y="4"/>
                </a:lnTo>
                <a:lnTo>
                  <a:pt x="38" y="3"/>
                </a:lnTo>
                <a:lnTo>
                  <a:pt x="42" y="3"/>
                </a:lnTo>
                <a:lnTo>
                  <a:pt x="45" y="3"/>
                </a:lnTo>
                <a:lnTo>
                  <a:pt x="48" y="4"/>
                </a:lnTo>
                <a:lnTo>
                  <a:pt x="52" y="4"/>
                </a:lnTo>
                <a:lnTo>
                  <a:pt x="56" y="6"/>
                </a:lnTo>
                <a:lnTo>
                  <a:pt x="59" y="9"/>
                </a:lnTo>
                <a:lnTo>
                  <a:pt x="61" y="11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4" name="Freeform 54"/>
          <p:cNvSpPr>
            <a:spLocks noChangeArrowheads="1"/>
          </p:cNvSpPr>
          <p:nvPr/>
        </p:nvSpPr>
        <p:spPr bwMode="auto">
          <a:xfrm>
            <a:off x="5840413" y="1028700"/>
            <a:ext cx="100012" cy="23813"/>
          </a:xfrm>
          <a:custGeom>
            <a:avLst/>
            <a:gdLst>
              <a:gd name="T0" fmla="*/ 0 w 63"/>
              <a:gd name="T1" fmla="*/ 15 h 15"/>
              <a:gd name="T2" fmla="*/ 7 w 63"/>
              <a:gd name="T3" fmla="*/ 13 h 15"/>
              <a:gd name="T4" fmla="*/ 13 w 63"/>
              <a:gd name="T5" fmla="*/ 13 h 15"/>
              <a:gd name="T6" fmla="*/ 17 w 63"/>
              <a:gd name="T7" fmla="*/ 12 h 15"/>
              <a:gd name="T8" fmla="*/ 21 w 63"/>
              <a:gd name="T9" fmla="*/ 10 h 15"/>
              <a:gd name="T10" fmla="*/ 27 w 63"/>
              <a:gd name="T11" fmla="*/ 9 h 15"/>
              <a:gd name="T12" fmla="*/ 30 w 63"/>
              <a:gd name="T13" fmla="*/ 5 h 15"/>
              <a:gd name="T14" fmla="*/ 35 w 63"/>
              <a:gd name="T15" fmla="*/ 4 h 15"/>
              <a:gd name="T16" fmla="*/ 38 w 63"/>
              <a:gd name="T17" fmla="*/ 2 h 15"/>
              <a:gd name="T18" fmla="*/ 41 w 63"/>
              <a:gd name="T19" fmla="*/ 0 h 15"/>
              <a:gd name="T20" fmla="*/ 45 w 63"/>
              <a:gd name="T21" fmla="*/ 0 h 15"/>
              <a:gd name="T22" fmla="*/ 48 w 63"/>
              <a:gd name="T23" fmla="*/ 0 h 15"/>
              <a:gd name="T24" fmla="*/ 52 w 63"/>
              <a:gd name="T25" fmla="*/ 0 h 15"/>
              <a:gd name="T26" fmla="*/ 56 w 63"/>
              <a:gd name="T27" fmla="*/ 2 h 15"/>
              <a:gd name="T28" fmla="*/ 58 w 63"/>
              <a:gd name="T29" fmla="*/ 5 h 15"/>
              <a:gd name="T30" fmla="*/ 63 w 63"/>
              <a:gd name="T31" fmla="*/ 10 h 15"/>
              <a:gd name="T32" fmla="*/ 58 w 63"/>
              <a:gd name="T33" fmla="*/ 9 h 15"/>
              <a:gd name="T34" fmla="*/ 55 w 63"/>
              <a:gd name="T35" fmla="*/ 9 h 15"/>
              <a:gd name="T36" fmla="*/ 52 w 63"/>
              <a:gd name="T37" fmla="*/ 7 h 15"/>
              <a:gd name="T38" fmla="*/ 47 w 63"/>
              <a:gd name="T39" fmla="*/ 7 h 15"/>
              <a:gd name="T40" fmla="*/ 43 w 63"/>
              <a:gd name="T41" fmla="*/ 7 h 15"/>
              <a:gd name="T42" fmla="*/ 40 w 63"/>
              <a:gd name="T43" fmla="*/ 9 h 15"/>
              <a:gd name="T44" fmla="*/ 35 w 63"/>
              <a:gd name="T45" fmla="*/ 9 h 15"/>
              <a:gd name="T46" fmla="*/ 29 w 63"/>
              <a:gd name="T47" fmla="*/ 10 h 15"/>
              <a:gd name="T48" fmla="*/ 23 w 63"/>
              <a:gd name="T49" fmla="*/ 12 h 15"/>
              <a:gd name="T50" fmla="*/ 18 w 63"/>
              <a:gd name="T51" fmla="*/ 13 h 15"/>
              <a:gd name="T52" fmla="*/ 13 w 63"/>
              <a:gd name="T53" fmla="*/ 13 h 15"/>
              <a:gd name="T54" fmla="*/ 0 w 63"/>
              <a:gd name="T55" fmla="*/ 15 h 15"/>
              <a:gd name="T56" fmla="*/ 0 w 63"/>
              <a:gd name="T57" fmla="*/ 15 h 1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3"/>
              <a:gd name="T88" fmla="*/ 0 h 15"/>
              <a:gd name="T89" fmla="*/ 63 w 63"/>
              <a:gd name="T90" fmla="*/ 15 h 1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3" h="15">
                <a:moveTo>
                  <a:pt x="0" y="15"/>
                </a:moveTo>
                <a:lnTo>
                  <a:pt x="7" y="13"/>
                </a:lnTo>
                <a:lnTo>
                  <a:pt x="13" y="13"/>
                </a:lnTo>
                <a:lnTo>
                  <a:pt x="17" y="12"/>
                </a:lnTo>
                <a:lnTo>
                  <a:pt x="21" y="10"/>
                </a:lnTo>
                <a:lnTo>
                  <a:pt x="27" y="9"/>
                </a:lnTo>
                <a:lnTo>
                  <a:pt x="30" y="5"/>
                </a:lnTo>
                <a:lnTo>
                  <a:pt x="35" y="4"/>
                </a:lnTo>
                <a:lnTo>
                  <a:pt x="38" y="2"/>
                </a:lnTo>
                <a:lnTo>
                  <a:pt x="41" y="0"/>
                </a:lnTo>
                <a:lnTo>
                  <a:pt x="45" y="0"/>
                </a:lnTo>
                <a:lnTo>
                  <a:pt x="48" y="0"/>
                </a:lnTo>
                <a:lnTo>
                  <a:pt x="52" y="0"/>
                </a:lnTo>
                <a:lnTo>
                  <a:pt x="56" y="2"/>
                </a:lnTo>
                <a:lnTo>
                  <a:pt x="58" y="5"/>
                </a:lnTo>
                <a:lnTo>
                  <a:pt x="63" y="10"/>
                </a:lnTo>
                <a:lnTo>
                  <a:pt x="58" y="9"/>
                </a:lnTo>
                <a:lnTo>
                  <a:pt x="55" y="9"/>
                </a:lnTo>
                <a:lnTo>
                  <a:pt x="52" y="7"/>
                </a:lnTo>
                <a:lnTo>
                  <a:pt x="47" y="7"/>
                </a:lnTo>
                <a:lnTo>
                  <a:pt x="43" y="7"/>
                </a:lnTo>
                <a:lnTo>
                  <a:pt x="40" y="9"/>
                </a:lnTo>
                <a:lnTo>
                  <a:pt x="35" y="9"/>
                </a:lnTo>
                <a:lnTo>
                  <a:pt x="29" y="10"/>
                </a:lnTo>
                <a:lnTo>
                  <a:pt x="23" y="12"/>
                </a:lnTo>
                <a:lnTo>
                  <a:pt x="18" y="13"/>
                </a:lnTo>
                <a:lnTo>
                  <a:pt x="13" y="13"/>
                </a:lnTo>
                <a:lnTo>
                  <a:pt x="0" y="15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5" name="Freeform 55"/>
          <p:cNvSpPr>
            <a:spLocks noChangeArrowheads="1"/>
          </p:cNvSpPr>
          <p:nvPr/>
        </p:nvSpPr>
        <p:spPr bwMode="auto">
          <a:xfrm>
            <a:off x="5962650" y="1139825"/>
            <a:ext cx="57150" cy="198438"/>
          </a:xfrm>
          <a:custGeom>
            <a:avLst/>
            <a:gdLst>
              <a:gd name="T0" fmla="*/ 0 w 36"/>
              <a:gd name="T1" fmla="*/ 125 h 125"/>
              <a:gd name="T2" fmla="*/ 7 w 36"/>
              <a:gd name="T3" fmla="*/ 120 h 125"/>
              <a:gd name="T4" fmla="*/ 11 w 36"/>
              <a:gd name="T5" fmla="*/ 112 h 125"/>
              <a:gd name="T6" fmla="*/ 13 w 36"/>
              <a:gd name="T7" fmla="*/ 102 h 125"/>
              <a:gd name="T8" fmla="*/ 12 w 36"/>
              <a:gd name="T9" fmla="*/ 93 h 125"/>
              <a:gd name="T10" fmla="*/ 11 w 36"/>
              <a:gd name="T11" fmla="*/ 83 h 125"/>
              <a:gd name="T12" fmla="*/ 11 w 36"/>
              <a:gd name="T13" fmla="*/ 72 h 125"/>
              <a:gd name="T14" fmla="*/ 12 w 36"/>
              <a:gd name="T15" fmla="*/ 64 h 125"/>
              <a:gd name="T16" fmla="*/ 17 w 36"/>
              <a:gd name="T17" fmla="*/ 56 h 125"/>
              <a:gd name="T18" fmla="*/ 24 w 36"/>
              <a:gd name="T19" fmla="*/ 48 h 125"/>
              <a:gd name="T20" fmla="*/ 28 w 36"/>
              <a:gd name="T21" fmla="*/ 42 h 125"/>
              <a:gd name="T22" fmla="*/ 32 w 36"/>
              <a:gd name="T23" fmla="*/ 34 h 125"/>
              <a:gd name="T24" fmla="*/ 35 w 36"/>
              <a:gd name="T25" fmla="*/ 26 h 125"/>
              <a:gd name="T26" fmla="*/ 36 w 36"/>
              <a:gd name="T27" fmla="*/ 21 h 125"/>
              <a:gd name="T28" fmla="*/ 35 w 36"/>
              <a:gd name="T29" fmla="*/ 14 h 125"/>
              <a:gd name="T30" fmla="*/ 32 w 36"/>
              <a:gd name="T31" fmla="*/ 7 h 125"/>
              <a:gd name="T32" fmla="*/ 27 w 36"/>
              <a:gd name="T33" fmla="*/ 0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125"/>
              <a:gd name="T53" fmla="*/ 36 w 36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125">
                <a:moveTo>
                  <a:pt x="0" y="125"/>
                </a:moveTo>
                <a:lnTo>
                  <a:pt x="7" y="120"/>
                </a:lnTo>
                <a:lnTo>
                  <a:pt x="11" y="112"/>
                </a:lnTo>
                <a:lnTo>
                  <a:pt x="13" y="102"/>
                </a:lnTo>
                <a:lnTo>
                  <a:pt x="12" y="93"/>
                </a:lnTo>
                <a:lnTo>
                  <a:pt x="11" y="83"/>
                </a:lnTo>
                <a:lnTo>
                  <a:pt x="11" y="72"/>
                </a:lnTo>
                <a:lnTo>
                  <a:pt x="12" y="64"/>
                </a:lnTo>
                <a:lnTo>
                  <a:pt x="17" y="56"/>
                </a:lnTo>
                <a:lnTo>
                  <a:pt x="24" y="48"/>
                </a:lnTo>
                <a:lnTo>
                  <a:pt x="28" y="42"/>
                </a:lnTo>
                <a:lnTo>
                  <a:pt x="32" y="34"/>
                </a:lnTo>
                <a:lnTo>
                  <a:pt x="35" y="26"/>
                </a:lnTo>
                <a:lnTo>
                  <a:pt x="36" y="21"/>
                </a:lnTo>
                <a:lnTo>
                  <a:pt x="35" y="14"/>
                </a:lnTo>
                <a:lnTo>
                  <a:pt x="32" y="7"/>
                </a:lnTo>
                <a:lnTo>
                  <a:pt x="27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6" name="Freeform 56"/>
          <p:cNvSpPr>
            <a:spLocks noChangeArrowheads="1"/>
          </p:cNvSpPr>
          <p:nvPr/>
        </p:nvSpPr>
        <p:spPr bwMode="auto">
          <a:xfrm>
            <a:off x="5967413" y="611188"/>
            <a:ext cx="466725" cy="236537"/>
          </a:xfrm>
          <a:custGeom>
            <a:avLst/>
            <a:gdLst>
              <a:gd name="T0" fmla="*/ 16 w 294"/>
              <a:gd name="T1" fmla="*/ 6 h 149"/>
              <a:gd name="T2" fmla="*/ 12 w 294"/>
              <a:gd name="T3" fmla="*/ 17 h 149"/>
              <a:gd name="T4" fmla="*/ 0 w 294"/>
              <a:gd name="T5" fmla="*/ 23 h 149"/>
              <a:gd name="T6" fmla="*/ 24 w 294"/>
              <a:gd name="T7" fmla="*/ 30 h 149"/>
              <a:gd name="T8" fmla="*/ 50 w 294"/>
              <a:gd name="T9" fmla="*/ 46 h 149"/>
              <a:gd name="T10" fmla="*/ 56 w 294"/>
              <a:gd name="T11" fmla="*/ 57 h 149"/>
              <a:gd name="T12" fmla="*/ 65 w 294"/>
              <a:gd name="T13" fmla="*/ 60 h 149"/>
              <a:gd name="T14" fmla="*/ 83 w 294"/>
              <a:gd name="T15" fmla="*/ 65 h 149"/>
              <a:gd name="T16" fmla="*/ 109 w 294"/>
              <a:gd name="T17" fmla="*/ 83 h 149"/>
              <a:gd name="T18" fmla="*/ 135 w 294"/>
              <a:gd name="T19" fmla="*/ 104 h 149"/>
              <a:gd name="T20" fmla="*/ 164 w 294"/>
              <a:gd name="T21" fmla="*/ 117 h 149"/>
              <a:gd name="T22" fmla="*/ 182 w 294"/>
              <a:gd name="T23" fmla="*/ 118 h 149"/>
              <a:gd name="T24" fmla="*/ 197 w 294"/>
              <a:gd name="T25" fmla="*/ 124 h 149"/>
              <a:gd name="T26" fmla="*/ 213 w 294"/>
              <a:gd name="T27" fmla="*/ 136 h 149"/>
              <a:gd name="T28" fmla="*/ 229 w 294"/>
              <a:gd name="T29" fmla="*/ 147 h 149"/>
              <a:gd name="T30" fmla="*/ 246 w 294"/>
              <a:gd name="T31" fmla="*/ 148 h 149"/>
              <a:gd name="T32" fmla="*/ 265 w 294"/>
              <a:gd name="T33" fmla="*/ 145 h 149"/>
              <a:gd name="T34" fmla="*/ 281 w 294"/>
              <a:gd name="T35" fmla="*/ 140 h 149"/>
              <a:gd name="T36" fmla="*/ 289 w 294"/>
              <a:gd name="T37" fmla="*/ 136 h 149"/>
              <a:gd name="T38" fmla="*/ 268 w 294"/>
              <a:gd name="T39" fmla="*/ 139 h 149"/>
              <a:gd name="T40" fmla="*/ 240 w 294"/>
              <a:gd name="T41" fmla="*/ 145 h 149"/>
              <a:gd name="T42" fmla="*/ 225 w 294"/>
              <a:gd name="T43" fmla="*/ 141 h 149"/>
              <a:gd name="T44" fmla="*/ 205 w 294"/>
              <a:gd name="T45" fmla="*/ 126 h 149"/>
              <a:gd name="T46" fmla="*/ 188 w 294"/>
              <a:gd name="T47" fmla="*/ 112 h 149"/>
              <a:gd name="T48" fmla="*/ 167 w 294"/>
              <a:gd name="T49" fmla="*/ 110 h 149"/>
              <a:gd name="T50" fmla="*/ 160 w 294"/>
              <a:gd name="T51" fmla="*/ 102 h 149"/>
              <a:gd name="T52" fmla="*/ 167 w 294"/>
              <a:gd name="T53" fmla="*/ 91 h 149"/>
              <a:gd name="T54" fmla="*/ 188 w 294"/>
              <a:gd name="T55" fmla="*/ 81 h 149"/>
              <a:gd name="T56" fmla="*/ 167 w 294"/>
              <a:gd name="T57" fmla="*/ 87 h 149"/>
              <a:gd name="T58" fmla="*/ 154 w 294"/>
              <a:gd name="T59" fmla="*/ 96 h 149"/>
              <a:gd name="T60" fmla="*/ 141 w 294"/>
              <a:gd name="T61" fmla="*/ 102 h 149"/>
              <a:gd name="T62" fmla="*/ 129 w 294"/>
              <a:gd name="T63" fmla="*/ 91 h 149"/>
              <a:gd name="T64" fmla="*/ 113 w 294"/>
              <a:gd name="T65" fmla="*/ 75 h 149"/>
              <a:gd name="T66" fmla="*/ 95 w 294"/>
              <a:gd name="T67" fmla="*/ 65 h 149"/>
              <a:gd name="T68" fmla="*/ 80 w 294"/>
              <a:gd name="T69" fmla="*/ 59 h 149"/>
              <a:gd name="T70" fmla="*/ 65 w 294"/>
              <a:gd name="T71" fmla="*/ 57 h 149"/>
              <a:gd name="T72" fmla="*/ 67 w 294"/>
              <a:gd name="T73" fmla="*/ 45 h 149"/>
              <a:gd name="T74" fmla="*/ 77 w 294"/>
              <a:gd name="T75" fmla="*/ 36 h 149"/>
              <a:gd name="T76" fmla="*/ 63 w 294"/>
              <a:gd name="T77" fmla="*/ 45 h 149"/>
              <a:gd name="T78" fmla="*/ 54 w 294"/>
              <a:gd name="T79" fmla="*/ 44 h 149"/>
              <a:gd name="T80" fmla="*/ 44 w 294"/>
              <a:gd name="T81" fmla="*/ 35 h 149"/>
              <a:gd name="T82" fmla="*/ 33 w 294"/>
              <a:gd name="T83" fmla="*/ 28 h 149"/>
              <a:gd name="T84" fmla="*/ 23 w 294"/>
              <a:gd name="T85" fmla="*/ 22 h 149"/>
              <a:gd name="T86" fmla="*/ 19 w 294"/>
              <a:gd name="T87" fmla="*/ 7 h 1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94"/>
              <a:gd name="T133" fmla="*/ 0 h 149"/>
              <a:gd name="T134" fmla="*/ 294 w 294"/>
              <a:gd name="T135" fmla="*/ 149 h 1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94" h="149">
                <a:moveTo>
                  <a:pt x="21" y="0"/>
                </a:moveTo>
                <a:lnTo>
                  <a:pt x="18" y="3"/>
                </a:lnTo>
                <a:lnTo>
                  <a:pt x="16" y="6"/>
                </a:lnTo>
                <a:lnTo>
                  <a:pt x="14" y="10"/>
                </a:lnTo>
                <a:lnTo>
                  <a:pt x="14" y="14"/>
                </a:lnTo>
                <a:lnTo>
                  <a:pt x="12" y="17"/>
                </a:lnTo>
                <a:lnTo>
                  <a:pt x="10" y="19"/>
                </a:lnTo>
                <a:lnTo>
                  <a:pt x="6" y="22"/>
                </a:lnTo>
                <a:lnTo>
                  <a:pt x="0" y="23"/>
                </a:lnTo>
                <a:lnTo>
                  <a:pt x="7" y="23"/>
                </a:lnTo>
                <a:lnTo>
                  <a:pt x="15" y="25"/>
                </a:lnTo>
                <a:lnTo>
                  <a:pt x="24" y="30"/>
                </a:lnTo>
                <a:lnTo>
                  <a:pt x="33" y="35"/>
                </a:lnTo>
                <a:lnTo>
                  <a:pt x="42" y="40"/>
                </a:lnTo>
                <a:lnTo>
                  <a:pt x="50" y="46"/>
                </a:lnTo>
                <a:lnTo>
                  <a:pt x="53" y="50"/>
                </a:lnTo>
                <a:lnTo>
                  <a:pt x="56" y="53"/>
                </a:lnTo>
                <a:lnTo>
                  <a:pt x="56" y="57"/>
                </a:lnTo>
                <a:lnTo>
                  <a:pt x="57" y="60"/>
                </a:lnTo>
                <a:lnTo>
                  <a:pt x="61" y="60"/>
                </a:lnTo>
                <a:lnTo>
                  <a:pt x="65" y="60"/>
                </a:lnTo>
                <a:lnTo>
                  <a:pt x="69" y="60"/>
                </a:lnTo>
                <a:lnTo>
                  <a:pt x="76" y="62"/>
                </a:lnTo>
                <a:lnTo>
                  <a:pt x="83" y="65"/>
                </a:lnTo>
                <a:lnTo>
                  <a:pt x="91" y="71"/>
                </a:lnTo>
                <a:lnTo>
                  <a:pt x="100" y="75"/>
                </a:lnTo>
                <a:lnTo>
                  <a:pt x="109" y="83"/>
                </a:lnTo>
                <a:lnTo>
                  <a:pt x="117" y="91"/>
                </a:lnTo>
                <a:lnTo>
                  <a:pt x="126" y="97"/>
                </a:lnTo>
                <a:lnTo>
                  <a:pt x="135" y="104"/>
                </a:lnTo>
                <a:lnTo>
                  <a:pt x="143" y="109"/>
                </a:lnTo>
                <a:lnTo>
                  <a:pt x="153" y="113"/>
                </a:lnTo>
                <a:lnTo>
                  <a:pt x="164" y="117"/>
                </a:lnTo>
                <a:lnTo>
                  <a:pt x="170" y="118"/>
                </a:lnTo>
                <a:lnTo>
                  <a:pt x="176" y="118"/>
                </a:lnTo>
                <a:lnTo>
                  <a:pt x="182" y="118"/>
                </a:lnTo>
                <a:lnTo>
                  <a:pt x="188" y="119"/>
                </a:lnTo>
                <a:lnTo>
                  <a:pt x="192" y="121"/>
                </a:lnTo>
                <a:lnTo>
                  <a:pt x="197" y="124"/>
                </a:lnTo>
                <a:lnTo>
                  <a:pt x="202" y="127"/>
                </a:lnTo>
                <a:lnTo>
                  <a:pt x="208" y="131"/>
                </a:lnTo>
                <a:lnTo>
                  <a:pt x="213" y="136"/>
                </a:lnTo>
                <a:lnTo>
                  <a:pt x="219" y="140"/>
                </a:lnTo>
                <a:lnTo>
                  <a:pt x="224" y="144"/>
                </a:lnTo>
                <a:lnTo>
                  <a:pt x="229" y="147"/>
                </a:lnTo>
                <a:lnTo>
                  <a:pt x="235" y="148"/>
                </a:lnTo>
                <a:lnTo>
                  <a:pt x="240" y="149"/>
                </a:lnTo>
                <a:lnTo>
                  <a:pt x="246" y="148"/>
                </a:lnTo>
                <a:lnTo>
                  <a:pt x="251" y="148"/>
                </a:lnTo>
                <a:lnTo>
                  <a:pt x="258" y="147"/>
                </a:lnTo>
                <a:lnTo>
                  <a:pt x="265" y="145"/>
                </a:lnTo>
                <a:lnTo>
                  <a:pt x="270" y="142"/>
                </a:lnTo>
                <a:lnTo>
                  <a:pt x="276" y="141"/>
                </a:lnTo>
                <a:lnTo>
                  <a:pt x="281" y="140"/>
                </a:lnTo>
                <a:lnTo>
                  <a:pt x="287" y="138"/>
                </a:lnTo>
                <a:lnTo>
                  <a:pt x="294" y="136"/>
                </a:lnTo>
                <a:lnTo>
                  <a:pt x="289" y="136"/>
                </a:lnTo>
                <a:lnTo>
                  <a:pt x="284" y="136"/>
                </a:lnTo>
                <a:lnTo>
                  <a:pt x="278" y="136"/>
                </a:lnTo>
                <a:lnTo>
                  <a:pt x="268" y="139"/>
                </a:lnTo>
                <a:lnTo>
                  <a:pt x="258" y="141"/>
                </a:lnTo>
                <a:lnTo>
                  <a:pt x="249" y="144"/>
                </a:lnTo>
                <a:lnTo>
                  <a:pt x="240" y="145"/>
                </a:lnTo>
                <a:lnTo>
                  <a:pt x="234" y="145"/>
                </a:lnTo>
                <a:lnTo>
                  <a:pt x="229" y="144"/>
                </a:lnTo>
                <a:lnTo>
                  <a:pt x="225" y="141"/>
                </a:lnTo>
                <a:lnTo>
                  <a:pt x="219" y="136"/>
                </a:lnTo>
                <a:lnTo>
                  <a:pt x="212" y="131"/>
                </a:lnTo>
                <a:lnTo>
                  <a:pt x="205" y="126"/>
                </a:lnTo>
                <a:lnTo>
                  <a:pt x="200" y="119"/>
                </a:lnTo>
                <a:lnTo>
                  <a:pt x="192" y="114"/>
                </a:lnTo>
                <a:lnTo>
                  <a:pt x="188" y="112"/>
                </a:lnTo>
                <a:lnTo>
                  <a:pt x="183" y="110"/>
                </a:lnTo>
                <a:lnTo>
                  <a:pt x="176" y="110"/>
                </a:lnTo>
                <a:lnTo>
                  <a:pt x="167" y="110"/>
                </a:lnTo>
                <a:lnTo>
                  <a:pt x="162" y="110"/>
                </a:lnTo>
                <a:lnTo>
                  <a:pt x="160" y="107"/>
                </a:lnTo>
                <a:lnTo>
                  <a:pt x="160" y="102"/>
                </a:lnTo>
                <a:lnTo>
                  <a:pt x="161" y="97"/>
                </a:lnTo>
                <a:lnTo>
                  <a:pt x="164" y="95"/>
                </a:lnTo>
                <a:lnTo>
                  <a:pt x="167" y="91"/>
                </a:lnTo>
                <a:lnTo>
                  <a:pt x="175" y="87"/>
                </a:lnTo>
                <a:lnTo>
                  <a:pt x="180" y="84"/>
                </a:lnTo>
                <a:lnTo>
                  <a:pt x="188" y="81"/>
                </a:lnTo>
                <a:lnTo>
                  <a:pt x="180" y="82"/>
                </a:lnTo>
                <a:lnTo>
                  <a:pt x="175" y="85"/>
                </a:lnTo>
                <a:lnTo>
                  <a:pt x="167" y="87"/>
                </a:lnTo>
                <a:lnTo>
                  <a:pt x="164" y="91"/>
                </a:lnTo>
                <a:lnTo>
                  <a:pt x="158" y="93"/>
                </a:lnTo>
                <a:lnTo>
                  <a:pt x="154" y="96"/>
                </a:lnTo>
                <a:lnTo>
                  <a:pt x="151" y="100"/>
                </a:lnTo>
                <a:lnTo>
                  <a:pt x="147" y="104"/>
                </a:lnTo>
                <a:lnTo>
                  <a:pt x="141" y="102"/>
                </a:lnTo>
                <a:lnTo>
                  <a:pt x="136" y="99"/>
                </a:lnTo>
                <a:lnTo>
                  <a:pt x="132" y="95"/>
                </a:lnTo>
                <a:lnTo>
                  <a:pt x="129" y="91"/>
                </a:lnTo>
                <a:lnTo>
                  <a:pt x="125" y="86"/>
                </a:lnTo>
                <a:lnTo>
                  <a:pt x="119" y="81"/>
                </a:lnTo>
                <a:lnTo>
                  <a:pt x="113" y="75"/>
                </a:lnTo>
                <a:lnTo>
                  <a:pt x="105" y="71"/>
                </a:lnTo>
                <a:lnTo>
                  <a:pt x="101" y="68"/>
                </a:lnTo>
                <a:lnTo>
                  <a:pt x="95" y="65"/>
                </a:lnTo>
                <a:lnTo>
                  <a:pt x="91" y="63"/>
                </a:lnTo>
                <a:lnTo>
                  <a:pt x="86" y="60"/>
                </a:lnTo>
                <a:lnTo>
                  <a:pt x="80" y="59"/>
                </a:lnTo>
                <a:lnTo>
                  <a:pt x="76" y="59"/>
                </a:lnTo>
                <a:lnTo>
                  <a:pt x="69" y="57"/>
                </a:lnTo>
                <a:lnTo>
                  <a:pt x="65" y="57"/>
                </a:lnTo>
                <a:lnTo>
                  <a:pt x="65" y="54"/>
                </a:lnTo>
                <a:lnTo>
                  <a:pt x="65" y="50"/>
                </a:lnTo>
                <a:lnTo>
                  <a:pt x="67" y="45"/>
                </a:lnTo>
                <a:lnTo>
                  <a:pt x="71" y="41"/>
                </a:lnTo>
                <a:lnTo>
                  <a:pt x="74" y="39"/>
                </a:lnTo>
                <a:lnTo>
                  <a:pt x="77" y="36"/>
                </a:lnTo>
                <a:lnTo>
                  <a:pt x="73" y="38"/>
                </a:lnTo>
                <a:lnTo>
                  <a:pt x="68" y="40"/>
                </a:lnTo>
                <a:lnTo>
                  <a:pt x="63" y="45"/>
                </a:lnTo>
                <a:lnTo>
                  <a:pt x="60" y="50"/>
                </a:lnTo>
                <a:lnTo>
                  <a:pt x="57" y="45"/>
                </a:lnTo>
                <a:lnTo>
                  <a:pt x="54" y="44"/>
                </a:lnTo>
                <a:lnTo>
                  <a:pt x="51" y="40"/>
                </a:lnTo>
                <a:lnTo>
                  <a:pt x="48" y="36"/>
                </a:lnTo>
                <a:lnTo>
                  <a:pt x="44" y="35"/>
                </a:lnTo>
                <a:lnTo>
                  <a:pt x="40" y="33"/>
                </a:lnTo>
                <a:lnTo>
                  <a:pt x="37" y="33"/>
                </a:lnTo>
                <a:lnTo>
                  <a:pt x="33" y="28"/>
                </a:lnTo>
                <a:lnTo>
                  <a:pt x="29" y="26"/>
                </a:lnTo>
                <a:lnTo>
                  <a:pt x="27" y="24"/>
                </a:lnTo>
                <a:lnTo>
                  <a:pt x="23" y="22"/>
                </a:lnTo>
                <a:lnTo>
                  <a:pt x="21" y="18"/>
                </a:lnTo>
                <a:lnTo>
                  <a:pt x="19" y="13"/>
                </a:lnTo>
                <a:lnTo>
                  <a:pt x="19" y="7"/>
                </a:lnTo>
                <a:lnTo>
                  <a:pt x="21" y="0"/>
                </a:lnTo>
                <a:close/>
              </a:path>
            </a:pathLst>
          </a:custGeom>
          <a:solidFill>
            <a:srgbClr val="880505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7" name="Freeform 57"/>
          <p:cNvSpPr>
            <a:spLocks noChangeArrowheads="1"/>
          </p:cNvSpPr>
          <p:nvPr/>
        </p:nvSpPr>
        <p:spPr bwMode="auto">
          <a:xfrm>
            <a:off x="5991225" y="930275"/>
            <a:ext cx="125413" cy="234950"/>
          </a:xfrm>
          <a:custGeom>
            <a:avLst/>
            <a:gdLst>
              <a:gd name="T0" fmla="*/ 3 w 79"/>
              <a:gd name="T1" fmla="*/ 0 h 148"/>
              <a:gd name="T2" fmla="*/ 0 w 79"/>
              <a:gd name="T3" fmla="*/ 19 h 148"/>
              <a:gd name="T4" fmla="*/ 1 w 79"/>
              <a:gd name="T5" fmla="*/ 30 h 148"/>
              <a:gd name="T6" fmla="*/ 2 w 79"/>
              <a:gd name="T7" fmla="*/ 42 h 148"/>
              <a:gd name="T8" fmla="*/ 4 w 79"/>
              <a:gd name="T9" fmla="*/ 52 h 148"/>
              <a:gd name="T10" fmla="*/ 6 w 79"/>
              <a:gd name="T11" fmla="*/ 61 h 148"/>
              <a:gd name="T12" fmla="*/ 9 w 79"/>
              <a:gd name="T13" fmla="*/ 69 h 148"/>
              <a:gd name="T14" fmla="*/ 13 w 79"/>
              <a:gd name="T15" fmla="*/ 77 h 148"/>
              <a:gd name="T16" fmla="*/ 18 w 79"/>
              <a:gd name="T17" fmla="*/ 83 h 148"/>
              <a:gd name="T18" fmla="*/ 24 w 79"/>
              <a:gd name="T19" fmla="*/ 88 h 148"/>
              <a:gd name="T20" fmla="*/ 28 w 79"/>
              <a:gd name="T21" fmla="*/ 92 h 148"/>
              <a:gd name="T22" fmla="*/ 34 w 79"/>
              <a:gd name="T23" fmla="*/ 96 h 148"/>
              <a:gd name="T24" fmla="*/ 41 w 79"/>
              <a:gd name="T25" fmla="*/ 98 h 148"/>
              <a:gd name="T26" fmla="*/ 46 w 79"/>
              <a:gd name="T27" fmla="*/ 99 h 148"/>
              <a:gd name="T28" fmla="*/ 54 w 79"/>
              <a:gd name="T29" fmla="*/ 101 h 148"/>
              <a:gd name="T30" fmla="*/ 61 w 79"/>
              <a:gd name="T31" fmla="*/ 102 h 148"/>
              <a:gd name="T32" fmla="*/ 69 w 79"/>
              <a:gd name="T33" fmla="*/ 102 h 148"/>
              <a:gd name="T34" fmla="*/ 79 w 79"/>
              <a:gd name="T35" fmla="*/ 102 h 148"/>
              <a:gd name="T36" fmla="*/ 71 w 79"/>
              <a:gd name="T37" fmla="*/ 111 h 148"/>
              <a:gd name="T38" fmla="*/ 68 w 79"/>
              <a:gd name="T39" fmla="*/ 115 h 148"/>
              <a:gd name="T40" fmla="*/ 65 w 79"/>
              <a:gd name="T41" fmla="*/ 121 h 148"/>
              <a:gd name="T42" fmla="*/ 64 w 79"/>
              <a:gd name="T43" fmla="*/ 128 h 148"/>
              <a:gd name="T44" fmla="*/ 65 w 79"/>
              <a:gd name="T45" fmla="*/ 134 h 148"/>
              <a:gd name="T46" fmla="*/ 69 w 79"/>
              <a:gd name="T47" fmla="*/ 140 h 148"/>
              <a:gd name="T48" fmla="*/ 77 w 79"/>
              <a:gd name="T49" fmla="*/ 148 h 1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"/>
              <a:gd name="T76" fmla="*/ 0 h 148"/>
              <a:gd name="T77" fmla="*/ 79 w 79"/>
              <a:gd name="T78" fmla="*/ 148 h 14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" h="148">
                <a:moveTo>
                  <a:pt x="3" y="0"/>
                </a:moveTo>
                <a:lnTo>
                  <a:pt x="0" y="19"/>
                </a:lnTo>
                <a:lnTo>
                  <a:pt x="1" y="30"/>
                </a:lnTo>
                <a:lnTo>
                  <a:pt x="2" y="42"/>
                </a:lnTo>
                <a:lnTo>
                  <a:pt x="4" y="52"/>
                </a:lnTo>
                <a:lnTo>
                  <a:pt x="6" y="61"/>
                </a:lnTo>
                <a:lnTo>
                  <a:pt x="9" y="69"/>
                </a:lnTo>
                <a:lnTo>
                  <a:pt x="13" y="77"/>
                </a:lnTo>
                <a:lnTo>
                  <a:pt x="18" y="83"/>
                </a:lnTo>
                <a:lnTo>
                  <a:pt x="24" y="88"/>
                </a:lnTo>
                <a:lnTo>
                  <a:pt x="28" y="92"/>
                </a:lnTo>
                <a:lnTo>
                  <a:pt x="34" y="96"/>
                </a:lnTo>
                <a:lnTo>
                  <a:pt x="41" y="98"/>
                </a:lnTo>
                <a:lnTo>
                  <a:pt x="46" y="99"/>
                </a:lnTo>
                <a:lnTo>
                  <a:pt x="54" y="101"/>
                </a:lnTo>
                <a:lnTo>
                  <a:pt x="61" y="102"/>
                </a:lnTo>
                <a:lnTo>
                  <a:pt x="69" y="102"/>
                </a:lnTo>
                <a:lnTo>
                  <a:pt x="79" y="102"/>
                </a:lnTo>
                <a:lnTo>
                  <a:pt x="71" y="111"/>
                </a:lnTo>
                <a:lnTo>
                  <a:pt x="68" y="115"/>
                </a:lnTo>
                <a:lnTo>
                  <a:pt x="65" y="121"/>
                </a:lnTo>
                <a:lnTo>
                  <a:pt x="64" y="128"/>
                </a:lnTo>
                <a:lnTo>
                  <a:pt x="65" y="134"/>
                </a:lnTo>
                <a:lnTo>
                  <a:pt x="69" y="140"/>
                </a:lnTo>
                <a:lnTo>
                  <a:pt x="77" y="148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8" name="Freeform 58"/>
          <p:cNvSpPr>
            <a:spLocks noChangeArrowheads="1"/>
          </p:cNvSpPr>
          <p:nvPr/>
        </p:nvSpPr>
        <p:spPr bwMode="auto">
          <a:xfrm>
            <a:off x="5973763" y="582613"/>
            <a:ext cx="977900" cy="468312"/>
          </a:xfrm>
          <a:custGeom>
            <a:avLst/>
            <a:gdLst>
              <a:gd name="T0" fmla="*/ 614 w 616"/>
              <a:gd name="T1" fmla="*/ 282 h 295"/>
              <a:gd name="T2" fmla="*/ 601 w 616"/>
              <a:gd name="T3" fmla="*/ 262 h 295"/>
              <a:gd name="T4" fmla="*/ 581 w 616"/>
              <a:gd name="T5" fmla="*/ 247 h 295"/>
              <a:gd name="T6" fmla="*/ 558 w 616"/>
              <a:gd name="T7" fmla="*/ 241 h 295"/>
              <a:gd name="T8" fmla="*/ 546 w 616"/>
              <a:gd name="T9" fmla="*/ 239 h 295"/>
              <a:gd name="T10" fmla="*/ 531 w 616"/>
              <a:gd name="T11" fmla="*/ 225 h 295"/>
              <a:gd name="T12" fmla="*/ 519 w 616"/>
              <a:gd name="T13" fmla="*/ 216 h 295"/>
              <a:gd name="T14" fmla="*/ 508 w 616"/>
              <a:gd name="T15" fmla="*/ 213 h 295"/>
              <a:gd name="T16" fmla="*/ 498 w 616"/>
              <a:gd name="T17" fmla="*/ 212 h 295"/>
              <a:gd name="T18" fmla="*/ 489 w 616"/>
              <a:gd name="T19" fmla="*/ 213 h 295"/>
              <a:gd name="T20" fmla="*/ 477 w 616"/>
              <a:gd name="T21" fmla="*/ 212 h 295"/>
              <a:gd name="T22" fmla="*/ 462 w 616"/>
              <a:gd name="T23" fmla="*/ 209 h 295"/>
              <a:gd name="T24" fmla="*/ 442 w 616"/>
              <a:gd name="T25" fmla="*/ 201 h 295"/>
              <a:gd name="T26" fmla="*/ 428 w 616"/>
              <a:gd name="T27" fmla="*/ 196 h 295"/>
              <a:gd name="T28" fmla="*/ 406 w 616"/>
              <a:gd name="T29" fmla="*/ 195 h 295"/>
              <a:gd name="T30" fmla="*/ 382 w 616"/>
              <a:gd name="T31" fmla="*/ 191 h 295"/>
              <a:gd name="T32" fmla="*/ 354 w 616"/>
              <a:gd name="T33" fmla="*/ 185 h 295"/>
              <a:gd name="T34" fmla="*/ 338 w 616"/>
              <a:gd name="T35" fmla="*/ 179 h 295"/>
              <a:gd name="T36" fmla="*/ 327 w 616"/>
              <a:gd name="T37" fmla="*/ 169 h 295"/>
              <a:gd name="T38" fmla="*/ 319 w 616"/>
              <a:gd name="T39" fmla="*/ 156 h 295"/>
              <a:gd name="T40" fmla="*/ 315 w 616"/>
              <a:gd name="T41" fmla="*/ 138 h 295"/>
              <a:gd name="T42" fmla="*/ 310 w 616"/>
              <a:gd name="T43" fmla="*/ 120 h 295"/>
              <a:gd name="T44" fmla="*/ 302 w 616"/>
              <a:gd name="T45" fmla="*/ 107 h 295"/>
              <a:gd name="T46" fmla="*/ 285 w 616"/>
              <a:gd name="T47" fmla="*/ 93 h 295"/>
              <a:gd name="T48" fmla="*/ 271 w 616"/>
              <a:gd name="T49" fmla="*/ 90 h 295"/>
              <a:gd name="T50" fmla="*/ 257 w 616"/>
              <a:gd name="T51" fmla="*/ 86 h 295"/>
              <a:gd name="T52" fmla="*/ 244 w 616"/>
              <a:gd name="T53" fmla="*/ 77 h 295"/>
              <a:gd name="T54" fmla="*/ 230 w 616"/>
              <a:gd name="T55" fmla="*/ 69 h 295"/>
              <a:gd name="T56" fmla="*/ 218 w 616"/>
              <a:gd name="T57" fmla="*/ 69 h 295"/>
              <a:gd name="T58" fmla="*/ 207 w 616"/>
              <a:gd name="T59" fmla="*/ 71 h 295"/>
              <a:gd name="T60" fmla="*/ 197 w 616"/>
              <a:gd name="T61" fmla="*/ 70 h 295"/>
              <a:gd name="T62" fmla="*/ 185 w 616"/>
              <a:gd name="T63" fmla="*/ 63 h 295"/>
              <a:gd name="T64" fmla="*/ 171 w 616"/>
              <a:gd name="T65" fmla="*/ 52 h 295"/>
              <a:gd name="T66" fmla="*/ 155 w 616"/>
              <a:gd name="T67" fmla="*/ 44 h 295"/>
              <a:gd name="T68" fmla="*/ 141 w 616"/>
              <a:gd name="T69" fmla="*/ 44 h 295"/>
              <a:gd name="T70" fmla="*/ 128 w 616"/>
              <a:gd name="T71" fmla="*/ 28 h 295"/>
              <a:gd name="T72" fmla="*/ 109 w 616"/>
              <a:gd name="T73" fmla="*/ 19 h 295"/>
              <a:gd name="T74" fmla="*/ 87 w 616"/>
              <a:gd name="T75" fmla="*/ 16 h 295"/>
              <a:gd name="T76" fmla="*/ 65 w 616"/>
              <a:gd name="T77" fmla="*/ 15 h 295"/>
              <a:gd name="T78" fmla="*/ 46 w 616"/>
              <a:gd name="T79" fmla="*/ 0 h 295"/>
              <a:gd name="T80" fmla="*/ 23 w 616"/>
              <a:gd name="T81" fmla="*/ 2 h 295"/>
              <a:gd name="T82" fmla="*/ 5 w 616"/>
              <a:gd name="T83" fmla="*/ 10 h 295"/>
              <a:gd name="T84" fmla="*/ 0 w 616"/>
              <a:gd name="T85" fmla="*/ 6 h 2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6"/>
              <a:gd name="T130" fmla="*/ 0 h 295"/>
              <a:gd name="T131" fmla="*/ 616 w 616"/>
              <a:gd name="T132" fmla="*/ 295 h 29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6" h="295">
                <a:moveTo>
                  <a:pt x="616" y="295"/>
                </a:moveTo>
                <a:lnTo>
                  <a:pt x="614" y="282"/>
                </a:lnTo>
                <a:lnTo>
                  <a:pt x="609" y="272"/>
                </a:lnTo>
                <a:lnTo>
                  <a:pt x="601" y="262"/>
                </a:lnTo>
                <a:lnTo>
                  <a:pt x="592" y="255"/>
                </a:lnTo>
                <a:lnTo>
                  <a:pt x="581" y="247"/>
                </a:lnTo>
                <a:lnTo>
                  <a:pt x="569" y="243"/>
                </a:lnTo>
                <a:lnTo>
                  <a:pt x="558" y="241"/>
                </a:lnTo>
                <a:lnTo>
                  <a:pt x="552" y="239"/>
                </a:lnTo>
                <a:lnTo>
                  <a:pt x="546" y="239"/>
                </a:lnTo>
                <a:lnTo>
                  <a:pt x="539" y="230"/>
                </a:lnTo>
                <a:lnTo>
                  <a:pt x="531" y="225"/>
                </a:lnTo>
                <a:lnTo>
                  <a:pt x="525" y="220"/>
                </a:lnTo>
                <a:lnTo>
                  <a:pt x="519" y="216"/>
                </a:lnTo>
                <a:lnTo>
                  <a:pt x="514" y="215"/>
                </a:lnTo>
                <a:lnTo>
                  <a:pt x="508" y="213"/>
                </a:lnTo>
                <a:lnTo>
                  <a:pt x="504" y="213"/>
                </a:lnTo>
                <a:lnTo>
                  <a:pt x="498" y="212"/>
                </a:lnTo>
                <a:lnTo>
                  <a:pt x="494" y="213"/>
                </a:lnTo>
                <a:lnTo>
                  <a:pt x="489" y="213"/>
                </a:lnTo>
                <a:lnTo>
                  <a:pt x="483" y="213"/>
                </a:lnTo>
                <a:lnTo>
                  <a:pt x="477" y="212"/>
                </a:lnTo>
                <a:lnTo>
                  <a:pt x="471" y="211"/>
                </a:lnTo>
                <a:lnTo>
                  <a:pt x="462" y="209"/>
                </a:lnTo>
                <a:lnTo>
                  <a:pt x="452" y="206"/>
                </a:lnTo>
                <a:lnTo>
                  <a:pt x="442" y="201"/>
                </a:lnTo>
                <a:lnTo>
                  <a:pt x="437" y="196"/>
                </a:lnTo>
                <a:lnTo>
                  <a:pt x="428" y="196"/>
                </a:lnTo>
                <a:lnTo>
                  <a:pt x="418" y="195"/>
                </a:lnTo>
                <a:lnTo>
                  <a:pt x="406" y="195"/>
                </a:lnTo>
                <a:lnTo>
                  <a:pt x="393" y="194"/>
                </a:lnTo>
                <a:lnTo>
                  <a:pt x="382" y="191"/>
                </a:lnTo>
                <a:lnTo>
                  <a:pt x="368" y="190"/>
                </a:lnTo>
                <a:lnTo>
                  <a:pt x="354" y="185"/>
                </a:lnTo>
                <a:lnTo>
                  <a:pt x="346" y="183"/>
                </a:lnTo>
                <a:lnTo>
                  <a:pt x="338" y="179"/>
                </a:lnTo>
                <a:lnTo>
                  <a:pt x="334" y="173"/>
                </a:lnTo>
                <a:lnTo>
                  <a:pt x="327" y="169"/>
                </a:lnTo>
                <a:lnTo>
                  <a:pt x="323" y="164"/>
                </a:lnTo>
                <a:lnTo>
                  <a:pt x="319" y="156"/>
                </a:lnTo>
                <a:lnTo>
                  <a:pt x="317" y="148"/>
                </a:lnTo>
                <a:lnTo>
                  <a:pt x="315" y="138"/>
                </a:lnTo>
                <a:lnTo>
                  <a:pt x="313" y="130"/>
                </a:lnTo>
                <a:lnTo>
                  <a:pt x="310" y="120"/>
                </a:lnTo>
                <a:lnTo>
                  <a:pt x="306" y="113"/>
                </a:lnTo>
                <a:lnTo>
                  <a:pt x="302" y="107"/>
                </a:lnTo>
                <a:lnTo>
                  <a:pt x="293" y="99"/>
                </a:lnTo>
                <a:lnTo>
                  <a:pt x="285" y="93"/>
                </a:lnTo>
                <a:lnTo>
                  <a:pt x="279" y="91"/>
                </a:lnTo>
                <a:lnTo>
                  <a:pt x="271" y="90"/>
                </a:lnTo>
                <a:lnTo>
                  <a:pt x="264" y="89"/>
                </a:lnTo>
                <a:lnTo>
                  <a:pt x="257" y="86"/>
                </a:lnTo>
                <a:lnTo>
                  <a:pt x="250" y="83"/>
                </a:lnTo>
                <a:lnTo>
                  <a:pt x="244" y="77"/>
                </a:lnTo>
                <a:lnTo>
                  <a:pt x="236" y="72"/>
                </a:lnTo>
                <a:lnTo>
                  <a:pt x="230" y="69"/>
                </a:lnTo>
                <a:lnTo>
                  <a:pt x="223" y="68"/>
                </a:lnTo>
                <a:lnTo>
                  <a:pt x="218" y="69"/>
                </a:lnTo>
                <a:lnTo>
                  <a:pt x="212" y="70"/>
                </a:lnTo>
                <a:lnTo>
                  <a:pt x="207" y="71"/>
                </a:lnTo>
                <a:lnTo>
                  <a:pt x="201" y="72"/>
                </a:lnTo>
                <a:lnTo>
                  <a:pt x="197" y="70"/>
                </a:lnTo>
                <a:lnTo>
                  <a:pt x="191" y="67"/>
                </a:lnTo>
                <a:lnTo>
                  <a:pt x="185" y="63"/>
                </a:lnTo>
                <a:lnTo>
                  <a:pt x="178" y="56"/>
                </a:lnTo>
                <a:lnTo>
                  <a:pt x="171" y="52"/>
                </a:lnTo>
                <a:lnTo>
                  <a:pt x="163" y="48"/>
                </a:lnTo>
                <a:lnTo>
                  <a:pt x="155" y="44"/>
                </a:lnTo>
                <a:lnTo>
                  <a:pt x="148" y="43"/>
                </a:lnTo>
                <a:lnTo>
                  <a:pt x="141" y="44"/>
                </a:lnTo>
                <a:lnTo>
                  <a:pt x="136" y="36"/>
                </a:lnTo>
                <a:lnTo>
                  <a:pt x="128" y="28"/>
                </a:lnTo>
                <a:lnTo>
                  <a:pt x="119" y="22"/>
                </a:lnTo>
                <a:lnTo>
                  <a:pt x="109" y="19"/>
                </a:lnTo>
                <a:lnTo>
                  <a:pt x="97" y="18"/>
                </a:lnTo>
                <a:lnTo>
                  <a:pt x="87" y="16"/>
                </a:lnTo>
                <a:lnTo>
                  <a:pt x="76" y="16"/>
                </a:lnTo>
                <a:lnTo>
                  <a:pt x="65" y="15"/>
                </a:lnTo>
                <a:lnTo>
                  <a:pt x="57" y="3"/>
                </a:lnTo>
                <a:lnTo>
                  <a:pt x="46" y="0"/>
                </a:lnTo>
                <a:lnTo>
                  <a:pt x="35" y="0"/>
                </a:lnTo>
                <a:lnTo>
                  <a:pt x="23" y="2"/>
                </a:lnTo>
                <a:lnTo>
                  <a:pt x="14" y="7"/>
                </a:lnTo>
                <a:lnTo>
                  <a:pt x="5" y="10"/>
                </a:lnTo>
                <a:lnTo>
                  <a:pt x="0" y="10"/>
                </a:lnTo>
                <a:lnTo>
                  <a:pt x="0" y="6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9" name="Freeform 59"/>
          <p:cNvSpPr>
            <a:spLocks noChangeArrowheads="1"/>
          </p:cNvSpPr>
          <p:nvPr/>
        </p:nvSpPr>
        <p:spPr bwMode="auto">
          <a:xfrm>
            <a:off x="5822950" y="822325"/>
            <a:ext cx="1000125" cy="209550"/>
          </a:xfrm>
          <a:custGeom>
            <a:avLst/>
            <a:gdLst>
              <a:gd name="T0" fmla="*/ 4 w 630"/>
              <a:gd name="T1" fmla="*/ 3 h 132"/>
              <a:gd name="T2" fmla="*/ 11 w 630"/>
              <a:gd name="T3" fmla="*/ 5 h 132"/>
              <a:gd name="T4" fmla="*/ 16 w 630"/>
              <a:gd name="T5" fmla="*/ 10 h 132"/>
              <a:gd name="T6" fmla="*/ 22 w 630"/>
              <a:gd name="T7" fmla="*/ 16 h 132"/>
              <a:gd name="T8" fmla="*/ 28 w 630"/>
              <a:gd name="T9" fmla="*/ 21 h 132"/>
              <a:gd name="T10" fmla="*/ 35 w 630"/>
              <a:gd name="T11" fmla="*/ 25 h 132"/>
              <a:gd name="T12" fmla="*/ 42 w 630"/>
              <a:gd name="T13" fmla="*/ 27 h 132"/>
              <a:gd name="T14" fmla="*/ 50 w 630"/>
              <a:gd name="T15" fmla="*/ 27 h 132"/>
              <a:gd name="T16" fmla="*/ 54 w 630"/>
              <a:gd name="T17" fmla="*/ 34 h 132"/>
              <a:gd name="T18" fmla="*/ 61 w 630"/>
              <a:gd name="T19" fmla="*/ 49 h 132"/>
              <a:gd name="T20" fmla="*/ 75 w 630"/>
              <a:gd name="T21" fmla="*/ 55 h 132"/>
              <a:gd name="T22" fmla="*/ 95 w 630"/>
              <a:gd name="T23" fmla="*/ 60 h 132"/>
              <a:gd name="T24" fmla="*/ 114 w 630"/>
              <a:gd name="T25" fmla="*/ 79 h 132"/>
              <a:gd name="T26" fmla="*/ 132 w 630"/>
              <a:gd name="T27" fmla="*/ 99 h 132"/>
              <a:gd name="T28" fmla="*/ 158 w 630"/>
              <a:gd name="T29" fmla="*/ 110 h 132"/>
              <a:gd name="T30" fmla="*/ 196 w 630"/>
              <a:gd name="T31" fmla="*/ 118 h 132"/>
              <a:gd name="T32" fmla="*/ 231 w 630"/>
              <a:gd name="T33" fmla="*/ 121 h 132"/>
              <a:gd name="T34" fmla="*/ 249 w 630"/>
              <a:gd name="T35" fmla="*/ 118 h 132"/>
              <a:gd name="T36" fmla="*/ 271 w 630"/>
              <a:gd name="T37" fmla="*/ 112 h 132"/>
              <a:gd name="T38" fmla="*/ 295 w 630"/>
              <a:gd name="T39" fmla="*/ 114 h 132"/>
              <a:gd name="T40" fmla="*/ 319 w 630"/>
              <a:gd name="T41" fmla="*/ 113 h 132"/>
              <a:gd name="T42" fmla="*/ 342 w 630"/>
              <a:gd name="T43" fmla="*/ 99 h 132"/>
              <a:gd name="T44" fmla="*/ 370 w 630"/>
              <a:gd name="T45" fmla="*/ 94 h 132"/>
              <a:gd name="T46" fmla="*/ 394 w 630"/>
              <a:gd name="T47" fmla="*/ 97 h 132"/>
              <a:gd name="T48" fmla="*/ 413 w 630"/>
              <a:gd name="T49" fmla="*/ 108 h 132"/>
              <a:gd name="T50" fmla="*/ 432 w 630"/>
              <a:gd name="T51" fmla="*/ 94 h 132"/>
              <a:gd name="T52" fmla="*/ 449 w 630"/>
              <a:gd name="T53" fmla="*/ 91 h 132"/>
              <a:gd name="T54" fmla="*/ 485 w 630"/>
              <a:gd name="T55" fmla="*/ 93 h 132"/>
              <a:gd name="T56" fmla="*/ 528 w 630"/>
              <a:gd name="T57" fmla="*/ 98 h 132"/>
              <a:gd name="T58" fmla="*/ 564 w 630"/>
              <a:gd name="T59" fmla="*/ 99 h 132"/>
              <a:gd name="T60" fmla="*/ 587 w 630"/>
              <a:gd name="T61" fmla="*/ 107 h 132"/>
              <a:gd name="T62" fmla="*/ 593 w 630"/>
              <a:gd name="T63" fmla="*/ 132 h 132"/>
              <a:gd name="T64" fmla="*/ 611 w 630"/>
              <a:gd name="T65" fmla="*/ 120 h 132"/>
              <a:gd name="T66" fmla="*/ 630 w 630"/>
              <a:gd name="T67" fmla="*/ 110 h 1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0"/>
              <a:gd name="T103" fmla="*/ 0 h 132"/>
              <a:gd name="T104" fmla="*/ 630 w 630"/>
              <a:gd name="T105" fmla="*/ 132 h 13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0" h="132">
                <a:moveTo>
                  <a:pt x="0" y="0"/>
                </a:moveTo>
                <a:lnTo>
                  <a:pt x="4" y="3"/>
                </a:lnTo>
                <a:lnTo>
                  <a:pt x="7" y="3"/>
                </a:lnTo>
                <a:lnTo>
                  <a:pt x="11" y="5"/>
                </a:lnTo>
                <a:lnTo>
                  <a:pt x="13" y="8"/>
                </a:lnTo>
                <a:lnTo>
                  <a:pt x="16" y="10"/>
                </a:lnTo>
                <a:lnTo>
                  <a:pt x="18" y="13"/>
                </a:lnTo>
                <a:lnTo>
                  <a:pt x="22" y="16"/>
                </a:lnTo>
                <a:lnTo>
                  <a:pt x="25" y="18"/>
                </a:lnTo>
                <a:lnTo>
                  <a:pt x="28" y="21"/>
                </a:lnTo>
                <a:lnTo>
                  <a:pt x="31" y="22"/>
                </a:lnTo>
                <a:lnTo>
                  <a:pt x="35" y="25"/>
                </a:lnTo>
                <a:lnTo>
                  <a:pt x="39" y="27"/>
                </a:lnTo>
                <a:lnTo>
                  <a:pt x="42" y="27"/>
                </a:lnTo>
                <a:lnTo>
                  <a:pt x="46" y="28"/>
                </a:lnTo>
                <a:lnTo>
                  <a:pt x="50" y="27"/>
                </a:lnTo>
                <a:lnTo>
                  <a:pt x="53" y="25"/>
                </a:lnTo>
                <a:lnTo>
                  <a:pt x="54" y="34"/>
                </a:lnTo>
                <a:lnTo>
                  <a:pt x="57" y="43"/>
                </a:lnTo>
                <a:lnTo>
                  <a:pt x="61" y="49"/>
                </a:lnTo>
                <a:lnTo>
                  <a:pt x="67" y="52"/>
                </a:lnTo>
                <a:lnTo>
                  <a:pt x="75" y="55"/>
                </a:lnTo>
                <a:lnTo>
                  <a:pt x="84" y="57"/>
                </a:lnTo>
                <a:lnTo>
                  <a:pt x="95" y="60"/>
                </a:lnTo>
                <a:lnTo>
                  <a:pt x="109" y="65"/>
                </a:lnTo>
                <a:lnTo>
                  <a:pt x="114" y="79"/>
                </a:lnTo>
                <a:lnTo>
                  <a:pt x="122" y="91"/>
                </a:lnTo>
                <a:lnTo>
                  <a:pt x="132" y="99"/>
                </a:lnTo>
                <a:lnTo>
                  <a:pt x="144" y="105"/>
                </a:lnTo>
                <a:lnTo>
                  <a:pt x="158" y="110"/>
                </a:lnTo>
                <a:lnTo>
                  <a:pt x="176" y="114"/>
                </a:lnTo>
                <a:lnTo>
                  <a:pt x="196" y="118"/>
                </a:lnTo>
                <a:lnTo>
                  <a:pt x="220" y="121"/>
                </a:lnTo>
                <a:lnTo>
                  <a:pt x="231" y="121"/>
                </a:lnTo>
                <a:lnTo>
                  <a:pt x="240" y="120"/>
                </a:lnTo>
                <a:lnTo>
                  <a:pt x="249" y="118"/>
                </a:lnTo>
                <a:lnTo>
                  <a:pt x="259" y="114"/>
                </a:lnTo>
                <a:lnTo>
                  <a:pt x="271" y="112"/>
                </a:lnTo>
                <a:lnTo>
                  <a:pt x="282" y="112"/>
                </a:lnTo>
                <a:lnTo>
                  <a:pt x="295" y="114"/>
                </a:lnTo>
                <a:lnTo>
                  <a:pt x="311" y="121"/>
                </a:lnTo>
                <a:lnTo>
                  <a:pt x="319" y="113"/>
                </a:lnTo>
                <a:lnTo>
                  <a:pt x="330" y="105"/>
                </a:lnTo>
                <a:lnTo>
                  <a:pt x="342" y="99"/>
                </a:lnTo>
                <a:lnTo>
                  <a:pt x="356" y="94"/>
                </a:lnTo>
                <a:lnTo>
                  <a:pt x="370" y="94"/>
                </a:lnTo>
                <a:lnTo>
                  <a:pt x="384" y="94"/>
                </a:lnTo>
                <a:lnTo>
                  <a:pt x="394" y="97"/>
                </a:lnTo>
                <a:lnTo>
                  <a:pt x="404" y="101"/>
                </a:lnTo>
                <a:lnTo>
                  <a:pt x="413" y="108"/>
                </a:lnTo>
                <a:lnTo>
                  <a:pt x="424" y="99"/>
                </a:lnTo>
                <a:lnTo>
                  <a:pt x="432" y="94"/>
                </a:lnTo>
                <a:lnTo>
                  <a:pt x="440" y="92"/>
                </a:lnTo>
                <a:lnTo>
                  <a:pt x="449" y="91"/>
                </a:lnTo>
                <a:lnTo>
                  <a:pt x="464" y="91"/>
                </a:lnTo>
                <a:lnTo>
                  <a:pt x="485" y="93"/>
                </a:lnTo>
                <a:lnTo>
                  <a:pt x="507" y="94"/>
                </a:lnTo>
                <a:lnTo>
                  <a:pt x="528" y="98"/>
                </a:lnTo>
                <a:lnTo>
                  <a:pt x="546" y="99"/>
                </a:lnTo>
                <a:lnTo>
                  <a:pt x="564" y="99"/>
                </a:lnTo>
                <a:lnTo>
                  <a:pt x="578" y="100"/>
                </a:lnTo>
                <a:lnTo>
                  <a:pt x="587" y="107"/>
                </a:lnTo>
                <a:lnTo>
                  <a:pt x="592" y="118"/>
                </a:lnTo>
                <a:lnTo>
                  <a:pt x="593" y="132"/>
                </a:lnTo>
                <a:lnTo>
                  <a:pt x="603" y="126"/>
                </a:lnTo>
                <a:lnTo>
                  <a:pt x="611" y="120"/>
                </a:lnTo>
                <a:lnTo>
                  <a:pt x="620" y="114"/>
                </a:lnTo>
                <a:lnTo>
                  <a:pt x="630" y="11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0" name="Freeform 60"/>
          <p:cNvSpPr>
            <a:spLocks noChangeArrowheads="1"/>
          </p:cNvSpPr>
          <p:nvPr/>
        </p:nvSpPr>
        <p:spPr bwMode="auto">
          <a:xfrm>
            <a:off x="5757863" y="1258888"/>
            <a:ext cx="546100" cy="347662"/>
          </a:xfrm>
          <a:custGeom>
            <a:avLst/>
            <a:gdLst>
              <a:gd name="T0" fmla="*/ 26 w 344"/>
              <a:gd name="T1" fmla="*/ 16 h 219"/>
              <a:gd name="T2" fmla="*/ 78 w 344"/>
              <a:gd name="T3" fmla="*/ 47 h 219"/>
              <a:gd name="T4" fmla="*/ 170 w 344"/>
              <a:gd name="T5" fmla="*/ 82 h 219"/>
              <a:gd name="T6" fmla="*/ 255 w 344"/>
              <a:gd name="T7" fmla="*/ 76 h 219"/>
              <a:gd name="T8" fmla="*/ 302 w 344"/>
              <a:gd name="T9" fmla="*/ 39 h 219"/>
              <a:gd name="T10" fmla="*/ 332 w 344"/>
              <a:gd name="T11" fmla="*/ 42 h 219"/>
              <a:gd name="T12" fmla="*/ 322 w 344"/>
              <a:gd name="T13" fmla="*/ 57 h 219"/>
              <a:gd name="T14" fmla="*/ 309 w 344"/>
              <a:gd name="T15" fmla="*/ 67 h 219"/>
              <a:gd name="T16" fmla="*/ 299 w 344"/>
              <a:gd name="T17" fmla="*/ 83 h 219"/>
              <a:gd name="T18" fmla="*/ 294 w 344"/>
              <a:gd name="T19" fmla="*/ 98 h 219"/>
              <a:gd name="T20" fmla="*/ 297 w 344"/>
              <a:gd name="T21" fmla="*/ 113 h 219"/>
              <a:gd name="T22" fmla="*/ 299 w 344"/>
              <a:gd name="T23" fmla="*/ 128 h 219"/>
              <a:gd name="T24" fmla="*/ 297 w 344"/>
              <a:gd name="T25" fmla="*/ 142 h 219"/>
              <a:gd name="T26" fmla="*/ 284 w 344"/>
              <a:gd name="T27" fmla="*/ 164 h 219"/>
              <a:gd name="T28" fmla="*/ 261 w 344"/>
              <a:gd name="T29" fmla="*/ 189 h 219"/>
              <a:gd name="T30" fmla="*/ 236 w 344"/>
              <a:gd name="T31" fmla="*/ 207 h 219"/>
              <a:gd name="T32" fmla="*/ 207 w 344"/>
              <a:gd name="T33" fmla="*/ 217 h 219"/>
              <a:gd name="T34" fmla="*/ 177 w 344"/>
              <a:gd name="T35" fmla="*/ 219 h 219"/>
              <a:gd name="T36" fmla="*/ 146 w 344"/>
              <a:gd name="T37" fmla="*/ 215 h 219"/>
              <a:gd name="T38" fmla="*/ 116 w 344"/>
              <a:gd name="T39" fmla="*/ 202 h 219"/>
              <a:gd name="T40" fmla="*/ 87 w 344"/>
              <a:gd name="T41" fmla="*/ 184 h 219"/>
              <a:gd name="T42" fmla="*/ 68 w 344"/>
              <a:gd name="T43" fmla="*/ 166 h 219"/>
              <a:gd name="T44" fmla="*/ 46 w 344"/>
              <a:gd name="T45" fmla="*/ 145 h 219"/>
              <a:gd name="T46" fmla="*/ 18 w 344"/>
              <a:gd name="T47" fmla="*/ 111 h 219"/>
              <a:gd name="T48" fmla="*/ 8 w 344"/>
              <a:gd name="T49" fmla="*/ 92 h 219"/>
              <a:gd name="T50" fmla="*/ 3 w 344"/>
              <a:gd name="T51" fmla="*/ 77 h 219"/>
              <a:gd name="T52" fmla="*/ 1 w 344"/>
              <a:gd name="T53" fmla="*/ 66 h 219"/>
              <a:gd name="T54" fmla="*/ 0 w 344"/>
              <a:gd name="T55" fmla="*/ 58 h 219"/>
              <a:gd name="T56" fmla="*/ 2 w 344"/>
              <a:gd name="T57" fmla="*/ 52 h 219"/>
              <a:gd name="T58" fmla="*/ 2 w 344"/>
              <a:gd name="T59" fmla="*/ 45 h 219"/>
              <a:gd name="T60" fmla="*/ 3 w 344"/>
              <a:gd name="T61" fmla="*/ 36 h 219"/>
              <a:gd name="T62" fmla="*/ 4 w 344"/>
              <a:gd name="T63" fmla="*/ 30 h 219"/>
              <a:gd name="T64" fmla="*/ 0 w 344"/>
              <a:gd name="T65" fmla="*/ 22 h 219"/>
              <a:gd name="T66" fmla="*/ 0 w 344"/>
              <a:gd name="T67" fmla="*/ 10 h 219"/>
              <a:gd name="T68" fmla="*/ 1 w 344"/>
              <a:gd name="T69" fmla="*/ 0 h 2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44"/>
              <a:gd name="T106" fmla="*/ 0 h 219"/>
              <a:gd name="T107" fmla="*/ 344 w 344"/>
              <a:gd name="T108" fmla="*/ 219 h 21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44" h="219">
                <a:moveTo>
                  <a:pt x="1" y="0"/>
                </a:moveTo>
                <a:lnTo>
                  <a:pt x="26" y="16"/>
                </a:lnTo>
                <a:lnTo>
                  <a:pt x="48" y="19"/>
                </a:lnTo>
                <a:lnTo>
                  <a:pt x="78" y="47"/>
                </a:lnTo>
                <a:lnTo>
                  <a:pt x="112" y="66"/>
                </a:lnTo>
                <a:lnTo>
                  <a:pt x="170" y="82"/>
                </a:lnTo>
                <a:lnTo>
                  <a:pt x="216" y="83"/>
                </a:lnTo>
                <a:lnTo>
                  <a:pt x="255" y="76"/>
                </a:lnTo>
                <a:lnTo>
                  <a:pt x="281" y="62"/>
                </a:lnTo>
                <a:lnTo>
                  <a:pt x="302" y="39"/>
                </a:lnTo>
                <a:lnTo>
                  <a:pt x="344" y="29"/>
                </a:lnTo>
                <a:lnTo>
                  <a:pt x="332" y="42"/>
                </a:lnTo>
                <a:lnTo>
                  <a:pt x="328" y="47"/>
                </a:lnTo>
                <a:lnTo>
                  <a:pt x="322" y="57"/>
                </a:lnTo>
                <a:lnTo>
                  <a:pt x="315" y="62"/>
                </a:lnTo>
                <a:lnTo>
                  <a:pt x="309" y="67"/>
                </a:lnTo>
                <a:lnTo>
                  <a:pt x="301" y="78"/>
                </a:lnTo>
                <a:lnTo>
                  <a:pt x="299" y="83"/>
                </a:lnTo>
                <a:lnTo>
                  <a:pt x="294" y="89"/>
                </a:lnTo>
                <a:lnTo>
                  <a:pt x="294" y="98"/>
                </a:lnTo>
                <a:lnTo>
                  <a:pt x="296" y="107"/>
                </a:lnTo>
                <a:lnTo>
                  <a:pt x="297" y="113"/>
                </a:lnTo>
                <a:lnTo>
                  <a:pt x="299" y="121"/>
                </a:lnTo>
                <a:lnTo>
                  <a:pt x="299" y="128"/>
                </a:lnTo>
                <a:lnTo>
                  <a:pt x="299" y="135"/>
                </a:lnTo>
                <a:lnTo>
                  <a:pt x="297" y="142"/>
                </a:lnTo>
                <a:lnTo>
                  <a:pt x="294" y="149"/>
                </a:lnTo>
                <a:lnTo>
                  <a:pt x="284" y="164"/>
                </a:lnTo>
                <a:lnTo>
                  <a:pt x="273" y="179"/>
                </a:lnTo>
                <a:lnTo>
                  <a:pt x="261" y="189"/>
                </a:lnTo>
                <a:lnTo>
                  <a:pt x="249" y="199"/>
                </a:lnTo>
                <a:lnTo>
                  <a:pt x="236" y="207"/>
                </a:lnTo>
                <a:lnTo>
                  <a:pt x="221" y="213"/>
                </a:lnTo>
                <a:lnTo>
                  <a:pt x="207" y="217"/>
                </a:lnTo>
                <a:lnTo>
                  <a:pt x="192" y="219"/>
                </a:lnTo>
                <a:lnTo>
                  <a:pt x="177" y="219"/>
                </a:lnTo>
                <a:lnTo>
                  <a:pt x="161" y="217"/>
                </a:lnTo>
                <a:lnTo>
                  <a:pt x="146" y="215"/>
                </a:lnTo>
                <a:lnTo>
                  <a:pt x="131" y="210"/>
                </a:lnTo>
                <a:lnTo>
                  <a:pt x="116" y="202"/>
                </a:lnTo>
                <a:lnTo>
                  <a:pt x="101" y="195"/>
                </a:lnTo>
                <a:lnTo>
                  <a:pt x="87" y="184"/>
                </a:lnTo>
                <a:lnTo>
                  <a:pt x="78" y="175"/>
                </a:lnTo>
                <a:lnTo>
                  <a:pt x="68" y="166"/>
                </a:lnTo>
                <a:lnTo>
                  <a:pt x="57" y="156"/>
                </a:lnTo>
                <a:lnTo>
                  <a:pt x="46" y="145"/>
                </a:lnTo>
                <a:lnTo>
                  <a:pt x="32" y="128"/>
                </a:lnTo>
                <a:lnTo>
                  <a:pt x="18" y="111"/>
                </a:lnTo>
                <a:lnTo>
                  <a:pt x="12" y="99"/>
                </a:lnTo>
                <a:lnTo>
                  <a:pt x="8" y="92"/>
                </a:lnTo>
                <a:lnTo>
                  <a:pt x="5" y="83"/>
                </a:lnTo>
                <a:lnTo>
                  <a:pt x="3" y="77"/>
                </a:lnTo>
                <a:lnTo>
                  <a:pt x="2" y="71"/>
                </a:lnTo>
                <a:lnTo>
                  <a:pt x="1" y="66"/>
                </a:lnTo>
                <a:lnTo>
                  <a:pt x="1" y="62"/>
                </a:lnTo>
                <a:lnTo>
                  <a:pt x="0" y="58"/>
                </a:lnTo>
                <a:lnTo>
                  <a:pt x="1" y="55"/>
                </a:lnTo>
                <a:lnTo>
                  <a:pt x="2" y="52"/>
                </a:lnTo>
                <a:lnTo>
                  <a:pt x="1" y="48"/>
                </a:lnTo>
                <a:lnTo>
                  <a:pt x="2" y="45"/>
                </a:lnTo>
                <a:lnTo>
                  <a:pt x="3" y="39"/>
                </a:lnTo>
                <a:lnTo>
                  <a:pt x="3" y="36"/>
                </a:lnTo>
                <a:lnTo>
                  <a:pt x="3" y="33"/>
                </a:lnTo>
                <a:lnTo>
                  <a:pt x="4" y="30"/>
                </a:lnTo>
                <a:lnTo>
                  <a:pt x="2" y="26"/>
                </a:lnTo>
                <a:lnTo>
                  <a:pt x="0" y="22"/>
                </a:lnTo>
                <a:lnTo>
                  <a:pt x="0" y="16"/>
                </a:lnTo>
                <a:lnTo>
                  <a:pt x="0" y="10"/>
                </a:lnTo>
                <a:lnTo>
                  <a:pt x="0" y="4"/>
                </a:lnTo>
                <a:lnTo>
                  <a:pt x="1" y="0"/>
                </a:lnTo>
                <a:close/>
              </a:path>
            </a:pathLst>
          </a:custGeom>
          <a:solidFill>
            <a:srgbClr val="FF0088"/>
          </a:solidFill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1" name="Freeform 61"/>
          <p:cNvSpPr>
            <a:spLocks noChangeArrowheads="1"/>
          </p:cNvSpPr>
          <p:nvPr/>
        </p:nvSpPr>
        <p:spPr bwMode="auto">
          <a:xfrm>
            <a:off x="5767388" y="1317625"/>
            <a:ext cx="525462" cy="163513"/>
          </a:xfrm>
          <a:custGeom>
            <a:avLst/>
            <a:gdLst>
              <a:gd name="T0" fmla="*/ 331 w 331"/>
              <a:gd name="T1" fmla="*/ 0 h 103"/>
              <a:gd name="T2" fmla="*/ 330 w 331"/>
              <a:gd name="T3" fmla="*/ 0 h 103"/>
              <a:gd name="T4" fmla="*/ 329 w 331"/>
              <a:gd name="T5" fmla="*/ 1 h 103"/>
              <a:gd name="T6" fmla="*/ 328 w 331"/>
              <a:gd name="T7" fmla="*/ 3 h 103"/>
              <a:gd name="T8" fmla="*/ 326 w 331"/>
              <a:gd name="T9" fmla="*/ 4 h 103"/>
              <a:gd name="T10" fmla="*/ 325 w 331"/>
              <a:gd name="T11" fmla="*/ 5 h 103"/>
              <a:gd name="T12" fmla="*/ 324 w 331"/>
              <a:gd name="T13" fmla="*/ 6 h 103"/>
              <a:gd name="T14" fmla="*/ 321 w 331"/>
              <a:gd name="T15" fmla="*/ 7 h 103"/>
              <a:gd name="T16" fmla="*/ 320 w 331"/>
              <a:gd name="T17" fmla="*/ 8 h 103"/>
              <a:gd name="T18" fmla="*/ 318 w 331"/>
              <a:gd name="T19" fmla="*/ 10 h 103"/>
              <a:gd name="T20" fmla="*/ 317 w 331"/>
              <a:gd name="T21" fmla="*/ 10 h 103"/>
              <a:gd name="T22" fmla="*/ 315 w 331"/>
              <a:gd name="T23" fmla="*/ 11 h 103"/>
              <a:gd name="T24" fmla="*/ 315 w 331"/>
              <a:gd name="T25" fmla="*/ 12 h 103"/>
              <a:gd name="T26" fmla="*/ 314 w 331"/>
              <a:gd name="T27" fmla="*/ 13 h 103"/>
              <a:gd name="T28" fmla="*/ 312 w 331"/>
              <a:gd name="T29" fmla="*/ 15 h 103"/>
              <a:gd name="T30" fmla="*/ 311 w 331"/>
              <a:gd name="T31" fmla="*/ 16 h 103"/>
              <a:gd name="T32" fmla="*/ 309 w 331"/>
              <a:gd name="T33" fmla="*/ 17 h 103"/>
              <a:gd name="T34" fmla="*/ 307 w 331"/>
              <a:gd name="T35" fmla="*/ 19 h 103"/>
              <a:gd name="T36" fmla="*/ 307 w 331"/>
              <a:gd name="T37" fmla="*/ 21 h 103"/>
              <a:gd name="T38" fmla="*/ 305 w 331"/>
              <a:gd name="T39" fmla="*/ 22 h 103"/>
              <a:gd name="T40" fmla="*/ 303 w 331"/>
              <a:gd name="T41" fmla="*/ 23 h 103"/>
              <a:gd name="T42" fmla="*/ 302 w 331"/>
              <a:gd name="T43" fmla="*/ 25 h 103"/>
              <a:gd name="T44" fmla="*/ 301 w 331"/>
              <a:gd name="T45" fmla="*/ 26 h 103"/>
              <a:gd name="T46" fmla="*/ 300 w 331"/>
              <a:gd name="T47" fmla="*/ 27 h 103"/>
              <a:gd name="T48" fmla="*/ 297 w 331"/>
              <a:gd name="T49" fmla="*/ 28 h 103"/>
              <a:gd name="T50" fmla="*/ 292 w 331"/>
              <a:gd name="T51" fmla="*/ 34 h 103"/>
              <a:gd name="T52" fmla="*/ 286 w 331"/>
              <a:gd name="T53" fmla="*/ 40 h 103"/>
              <a:gd name="T54" fmla="*/ 279 w 331"/>
              <a:gd name="T55" fmla="*/ 45 h 103"/>
              <a:gd name="T56" fmla="*/ 273 w 331"/>
              <a:gd name="T57" fmla="*/ 49 h 103"/>
              <a:gd name="T58" fmla="*/ 266 w 331"/>
              <a:gd name="T59" fmla="*/ 55 h 103"/>
              <a:gd name="T60" fmla="*/ 258 w 331"/>
              <a:gd name="T61" fmla="*/ 59 h 103"/>
              <a:gd name="T62" fmla="*/ 251 w 331"/>
              <a:gd name="T63" fmla="*/ 62 h 103"/>
              <a:gd name="T64" fmla="*/ 244 w 331"/>
              <a:gd name="T65" fmla="*/ 68 h 103"/>
              <a:gd name="T66" fmla="*/ 238 w 331"/>
              <a:gd name="T67" fmla="*/ 71 h 103"/>
              <a:gd name="T68" fmla="*/ 230 w 331"/>
              <a:gd name="T69" fmla="*/ 75 h 103"/>
              <a:gd name="T70" fmla="*/ 222 w 331"/>
              <a:gd name="T71" fmla="*/ 77 h 103"/>
              <a:gd name="T72" fmla="*/ 215 w 331"/>
              <a:gd name="T73" fmla="*/ 81 h 103"/>
              <a:gd name="T74" fmla="*/ 206 w 331"/>
              <a:gd name="T75" fmla="*/ 82 h 103"/>
              <a:gd name="T76" fmla="*/ 195 w 331"/>
              <a:gd name="T77" fmla="*/ 86 h 103"/>
              <a:gd name="T78" fmla="*/ 185 w 331"/>
              <a:gd name="T79" fmla="*/ 89 h 103"/>
              <a:gd name="T80" fmla="*/ 170 w 331"/>
              <a:gd name="T81" fmla="*/ 91 h 103"/>
              <a:gd name="T82" fmla="*/ 155 w 331"/>
              <a:gd name="T83" fmla="*/ 95 h 103"/>
              <a:gd name="T84" fmla="*/ 141 w 331"/>
              <a:gd name="T85" fmla="*/ 98 h 103"/>
              <a:gd name="T86" fmla="*/ 126 w 331"/>
              <a:gd name="T87" fmla="*/ 101 h 103"/>
              <a:gd name="T88" fmla="*/ 113 w 331"/>
              <a:gd name="T89" fmla="*/ 102 h 103"/>
              <a:gd name="T90" fmla="*/ 101 w 331"/>
              <a:gd name="T91" fmla="*/ 103 h 103"/>
              <a:gd name="T92" fmla="*/ 87 w 331"/>
              <a:gd name="T93" fmla="*/ 103 h 103"/>
              <a:gd name="T94" fmla="*/ 75 w 331"/>
              <a:gd name="T95" fmla="*/ 102 h 103"/>
              <a:gd name="T96" fmla="*/ 63 w 331"/>
              <a:gd name="T97" fmla="*/ 98 h 103"/>
              <a:gd name="T98" fmla="*/ 52 w 331"/>
              <a:gd name="T99" fmla="*/ 94 h 103"/>
              <a:gd name="T100" fmla="*/ 41 w 331"/>
              <a:gd name="T101" fmla="*/ 87 h 103"/>
              <a:gd name="T102" fmla="*/ 30 w 331"/>
              <a:gd name="T103" fmla="*/ 81 h 103"/>
              <a:gd name="T104" fmla="*/ 20 w 331"/>
              <a:gd name="T105" fmla="*/ 71 h 103"/>
              <a:gd name="T106" fmla="*/ 11 w 331"/>
              <a:gd name="T107" fmla="*/ 61 h 103"/>
              <a:gd name="T108" fmla="*/ 0 w 331"/>
              <a:gd name="T109" fmla="*/ 46 h 1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31"/>
              <a:gd name="T166" fmla="*/ 0 h 103"/>
              <a:gd name="T167" fmla="*/ 331 w 331"/>
              <a:gd name="T168" fmla="*/ 103 h 10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31" h="103">
                <a:moveTo>
                  <a:pt x="331" y="0"/>
                </a:moveTo>
                <a:lnTo>
                  <a:pt x="330" y="0"/>
                </a:lnTo>
                <a:lnTo>
                  <a:pt x="329" y="1"/>
                </a:lnTo>
                <a:lnTo>
                  <a:pt x="328" y="3"/>
                </a:lnTo>
                <a:lnTo>
                  <a:pt x="326" y="4"/>
                </a:lnTo>
                <a:lnTo>
                  <a:pt x="325" y="5"/>
                </a:lnTo>
                <a:lnTo>
                  <a:pt x="324" y="6"/>
                </a:lnTo>
                <a:lnTo>
                  <a:pt x="321" y="7"/>
                </a:lnTo>
                <a:lnTo>
                  <a:pt x="320" y="8"/>
                </a:lnTo>
                <a:lnTo>
                  <a:pt x="318" y="10"/>
                </a:lnTo>
                <a:lnTo>
                  <a:pt x="317" y="10"/>
                </a:lnTo>
                <a:lnTo>
                  <a:pt x="315" y="11"/>
                </a:lnTo>
                <a:lnTo>
                  <a:pt x="315" y="12"/>
                </a:lnTo>
                <a:lnTo>
                  <a:pt x="314" y="13"/>
                </a:lnTo>
                <a:lnTo>
                  <a:pt x="312" y="15"/>
                </a:lnTo>
                <a:lnTo>
                  <a:pt x="311" y="16"/>
                </a:lnTo>
                <a:lnTo>
                  <a:pt x="309" y="17"/>
                </a:lnTo>
                <a:lnTo>
                  <a:pt x="307" y="19"/>
                </a:lnTo>
                <a:lnTo>
                  <a:pt x="307" y="21"/>
                </a:lnTo>
                <a:lnTo>
                  <a:pt x="305" y="22"/>
                </a:lnTo>
                <a:lnTo>
                  <a:pt x="303" y="23"/>
                </a:lnTo>
                <a:lnTo>
                  <a:pt x="302" y="25"/>
                </a:lnTo>
                <a:lnTo>
                  <a:pt x="301" y="26"/>
                </a:lnTo>
                <a:lnTo>
                  <a:pt x="300" y="27"/>
                </a:lnTo>
                <a:lnTo>
                  <a:pt x="297" y="28"/>
                </a:lnTo>
                <a:lnTo>
                  <a:pt x="292" y="34"/>
                </a:lnTo>
                <a:lnTo>
                  <a:pt x="286" y="40"/>
                </a:lnTo>
                <a:lnTo>
                  <a:pt x="279" y="45"/>
                </a:lnTo>
                <a:lnTo>
                  <a:pt x="273" y="49"/>
                </a:lnTo>
                <a:lnTo>
                  <a:pt x="266" y="55"/>
                </a:lnTo>
                <a:lnTo>
                  <a:pt x="258" y="59"/>
                </a:lnTo>
                <a:lnTo>
                  <a:pt x="251" y="62"/>
                </a:lnTo>
                <a:lnTo>
                  <a:pt x="244" y="68"/>
                </a:lnTo>
                <a:lnTo>
                  <a:pt x="238" y="71"/>
                </a:lnTo>
                <a:lnTo>
                  <a:pt x="230" y="75"/>
                </a:lnTo>
                <a:lnTo>
                  <a:pt x="222" y="77"/>
                </a:lnTo>
                <a:lnTo>
                  <a:pt x="215" y="81"/>
                </a:lnTo>
                <a:lnTo>
                  <a:pt x="206" y="82"/>
                </a:lnTo>
                <a:lnTo>
                  <a:pt x="195" y="86"/>
                </a:lnTo>
                <a:lnTo>
                  <a:pt x="185" y="89"/>
                </a:lnTo>
                <a:lnTo>
                  <a:pt x="170" y="91"/>
                </a:lnTo>
                <a:lnTo>
                  <a:pt x="155" y="95"/>
                </a:lnTo>
                <a:lnTo>
                  <a:pt x="141" y="98"/>
                </a:lnTo>
                <a:lnTo>
                  <a:pt x="126" y="101"/>
                </a:lnTo>
                <a:lnTo>
                  <a:pt x="113" y="102"/>
                </a:lnTo>
                <a:lnTo>
                  <a:pt x="101" y="103"/>
                </a:lnTo>
                <a:lnTo>
                  <a:pt x="87" y="103"/>
                </a:lnTo>
                <a:lnTo>
                  <a:pt x="75" y="102"/>
                </a:lnTo>
                <a:lnTo>
                  <a:pt x="63" y="98"/>
                </a:lnTo>
                <a:lnTo>
                  <a:pt x="52" y="94"/>
                </a:lnTo>
                <a:lnTo>
                  <a:pt x="41" y="87"/>
                </a:lnTo>
                <a:lnTo>
                  <a:pt x="30" y="81"/>
                </a:lnTo>
                <a:lnTo>
                  <a:pt x="20" y="71"/>
                </a:lnTo>
                <a:lnTo>
                  <a:pt x="11" y="61"/>
                </a:lnTo>
                <a:lnTo>
                  <a:pt x="0" y="46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2" name="Freeform 62"/>
          <p:cNvSpPr>
            <a:spLocks noChangeArrowheads="1"/>
          </p:cNvSpPr>
          <p:nvPr/>
        </p:nvSpPr>
        <p:spPr bwMode="auto">
          <a:xfrm>
            <a:off x="5822950" y="1404938"/>
            <a:ext cx="396875" cy="120650"/>
          </a:xfrm>
          <a:custGeom>
            <a:avLst/>
            <a:gdLst>
              <a:gd name="T0" fmla="*/ 5 w 250"/>
              <a:gd name="T1" fmla="*/ 50 h 76"/>
              <a:gd name="T2" fmla="*/ 16 w 250"/>
              <a:gd name="T3" fmla="*/ 54 h 76"/>
              <a:gd name="T4" fmla="*/ 29 w 250"/>
              <a:gd name="T5" fmla="*/ 58 h 76"/>
              <a:gd name="T6" fmla="*/ 43 w 250"/>
              <a:gd name="T7" fmla="*/ 61 h 76"/>
              <a:gd name="T8" fmla="*/ 59 w 250"/>
              <a:gd name="T9" fmla="*/ 62 h 76"/>
              <a:gd name="T10" fmla="*/ 76 w 250"/>
              <a:gd name="T11" fmla="*/ 62 h 76"/>
              <a:gd name="T12" fmla="*/ 92 w 250"/>
              <a:gd name="T13" fmla="*/ 60 h 76"/>
              <a:gd name="T14" fmla="*/ 111 w 250"/>
              <a:gd name="T15" fmla="*/ 57 h 76"/>
              <a:gd name="T16" fmla="*/ 129 w 250"/>
              <a:gd name="T17" fmla="*/ 53 h 76"/>
              <a:gd name="T18" fmla="*/ 147 w 250"/>
              <a:gd name="T19" fmla="*/ 50 h 76"/>
              <a:gd name="T20" fmla="*/ 164 w 250"/>
              <a:gd name="T21" fmla="*/ 43 h 76"/>
              <a:gd name="T22" fmla="*/ 182 w 250"/>
              <a:gd name="T23" fmla="*/ 36 h 76"/>
              <a:gd name="T24" fmla="*/ 198 w 250"/>
              <a:gd name="T25" fmla="*/ 29 h 76"/>
              <a:gd name="T26" fmla="*/ 214 w 250"/>
              <a:gd name="T27" fmla="*/ 22 h 76"/>
              <a:gd name="T28" fmla="*/ 229 w 250"/>
              <a:gd name="T29" fmla="*/ 14 h 76"/>
              <a:gd name="T30" fmla="*/ 244 w 250"/>
              <a:gd name="T31" fmla="*/ 5 h 76"/>
              <a:gd name="T32" fmla="*/ 248 w 250"/>
              <a:gd name="T33" fmla="*/ 4 h 76"/>
              <a:gd name="T34" fmla="*/ 240 w 250"/>
              <a:gd name="T35" fmla="*/ 13 h 76"/>
              <a:gd name="T36" fmla="*/ 232 w 250"/>
              <a:gd name="T37" fmla="*/ 21 h 76"/>
              <a:gd name="T38" fmla="*/ 220 w 250"/>
              <a:gd name="T39" fmla="*/ 27 h 76"/>
              <a:gd name="T40" fmla="*/ 206 w 250"/>
              <a:gd name="T41" fmla="*/ 36 h 76"/>
              <a:gd name="T42" fmla="*/ 189 w 250"/>
              <a:gd name="T43" fmla="*/ 43 h 76"/>
              <a:gd name="T44" fmla="*/ 172 w 250"/>
              <a:gd name="T45" fmla="*/ 51 h 76"/>
              <a:gd name="T46" fmla="*/ 154 w 250"/>
              <a:gd name="T47" fmla="*/ 57 h 76"/>
              <a:gd name="T48" fmla="*/ 136 w 250"/>
              <a:gd name="T49" fmla="*/ 63 h 76"/>
              <a:gd name="T50" fmla="*/ 116 w 250"/>
              <a:gd name="T51" fmla="*/ 68 h 76"/>
              <a:gd name="T52" fmla="*/ 98 w 250"/>
              <a:gd name="T53" fmla="*/ 72 h 76"/>
              <a:gd name="T54" fmla="*/ 80 w 250"/>
              <a:gd name="T55" fmla="*/ 74 h 76"/>
              <a:gd name="T56" fmla="*/ 64 w 250"/>
              <a:gd name="T57" fmla="*/ 76 h 76"/>
              <a:gd name="T58" fmla="*/ 49 w 250"/>
              <a:gd name="T59" fmla="*/ 76 h 76"/>
              <a:gd name="T60" fmla="*/ 37 w 250"/>
              <a:gd name="T61" fmla="*/ 74 h 76"/>
              <a:gd name="T62" fmla="*/ 27 w 250"/>
              <a:gd name="T63" fmla="*/ 72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0"/>
              <a:gd name="T97" fmla="*/ 0 h 76"/>
              <a:gd name="T98" fmla="*/ 250 w 250"/>
              <a:gd name="T99" fmla="*/ 76 h 7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0" h="76">
                <a:moveTo>
                  <a:pt x="0" y="47"/>
                </a:moveTo>
                <a:lnTo>
                  <a:pt x="5" y="50"/>
                </a:lnTo>
                <a:lnTo>
                  <a:pt x="11" y="51"/>
                </a:lnTo>
                <a:lnTo>
                  <a:pt x="16" y="54"/>
                </a:lnTo>
                <a:lnTo>
                  <a:pt x="23" y="57"/>
                </a:lnTo>
                <a:lnTo>
                  <a:pt x="29" y="58"/>
                </a:lnTo>
                <a:lnTo>
                  <a:pt x="37" y="60"/>
                </a:lnTo>
                <a:lnTo>
                  <a:pt x="43" y="61"/>
                </a:lnTo>
                <a:lnTo>
                  <a:pt x="52" y="62"/>
                </a:lnTo>
                <a:lnTo>
                  <a:pt x="59" y="62"/>
                </a:lnTo>
                <a:lnTo>
                  <a:pt x="67" y="62"/>
                </a:lnTo>
                <a:lnTo>
                  <a:pt x="76" y="62"/>
                </a:lnTo>
                <a:lnTo>
                  <a:pt x="84" y="61"/>
                </a:lnTo>
                <a:lnTo>
                  <a:pt x="92" y="60"/>
                </a:lnTo>
                <a:lnTo>
                  <a:pt x="101" y="58"/>
                </a:lnTo>
                <a:lnTo>
                  <a:pt x="111" y="57"/>
                </a:lnTo>
                <a:lnTo>
                  <a:pt x="119" y="56"/>
                </a:lnTo>
                <a:lnTo>
                  <a:pt x="129" y="53"/>
                </a:lnTo>
                <a:lnTo>
                  <a:pt x="137" y="51"/>
                </a:lnTo>
                <a:lnTo>
                  <a:pt x="147" y="50"/>
                </a:lnTo>
                <a:lnTo>
                  <a:pt x="155" y="47"/>
                </a:lnTo>
                <a:lnTo>
                  <a:pt x="164" y="43"/>
                </a:lnTo>
                <a:lnTo>
                  <a:pt x="172" y="41"/>
                </a:lnTo>
                <a:lnTo>
                  <a:pt x="182" y="36"/>
                </a:lnTo>
                <a:lnTo>
                  <a:pt x="189" y="34"/>
                </a:lnTo>
                <a:lnTo>
                  <a:pt x="198" y="29"/>
                </a:lnTo>
                <a:lnTo>
                  <a:pt x="206" y="26"/>
                </a:lnTo>
                <a:lnTo>
                  <a:pt x="214" y="22"/>
                </a:lnTo>
                <a:lnTo>
                  <a:pt x="222" y="17"/>
                </a:lnTo>
                <a:lnTo>
                  <a:pt x="229" y="14"/>
                </a:lnTo>
                <a:lnTo>
                  <a:pt x="237" y="9"/>
                </a:lnTo>
                <a:lnTo>
                  <a:pt x="244" y="5"/>
                </a:lnTo>
                <a:lnTo>
                  <a:pt x="250" y="0"/>
                </a:lnTo>
                <a:lnTo>
                  <a:pt x="248" y="4"/>
                </a:lnTo>
                <a:lnTo>
                  <a:pt x="244" y="7"/>
                </a:lnTo>
                <a:lnTo>
                  <a:pt x="240" y="13"/>
                </a:lnTo>
                <a:lnTo>
                  <a:pt x="238" y="16"/>
                </a:lnTo>
                <a:lnTo>
                  <a:pt x="232" y="21"/>
                </a:lnTo>
                <a:lnTo>
                  <a:pt x="227" y="24"/>
                </a:lnTo>
                <a:lnTo>
                  <a:pt x="220" y="27"/>
                </a:lnTo>
                <a:lnTo>
                  <a:pt x="213" y="31"/>
                </a:lnTo>
                <a:lnTo>
                  <a:pt x="206" y="36"/>
                </a:lnTo>
                <a:lnTo>
                  <a:pt x="199" y="41"/>
                </a:lnTo>
                <a:lnTo>
                  <a:pt x="189" y="43"/>
                </a:lnTo>
                <a:lnTo>
                  <a:pt x="182" y="48"/>
                </a:lnTo>
                <a:lnTo>
                  <a:pt x="172" y="51"/>
                </a:lnTo>
                <a:lnTo>
                  <a:pt x="164" y="54"/>
                </a:lnTo>
                <a:lnTo>
                  <a:pt x="154" y="57"/>
                </a:lnTo>
                <a:lnTo>
                  <a:pt x="146" y="61"/>
                </a:lnTo>
                <a:lnTo>
                  <a:pt x="136" y="63"/>
                </a:lnTo>
                <a:lnTo>
                  <a:pt x="126" y="65"/>
                </a:lnTo>
                <a:lnTo>
                  <a:pt x="116" y="68"/>
                </a:lnTo>
                <a:lnTo>
                  <a:pt x="108" y="70"/>
                </a:lnTo>
                <a:lnTo>
                  <a:pt x="98" y="72"/>
                </a:lnTo>
                <a:lnTo>
                  <a:pt x="89" y="73"/>
                </a:lnTo>
                <a:lnTo>
                  <a:pt x="80" y="74"/>
                </a:lnTo>
                <a:lnTo>
                  <a:pt x="73" y="75"/>
                </a:lnTo>
                <a:lnTo>
                  <a:pt x="64" y="76"/>
                </a:lnTo>
                <a:lnTo>
                  <a:pt x="56" y="76"/>
                </a:lnTo>
                <a:lnTo>
                  <a:pt x="49" y="76"/>
                </a:lnTo>
                <a:lnTo>
                  <a:pt x="42" y="75"/>
                </a:lnTo>
                <a:lnTo>
                  <a:pt x="37" y="74"/>
                </a:lnTo>
                <a:lnTo>
                  <a:pt x="31" y="73"/>
                </a:lnTo>
                <a:lnTo>
                  <a:pt x="27" y="72"/>
                </a:lnTo>
                <a:lnTo>
                  <a:pt x="22" y="7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3" name="Freeform 63"/>
          <p:cNvSpPr>
            <a:spLocks noChangeArrowheads="1"/>
          </p:cNvSpPr>
          <p:nvPr/>
        </p:nvSpPr>
        <p:spPr bwMode="auto">
          <a:xfrm>
            <a:off x="5905500" y="1430338"/>
            <a:ext cx="320675" cy="150812"/>
          </a:xfrm>
          <a:custGeom>
            <a:avLst/>
            <a:gdLst>
              <a:gd name="T0" fmla="*/ 5 w 202"/>
              <a:gd name="T1" fmla="*/ 77 h 95"/>
              <a:gd name="T2" fmla="*/ 16 w 202"/>
              <a:gd name="T3" fmla="*/ 77 h 95"/>
              <a:gd name="T4" fmla="*/ 29 w 202"/>
              <a:gd name="T5" fmla="*/ 76 h 95"/>
              <a:gd name="T6" fmla="*/ 43 w 202"/>
              <a:gd name="T7" fmla="*/ 73 h 95"/>
              <a:gd name="T8" fmla="*/ 57 w 202"/>
              <a:gd name="T9" fmla="*/ 71 h 95"/>
              <a:gd name="T10" fmla="*/ 70 w 202"/>
              <a:gd name="T11" fmla="*/ 67 h 95"/>
              <a:gd name="T12" fmla="*/ 85 w 202"/>
              <a:gd name="T13" fmla="*/ 64 h 95"/>
              <a:gd name="T14" fmla="*/ 100 w 202"/>
              <a:gd name="T15" fmla="*/ 58 h 95"/>
              <a:gd name="T16" fmla="*/ 115 w 202"/>
              <a:gd name="T17" fmla="*/ 54 h 95"/>
              <a:gd name="T18" fmla="*/ 128 w 202"/>
              <a:gd name="T19" fmla="*/ 47 h 95"/>
              <a:gd name="T20" fmla="*/ 141 w 202"/>
              <a:gd name="T21" fmla="*/ 41 h 95"/>
              <a:gd name="T22" fmla="*/ 154 w 202"/>
              <a:gd name="T23" fmla="*/ 35 h 95"/>
              <a:gd name="T24" fmla="*/ 167 w 202"/>
              <a:gd name="T25" fmla="*/ 27 h 95"/>
              <a:gd name="T26" fmla="*/ 179 w 202"/>
              <a:gd name="T27" fmla="*/ 20 h 95"/>
              <a:gd name="T28" fmla="*/ 188 w 202"/>
              <a:gd name="T29" fmla="*/ 12 h 95"/>
              <a:gd name="T30" fmla="*/ 196 w 202"/>
              <a:gd name="T31" fmla="*/ 5 h 95"/>
              <a:gd name="T32" fmla="*/ 202 w 202"/>
              <a:gd name="T33" fmla="*/ 4 h 95"/>
              <a:gd name="T34" fmla="*/ 200 w 202"/>
              <a:gd name="T35" fmla="*/ 11 h 95"/>
              <a:gd name="T36" fmla="*/ 196 w 202"/>
              <a:gd name="T37" fmla="*/ 19 h 95"/>
              <a:gd name="T38" fmla="*/ 188 w 202"/>
              <a:gd name="T39" fmla="*/ 27 h 95"/>
              <a:gd name="T40" fmla="*/ 180 w 202"/>
              <a:gd name="T41" fmla="*/ 35 h 95"/>
              <a:gd name="T42" fmla="*/ 169 w 202"/>
              <a:gd name="T43" fmla="*/ 43 h 95"/>
              <a:gd name="T44" fmla="*/ 157 w 202"/>
              <a:gd name="T45" fmla="*/ 50 h 95"/>
              <a:gd name="T46" fmla="*/ 144 w 202"/>
              <a:gd name="T47" fmla="*/ 58 h 95"/>
              <a:gd name="T48" fmla="*/ 130 w 202"/>
              <a:gd name="T49" fmla="*/ 66 h 95"/>
              <a:gd name="T50" fmla="*/ 115 w 202"/>
              <a:gd name="T51" fmla="*/ 71 h 95"/>
              <a:gd name="T52" fmla="*/ 99 w 202"/>
              <a:gd name="T53" fmla="*/ 78 h 95"/>
              <a:gd name="T54" fmla="*/ 84 w 202"/>
              <a:gd name="T55" fmla="*/ 83 h 95"/>
              <a:gd name="T56" fmla="*/ 69 w 202"/>
              <a:gd name="T57" fmla="*/ 87 h 95"/>
              <a:gd name="T58" fmla="*/ 55 w 202"/>
              <a:gd name="T59" fmla="*/ 91 h 95"/>
              <a:gd name="T60" fmla="*/ 43 w 202"/>
              <a:gd name="T61" fmla="*/ 93 h 95"/>
              <a:gd name="T62" fmla="*/ 30 w 202"/>
              <a:gd name="T63" fmla="*/ 95 h 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2"/>
              <a:gd name="T97" fmla="*/ 0 h 95"/>
              <a:gd name="T98" fmla="*/ 202 w 202"/>
              <a:gd name="T99" fmla="*/ 95 h 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2" h="95">
                <a:moveTo>
                  <a:pt x="0" y="78"/>
                </a:moveTo>
                <a:lnTo>
                  <a:pt x="5" y="77"/>
                </a:lnTo>
                <a:lnTo>
                  <a:pt x="11" y="77"/>
                </a:lnTo>
                <a:lnTo>
                  <a:pt x="16" y="77"/>
                </a:lnTo>
                <a:lnTo>
                  <a:pt x="23" y="76"/>
                </a:lnTo>
                <a:lnTo>
                  <a:pt x="29" y="76"/>
                </a:lnTo>
                <a:lnTo>
                  <a:pt x="36" y="75"/>
                </a:lnTo>
                <a:lnTo>
                  <a:pt x="43" y="73"/>
                </a:lnTo>
                <a:lnTo>
                  <a:pt x="49" y="71"/>
                </a:lnTo>
                <a:lnTo>
                  <a:pt x="57" y="71"/>
                </a:lnTo>
                <a:lnTo>
                  <a:pt x="63" y="70"/>
                </a:lnTo>
                <a:lnTo>
                  <a:pt x="70" y="67"/>
                </a:lnTo>
                <a:lnTo>
                  <a:pt x="79" y="66"/>
                </a:lnTo>
                <a:lnTo>
                  <a:pt x="85" y="64"/>
                </a:lnTo>
                <a:lnTo>
                  <a:pt x="93" y="61"/>
                </a:lnTo>
                <a:lnTo>
                  <a:pt x="100" y="58"/>
                </a:lnTo>
                <a:lnTo>
                  <a:pt x="108" y="56"/>
                </a:lnTo>
                <a:lnTo>
                  <a:pt x="115" y="54"/>
                </a:lnTo>
                <a:lnTo>
                  <a:pt x="121" y="50"/>
                </a:lnTo>
                <a:lnTo>
                  <a:pt x="128" y="47"/>
                </a:lnTo>
                <a:lnTo>
                  <a:pt x="134" y="45"/>
                </a:lnTo>
                <a:lnTo>
                  <a:pt x="141" y="41"/>
                </a:lnTo>
                <a:lnTo>
                  <a:pt x="148" y="38"/>
                </a:lnTo>
                <a:lnTo>
                  <a:pt x="154" y="35"/>
                </a:lnTo>
                <a:lnTo>
                  <a:pt x="161" y="31"/>
                </a:lnTo>
                <a:lnTo>
                  <a:pt x="167" y="27"/>
                </a:lnTo>
                <a:lnTo>
                  <a:pt x="172" y="24"/>
                </a:lnTo>
                <a:lnTo>
                  <a:pt x="179" y="20"/>
                </a:lnTo>
                <a:lnTo>
                  <a:pt x="183" y="15"/>
                </a:lnTo>
                <a:lnTo>
                  <a:pt x="188" y="12"/>
                </a:lnTo>
                <a:lnTo>
                  <a:pt x="192" y="8"/>
                </a:lnTo>
                <a:lnTo>
                  <a:pt x="196" y="5"/>
                </a:lnTo>
                <a:lnTo>
                  <a:pt x="201" y="0"/>
                </a:lnTo>
                <a:lnTo>
                  <a:pt x="202" y="4"/>
                </a:lnTo>
                <a:lnTo>
                  <a:pt x="201" y="7"/>
                </a:lnTo>
                <a:lnTo>
                  <a:pt x="200" y="11"/>
                </a:lnTo>
                <a:lnTo>
                  <a:pt x="199" y="14"/>
                </a:lnTo>
                <a:lnTo>
                  <a:pt x="196" y="19"/>
                </a:lnTo>
                <a:lnTo>
                  <a:pt x="192" y="23"/>
                </a:lnTo>
                <a:lnTo>
                  <a:pt x="188" y="27"/>
                </a:lnTo>
                <a:lnTo>
                  <a:pt x="186" y="31"/>
                </a:lnTo>
                <a:lnTo>
                  <a:pt x="180" y="35"/>
                </a:lnTo>
                <a:lnTo>
                  <a:pt x="175" y="39"/>
                </a:lnTo>
                <a:lnTo>
                  <a:pt x="169" y="43"/>
                </a:lnTo>
                <a:lnTo>
                  <a:pt x="164" y="47"/>
                </a:lnTo>
                <a:lnTo>
                  <a:pt x="157" y="50"/>
                </a:lnTo>
                <a:lnTo>
                  <a:pt x="151" y="55"/>
                </a:lnTo>
                <a:lnTo>
                  <a:pt x="144" y="58"/>
                </a:lnTo>
                <a:lnTo>
                  <a:pt x="137" y="61"/>
                </a:lnTo>
                <a:lnTo>
                  <a:pt x="130" y="66"/>
                </a:lnTo>
                <a:lnTo>
                  <a:pt x="123" y="69"/>
                </a:lnTo>
                <a:lnTo>
                  <a:pt x="115" y="71"/>
                </a:lnTo>
                <a:lnTo>
                  <a:pt x="108" y="75"/>
                </a:lnTo>
                <a:lnTo>
                  <a:pt x="99" y="78"/>
                </a:lnTo>
                <a:lnTo>
                  <a:pt x="92" y="81"/>
                </a:lnTo>
                <a:lnTo>
                  <a:pt x="84" y="83"/>
                </a:lnTo>
                <a:lnTo>
                  <a:pt x="78" y="86"/>
                </a:lnTo>
                <a:lnTo>
                  <a:pt x="69" y="87"/>
                </a:lnTo>
                <a:lnTo>
                  <a:pt x="61" y="90"/>
                </a:lnTo>
                <a:lnTo>
                  <a:pt x="55" y="91"/>
                </a:lnTo>
                <a:lnTo>
                  <a:pt x="48" y="91"/>
                </a:lnTo>
                <a:lnTo>
                  <a:pt x="43" y="93"/>
                </a:lnTo>
                <a:lnTo>
                  <a:pt x="36" y="94"/>
                </a:lnTo>
                <a:lnTo>
                  <a:pt x="30" y="95"/>
                </a:lnTo>
                <a:lnTo>
                  <a:pt x="24" y="95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4" name="Freeform 64"/>
          <p:cNvSpPr>
            <a:spLocks noChangeArrowheads="1"/>
          </p:cNvSpPr>
          <p:nvPr/>
        </p:nvSpPr>
        <p:spPr bwMode="auto">
          <a:xfrm>
            <a:off x="5989638" y="1479550"/>
            <a:ext cx="233362" cy="123825"/>
          </a:xfrm>
          <a:custGeom>
            <a:avLst/>
            <a:gdLst>
              <a:gd name="T0" fmla="*/ 0 w 147"/>
              <a:gd name="T1" fmla="*/ 72 h 78"/>
              <a:gd name="T2" fmla="*/ 12 w 147"/>
              <a:gd name="T3" fmla="*/ 71 h 78"/>
              <a:gd name="T4" fmla="*/ 25 w 147"/>
              <a:gd name="T5" fmla="*/ 69 h 78"/>
              <a:gd name="T6" fmla="*/ 36 w 147"/>
              <a:gd name="T7" fmla="*/ 65 h 78"/>
              <a:gd name="T8" fmla="*/ 47 w 147"/>
              <a:gd name="T9" fmla="*/ 62 h 78"/>
              <a:gd name="T10" fmla="*/ 58 w 147"/>
              <a:gd name="T11" fmla="*/ 59 h 78"/>
              <a:gd name="T12" fmla="*/ 69 w 147"/>
              <a:gd name="T13" fmla="*/ 55 h 78"/>
              <a:gd name="T14" fmla="*/ 79 w 147"/>
              <a:gd name="T15" fmla="*/ 50 h 78"/>
              <a:gd name="T16" fmla="*/ 88 w 147"/>
              <a:gd name="T17" fmla="*/ 44 h 78"/>
              <a:gd name="T18" fmla="*/ 98 w 147"/>
              <a:gd name="T19" fmla="*/ 40 h 78"/>
              <a:gd name="T20" fmla="*/ 105 w 147"/>
              <a:gd name="T21" fmla="*/ 34 h 78"/>
              <a:gd name="T22" fmla="*/ 115 w 147"/>
              <a:gd name="T23" fmla="*/ 27 h 78"/>
              <a:gd name="T24" fmla="*/ 122 w 147"/>
              <a:gd name="T25" fmla="*/ 22 h 78"/>
              <a:gd name="T26" fmla="*/ 129 w 147"/>
              <a:gd name="T27" fmla="*/ 16 h 78"/>
              <a:gd name="T28" fmla="*/ 135 w 147"/>
              <a:gd name="T29" fmla="*/ 10 h 78"/>
              <a:gd name="T30" fmla="*/ 142 w 147"/>
              <a:gd name="T31" fmla="*/ 4 h 78"/>
              <a:gd name="T32" fmla="*/ 147 w 147"/>
              <a:gd name="T33" fmla="*/ 0 h 78"/>
              <a:gd name="T34" fmla="*/ 143 w 147"/>
              <a:gd name="T35" fmla="*/ 8 h 78"/>
              <a:gd name="T36" fmla="*/ 138 w 147"/>
              <a:gd name="T37" fmla="*/ 16 h 78"/>
              <a:gd name="T38" fmla="*/ 132 w 147"/>
              <a:gd name="T39" fmla="*/ 24 h 78"/>
              <a:gd name="T40" fmla="*/ 126 w 147"/>
              <a:gd name="T41" fmla="*/ 31 h 78"/>
              <a:gd name="T42" fmla="*/ 117 w 147"/>
              <a:gd name="T43" fmla="*/ 39 h 78"/>
              <a:gd name="T44" fmla="*/ 109 w 147"/>
              <a:gd name="T45" fmla="*/ 45 h 78"/>
              <a:gd name="T46" fmla="*/ 99 w 147"/>
              <a:gd name="T47" fmla="*/ 51 h 78"/>
              <a:gd name="T48" fmla="*/ 91 w 147"/>
              <a:gd name="T49" fmla="*/ 56 h 78"/>
              <a:gd name="T50" fmla="*/ 80 w 147"/>
              <a:gd name="T51" fmla="*/ 61 h 78"/>
              <a:gd name="T52" fmla="*/ 71 w 147"/>
              <a:gd name="T53" fmla="*/ 65 h 78"/>
              <a:gd name="T54" fmla="*/ 62 w 147"/>
              <a:gd name="T55" fmla="*/ 70 h 78"/>
              <a:gd name="T56" fmla="*/ 52 w 147"/>
              <a:gd name="T57" fmla="*/ 72 h 78"/>
              <a:gd name="T58" fmla="*/ 43 w 147"/>
              <a:gd name="T59" fmla="*/ 75 h 78"/>
              <a:gd name="T60" fmla="*/ 35 w 147"/>
              <a:gd name="T61" fmla="*/ 76 h 78"/>
              <a:gd name="T62" fmla="*/ 26 w 147"/>
              <a:gd name="T63" fmla="*/ 78 h 78"/>
              <a:gd name="T64" fmla="*/ 19 w 147"/>
              <a:gd name="T65" fmla="*/ 78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7"/>
              <a:gd name="T100" fmla="*/ 0 h 78"/>
              <a:gd name="T101" fmla="*/ 147 w 147"/>
              <a:gd name="T102" fmla="*/ 78 h 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7" h="78">
                <a:moveTo>
                  <a:pt x="0" y="72"/>
                </a:moveTo>
                <a:lnTo>
                  <a:pt x="12" y="71"/>
                </a:lnTo>
                <a:lnTo>
                  <a:pt x="25" y="69"/>
                </a:lnTo>
                <a:lnTo>
                  <a:pt x="36" y="65"/>
                </a:lnTo>
                <a:lnTo>
                  <a:pt x="47" y="62"/>
                </a:lnTo>
                <a:lnTo>
                  <a:pt x="58" y="59"/>
                </a:lnTo>
                <a:lnTo>
                  <a:pt x="69" y="55"/>
                </a:lnTo>
                <a:lnTo>
                  <a:pt x="79" y="50"/>
                </a:lnTo>
                <a:lnTo>
                  <a:pt x="88" y="44"/>
                </a:lnTo>
                <a:lnTo>
                  <a:pt x="98" y="40"/>
                </a:lnTo>
                <a:lnTo>
                  <a:pt x="105" y="34"/>
                </a:lnTo>
                <a:lnTo>
                  <a:pt x="115" y="27"/>
                </a:lnTo>
                <a:lnTo>
                  <a:pt x="122" y="22"/>
                </a:lnTo>
                <a:lnTo>
                  <a:pt x="129" y="16"/>
                </a:lnTo>
                <a:lnTo>
                  <a:pt x="135" y="10"/>
                </a:lnTo>
                <a:lnTo>
                  <a:pt x="142" y="4"/>
                </a:lnTo>
                <a:lnTo>
                  <a:pt x="147" y="0"/>
                </a:lnTo>
                <a:lnTo>
                  <a:pt x="143" y="8"/>
                </a:lnTo>
                <a:lnTo>
                  <a:pt x="138" y="16"/>
                </a:lnTo>
                <a:lnTo>
                  <a:pt x="132" y="24"/>
                </a:lnTo>
                <a:lnTo>
                  <a:pt x="126" y="31"/>
                </a:lnTo>
                <a:lnTo>
                  <a:pt x="117" y="39"/>
                </a:lnTo>
                <a:lnTo>
                  <a:pt x="109" y="45"/>
                </a:lnTo>
                <a:lnTo>
                  <a:pt x="99" y="51"/>
                </a:lnTo>
                <a:lnTo>
                  <a:pt x="91" y="56"/>
                </a:lnTo>
                <a:lnTo>
                  <a:pt x="80" y="61"/>
                </a:lnTo>
                <a:lnTo>
                  <a:pt x="71" y="65"/>
                </a:lnTo>
                <a:lnTo>
                  <a:pt x="62" y="70"/>
                </a:lnTo>
                <a:lnTo>
                  <a:pt x="52" y="72"/>
                </a:lnTo>
                <a:lnTo>
                  <a:pt x="43" y="75"/>
                </a:lnTo>
                <a:lnTo>
                  <a:pt x="35" y="76"/>
                </a:lnTo>
                <a:lnTo>
                  <a:pt x="26" y="78"/>
                </a:lnTo>
                <a:lnTo>
                  <a:pt x="19" y="78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5" name="Freeform 65"/>
          <p:cNvSpPr>
            <a:spLocks noChangeArrowheads="1"/>
          </p:cNvSpPr>
          <p:nvPr/>
        </p:nvSpPr>
        <p:spPr bwMode="auto">
          <a:xfrm>
            <a:off x="5762625" y="1346200"/>
            <a:ext cx="433388" cy="112713"/>
          </a:xfrm>
          <a:custGeom>
            <a:avLst/>
            <a:gdLst>
              <a:gd name="T0" fmla="*/ 6 w 273"/>
              <a:gd name="T1" fmla="*/ 18 h 71"/>
              <a:gd name="T2" fmla="*/ 20 w 273"/>
              <a:gd name="T3" fmla="*/ 33 h 71"/>
              <a:gd name="T4" fmla="*/ 34 w 273"/>
              <a:gd name="T5" fmla="*/ 46 h 71"/>
              <a:gd name="T6" fmla="*/ 53 w 273"/>
              <a:gd name="T7" fmla="*/ 56 h 71"/>
              <a:gd name="T8" fmla="*/ 69 w 273"/>
              <a:gd name="T9" fmla="*/ 63 h 71"/>
              <a:gd name="T10" fmla="*/ 90 w 273"/>
              <a:gd name="T11" fmla="*/ 67 h 71"/>
              <a:gd name="T12" fmla="*/ 109 w 273"/>
              <a:gd name="T13" fmla="*/ 69 h 71"/>
              <a:gd name="T14" fmla="*/ 128 w 273"/>
              <a:gd name="T15" fmla="*/ 71 h 71"/>
              <a:gd name="T16" fmla="*/ 149 w 273"/>
              <a:gd name="T17" fmla="*/ 69 h 71"/>
              <a:gd name="T18" fmla="*/ 168 w 273"/>
              <a:gd name="T19" fmla="*/ 66 h 71"/>
              <a:gd name="T20" fmla="*/ 187 w 273"/>
              <a:gd name="T21" fmla="*/ 63 h 71"/>
              <a:gd name="T22" fmla="*/ 205 w 273"/>
              <a:gd name="T23" fmla="*/ 58 h 71"/>
              <a:gd name="T24" fmla="*/ 223 w 273"/>
              <a:gd name="T25" fmla="*/ 52 h 71"/>
              <a:gd name="T26" fmla="*/ 240 w 273"/>
              <a:gd name="T27" fmla="*/ 44 h 71"/>
              <a:gd name="T28" fmla="*/ 254 w 273"/>
              <a:gd name="T29" fmla="*/ 37 h 71"/>
              <a:gd name="T30" fmla="*/ 267 w 273"/>
              <a:gd name="T31" fmla="*/ 28 h 71"/>
              <a:gd name="T32" fmla="*/ 262 w 273"/>
              <a:gd name="T33" fmla="*/ 28 h 71"/>
              <a:gd name="T34" fmla="*/ 242 w 273"/>
              <a:gd name="T35" fmla="*/ 35 h 71"/>
              <a:gd name="T36" fmla="*/ 223 w 273"/>
              <a:gd name="T37" fmla="*/ 43 h 71"/>
              <a:gd name="T38" fmla="*/ 203 w 273"/>
              <a:gd name="T39" fmla="*/ 48 h 71"/>
              <a:gd name="T40" fmla="*/ 185 w 273"/>
              <a:gd name="T41" fmla="*/ 52 h 71"/>
              <a:gd name="T42" fmla="*/ 167 w 273"/>
              <a:gd name="T43" fmla="*/ 55 h 71"/>
              <a:gd name="T44" fmla="*/ 149 w 273"/>
              <a:gd name="T45" fmla="*/ 57 h 71"/>
              <a:gd name="T46" fmla="*/ 132 w 273"/>
              <a:gd name="T47" fmla="*/ 58 h 71"/>
              <a:gd name="T48" fmla="*/ 114 w 273"/>
              <a:gd name="T49" fmla="*/ 58 h 71"/>
              <a:gd name="T50" fmla="*/ 98 w 273"/>
              <a:gd name="T51" fmla="*/ 57 h 71"/>
              <a:gd name="T52" fmla="*/ 82 w 273"/>
              <a:gd name="T53" fmla="*/ 53 h 71"/>
              <a:gd name="T54" fmla="*/ 66 w 273"/>
              <a:gd name="T55" fmla="*/ 49 h 71"/>
              <a:gd name="T56" fmla="*/ 52 w 273"/>
              <a:gd name="T57" fmla="*/ 41 h 71"/>
              <a:gd name="T58" fmla="*/ 35 w 273"/>
              <a:gd name="T59" fmla="*/ 31 h 71"/>
              <a:gd name="T60" fmla="*/ 21 w 273"/>
              <a:gd name="T61" fmla="*/ 21 h 71"/>
              <a:gd name="T62" fmla="*/ 7 w 273"/>
              <a:gd name="T63" fmla="*/ 8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3"/>
              <a:gd name="T97" fmla="*/ 0 h 71"/>
              <a:gd name="T98" fmla="*/ 273 w 273"/>
              <a:gd name="T99" fmla="*/ 71 h 7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3" h="71">
                <a:moveTo>
                  <a:pt x="0" y="8"/>
                </a:moveTo>
                <a:lnTo>
                  <a:pt x="6" y="18"/>
                </a:lnTo>
                <a:lnTo>
                  <a:pt x="13" y="26"/>
                </a:lnTo>
                <a:lnTo>
                  <a:pt x="20" y="33"/>
                </a:lnTo>
                <a:lnTo>
                  <a:pt x="28" y="40"/>
                </a:lnTo>
                <a:lnTo>
                  <a:pt x="34" y="46"/>
                </a:lnTo>
                <a:lnTo>
                  <a:pt x="43" y="52"/>
                </a:lnTo>
                <a:lnTo>
                  <a:pt x="53" y="56"/>
                </a:lnTo>
                <a:lnTo>
                  <a:pt x="61" y="60"/>
                </a:lnTo>
                <a:lnTo>
                  <a:pt x="69" y="63"/>
                </a:lnTo>
                <a:lnTo>
                  <a:pt x="80" y="65"/>
                </a:lnTo>
                <a:lnTo>
                  <a:pt x="90" y="67"/>
                </a:lnTo>
                <a:lnTo>
                  <a:pt x="99" y="68"/>
                </a:lnTo>
                <a:lnTo>
                  <a:pt x="109" y="69"/>
                </a:lnTo>
                <a:lnTo>
                  <a:pt x="118" y="71"/>
                </a:lnTo>
                <a:lnTo>
                  <a:pt x="128" y="71"/>
                </a:lnTo>
                <a:lnTo>
                  <a:pt x="139" y="71"/>
                </a:lnTo>
                <a:lnTo>
                  <a:pt x="149" y="69"/>
                </a:lnTo>
                <a:lnTo>
                  <a:pt x="158" y="68"/>
                </a:lnTo>
                <a:lnTo>
                  <a:pt x="168" y="66"/>
                </a:lnTo>
                <a:lnTo>
                  <a:pt x="178" y="64"/>
                </a:lnTo>
                <a:lnTo>
                  <a:pt x="187" y="63"/>
                </a:lnTo>
                <a:lnTo>
                  <a:pt x="196" y="60"/>
                </a:lnTo>
                <a:lnTo>
                  <a:pt x="205" y="58"/>
                </a:lnTo>
                <a:lnTo>
                  <a:pt x="215" y="54"/>
                </a:lnTo>
                <a:lnTo>
                  <a:pt x="223" y="52"/>
                </a:lnTo>
                <a:lnTo>
                  <a:pt x="231" y="49"/>
                </a:lnTo>
                <a:lnTo>
                  <a:pt x="240" y="44"/>
                </a:lnTo>
                <a:lnTo>
                  <a:pt x="247" y="41"/>
                </a:lnTo>
                <a:lnTo>
                  <a:pt x="254" y="37"/>
                </a:lnTo>
                <a:lnTo>
                  <a:pt x="261" y="33"/>
                </a:lnTo>
                <a:lnTo>
                  <a:pt x="267" y="28"/>
                </a:lnTo>
                <a:lnTo>
                  <a:pt x="273" y="26"/>
                </a:lnTo>
                <a:lnTo>
                  <a:pt x="262" y="28"/>
                </a:lnTo>
                <a:lnTo>
                  <a:pt x="252" y="33"/>
                </a:lnTo>
                <a:lnTo>
                  <a:pt x="242" y="35"/>
                </a:lnTo>
                <a:lnTo>
                  <a:pt x="232" y="39"/>
                </a:lnTo>
                <a:lnTo>
                  <a:pt x="223" y="43"/>
                </a:lnTo>
                <a:lnTo>
                  <a:pt x="213" y="44"/>
                </a:lnTo>
                <a:lnTo>
                  <a:pt x="203" y="48"/>
                </a:lnTo>
                <a:lnTo>
                  <a:pt x="194" y="50"/>
                </a:lnTo>
                <a:lnTo>
                  <a:pt x="185" y="52"/>
                </a:lnTo>
                <a:lnTo>
                  <a:pt x="175" y="53"/>
                </a:lnTo>
                <a:lnTo>
                  <a:pt x="167" y="55"/>
                </a:lnTo>
                <a:lnTo>
                  <a:pt x="157" y="57"/>
                </a:lnTo>
                <a:lnTo>
                  <a:pt x="149" y="57"/>
                </a:lnTo>
                <a:lnTo>
                  <a:pt x="139" y="58"/>
                </a:lnTo>
                <a:lnTo>
                  <a:pt x="132" y="58"/>
                </a:lnTo>
                <a:lnTo>
                  <a:pt x="123" y="58"/>
                </a:lnTo>
                <a:lnTo>
                  <a:pt x="114" y="58"/>
                </a:lnTo>
                <a:lnTo>
                  <a:pt x="106" y="58"/>
                </a:lnTo>
                <a:lnTo>
                  <a:pt x="98" y="57"/>
                </a:lnTo>
                <a:lnTo>
                  <a:pt x="90" y="55"/>
                </a:lnTo>
                <a:lnTo>
                  <a:pt x="82" y="53"/>
                </a:lnTo>
                <a:lnTo>
                  <a:pt x="75" y="51"/>
                </a:lnTo>
                <a:lnTo>
                  <a:pt x="66" y="49"/>
                </a:lnTo>
                <a:lnTo>
                  <a:pt x="59" y="44"/>
                </a:lnTo>
                <a:lnTo>
                  <a:pt x="52" y="41"/>
                </a:lnTo>
                <a:lnTo>
                  <a:pt x="44" y="37"/>
                </a:lnTo>
                <a:lnTo>
                  <a:pt x="35" y="31"/>
                </a:lnTo>
                <a:lnTo>
                  <a:pt x="29" y="27"/>
                </a:lnTo>
                <a:lnTo>
                  <a:pt x="21" y="21"/>
                </a:lnTo>
                <a:lnTo>
                  <a:pt x="14" y="15"/>
                </a:lnTo>
                <a:lnTo>
                  <a:pt x="7" y="8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6" name="Freeform 66"/>
          <p:cNvSpPr>
            <a:spLocks noChangeArrowheads="1"/>
          </p:cNvSpPr>
          <p:nvPr/>
        </p:nvSpPr>
        <p:spPr bwMode="auto">
          <a:xfrm>
            <a:off x="5762625" y="1304925"/>
            <a:ext cx="322263" cy="119063"/>
          </a:xfrm>
          <a:custGeom>
            <a:avLst/>
            <a:gdLst>
              <a:gd name="T0" fmla="*/ 7 w 203"/>
              <a:gd name="T1" fmla="*/ 14 h 75"/>
              <a:gd name="T2" fmla="*/ 15 w 203"/>
              <a:gd name="T3" fmla="*/ 22 h 75"/>
              <a:gd name="T4" fmla="*/ 24 w 203"/>
              <a:gd name="T5" fmla="*/ 29 h 75"/>
              <a:gd name="T6" fmla="*/ 33 w 203"/>
              <a:gd name="T7" fmla="*/ 37 h 75"/>
              <a:gd name="T8" fmla="*/ 42 w 203"/>
              <a:gd name="T9" fmla="*/ 44 h 75"/>
              <a:gd name="T10" fmla="*/ 52 w 203"/>
              <a:gd name="T11" fmla="*/ 51 h 75"/>
              <a:gd name="T12" fmla="*/ 61 w 203"/>
              <a:gd name="T13" fmla="*/ 56 h 75"/>
              <a:gd name="T14" fmla="*/ 71 w 203"/>
              <a:gd name="T15" fmla="*/ 62 h 75"/>
              <a:gd name="T16" fmla="*/ 84 w 203"/>
              <a:gd name="T17" fmla="*/ 66 h 75"/>
              <a:gd name="T18" fmla="*/ 95 w 203"/>
              <a:gd name="T19" fmla="*/ 69 h 75"/>
              <a:gd name="T20" fmla="*/ 109 w 203"/>
              <a:gd name="T21" fmla="*/ 71 h 75"/>
              <a:gd name="T22" fmla="*/ 123 w 203"/>
              <a:gd name="T23" fmla="*/ 74 h 75"/>
              <a:gd name="T24" fmla="*/ 137 w 203"/>
              <a:gd name="T25" fmla="*/ 75 h 75"/>
              <a:gd name="T26" fmla="*/ 154 w 203"/>
              <a:gd name="T27" fmla="*/ 74 h 75"/>
              <a:gd name="T28" fmla="*/ 172 w 203"/>
              <a:gd name="T29" fmla="*/ 71 h 75"/>
              <a:gd name="T30" fmla="*/ 192 w 203"/>
              <a:gd name="T31" fmla="*/ 69 h 75"/>
              <a:gd name="T32" fmla="*/ 193 w 203"/>
              <a:gd name="T33" fmla="*/ 69 h 75"/>
              <a:gd name="T34" fmla="*/ 178 w 203"/>
              <a:gd name="T35" fmla="*/ 69 h 75"/>
              <a:gd name="T36" fmla="*/ 161 w 203"/>
              <a:gd name="T37" fmla="*/ 69 h 75"/>
              <a:gd name="T38" fmla="*/ 147 w 203"/>
              <a:gd name="T39" fmla="*/ 69 h 75"/>
              <a:gd name="T40" fmla="*/ 133 w 203"/>
              <a:gd name="T41" fmla="*/ 67 h 75"/>
              <a:gd name="T42" fmla="*/ 118 w 203"/>
              <a:gd name="T43" fmla="*/ 64 h 75"/>
              <a:gd name="T44" fmla="*/ 105 w 203"/>
              <a:gd name="T45" fmla="*/ 60 h 75"/>
              <a:gd name="T46" fmla="*/ 93 w 203"/>
              <a:gd name="T47" fmla="*/ 57 h 75"/>
              <a:gd name="T48" fmla="*/ 81 w 203"/>
              <a:gd name="T49" fmla="*/ 52 h 75"/>
              <a:gd name="T50" fmla="*/ 69 w 203"/>
              <a:gd name="T51" fmla="*/ 47 h 75"/>
              <a:gd name="T52" fmla="*/ 58 w 203"/>
              <a:gd name="T53" fmla="*/ 41 h 75"/>
              <a:gd name="T54" fmla="*/ 47 w 203"/>
              <a:gd name="T55" fmla="*/ 34 h 75"/>
              <a:gd name="T56" fmla="*/ 36 w 203"/>
              <a:gd name="T57" fmla="*/ 28 h 75"/>
              <a:gd name="T58" fmla="*/ 25 w 203"/>
              <a:gd name="T59" fmla="*/ 19 h 75"/>
              <a:gd name="T60" fmla="*/ 15 w 203"/>
              <a:gd name="T61" fmla="*/ 13 h 75"/>
              <a:gd name="T62" fmla="*/ 4 w 203"/>
              <a:gd name="T63" fmla="*/ 6 h 7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3"/>
              <a:gd name="T97" fmla="*/ 0 h 75"/>
              <a:gd name="T98" fmla="*/ 203 w 203"/>
              <a:gd name="T99" fmla="*/ 75 h 7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3" h="75">
                <a:moveTo>
                  <a:pt x="2" y="9"/>
                </a:moveTo>
                <a:lnTo>
                  <a:pt x="7" y="14"/>
                </a:lnTo>
                <a:lnTo>
                  <a:pt x="11" y="18"/>
                </a:lnTo>
                <a:lnTo>
                  <a:pt x="15" y="22"/>
                </a:lnTo>
                <a:lnTo>
                  <a:pt x="20" y="26"/>
                </a:lnTo>
                <a:lnTo>
                  <a:pt x="24" y="29"/>
                </a:lnTo>
                <a:lnTo>
                  <a:pt x="28" y="34"/>
                </a:lnTo>
                <a:lnTo>
                  <a:pt x="33" y="37"/>
                </a:lnTo>
                <a:lnTo>
                  <a:pt x="38" y="42"/>
                </a:lnTo>
                <a:lnTo>
                  <a:pt x="42" y="44"/>
                </a:lnTo>
                <a:lnTo>
                  <a:pt x="47" y="48"/>
                </a:lnTo>
                <a:lnTo>
                  <a:pt x="52" y="51"/>
                </a:lnTo>
                <a:lnTo>
                  <a:pt x="56" y="54"/>
                </a:lnTo>
                <a:lnTo>
                  <a:pt x="61" y="56"/>
                </a:lnTo>
                <a:lnTo>
                  <a:pt x="67" y="59"/>
                </a:lnTo>
                <a:lnTo>
                  <a:pt x="71" y="62"/>
                </a:lnTo>
                <a:lnTo>
                  <a:pt x="78" y="64"/>
                </a:lnTo>
                <a:lnTo>
                  <a:pt x="84" y="66"/>
                </a:lnTo>
                <a:lnTo>
                  <a:pt x="90" y="68"/>
                </a:lnTo>
                <a:lnTo>
                  <a:pt x="95" y="69"/>
                </a:lnTo>
                <a:lnTo>
                  <a:pt x="102" y="70"/>
                </a:lnTo>
                <a:lnTo>
                  <a:pt x="109" y="71"/>
                </a:lnTo>
                <a:lnTo>
                  <a:pt x="115" y="72"/>
                </a:lnTo>
                <a:lnTo>
                  <a:pt x="123" y="74"/>
                </a:lnTo>
                <a:lnTo>
                  <a:pt x="130" y="75"/>
                </a:lnTo>
                <a:lnTo>
                  <a:pt x="137" y="75"/>
                </a:lnTo>
                <a:lnTo>
                  <a:pt x="147" y="75"/>
                </a:lnTo>
                <a:lnTo>
                  <a:pt x="154" y="74"/>
                </a:lnTo>
                <a:lnTo>
                  <a:pt x="163" y="72"/>
                </a:lnTo>
                <a:lnTo>
                  <a:pt x="172" y="71"/>
                </a:lnTo>
                <a:lnTo>
                  <a:pt x="181" y="70"/>
                </a:lnTo>
                <a:lnTo>
                  <a:pt x="192" y="69"/>
                </a:lnTo>
                <a:lnTo>
                  <a:pt x="203" y="68"/>
                </a:lnTo>
                <a:lnTo>
                  <a:pt x="193" y="69"/>
                </a:lnTo>
                <a:lnTo>
                  <a:pt x="185" y="69"/>
                </a:lnTo>
                <a:lnTo>
                  <a:pt x="178" y="69"/>
                </a:lnTo>
                <a:lnTo>
                  <a:pt x="169" y="69"/>
                </a:lnTo>
                <a:lnTo>
                  <a:pt x="161" y="69"/>
                </a:lnTo>
                <a:lnTo>
                  <a:pt x="153" y="69"/>
                </a:lnTo>
                <a:lnTo>
                  <a:pt x="147" y="69"/>
                </a:lnTo>
                <a:lnTo>
                  <a:pt x="139" y="68"/>
                </a:lnTo>
                <a:lnTo>
                  <a:pt x="133" y="67"/>
                </a:lnTo>
                <a:lnTo>
                  <a:pt x="126" y="65"/>
                </a:lnTo>
                <a:lnTo>
                  <a:pt x="118" y="64"/>
                </a:lnTo>
                <a:lnTo>
                  <a:pt x="113" y="63"/>
                </a:lnTo>
                <a:lnTo>
                  <a:pt x="105" y="60"/>
                </a:lnTo>
                <a:lnTo>
                  <a:pt x="99" y="59"/>
                </a:lnTo>
                <a:lnTo>
                  <a:pt x="93" y="57"/>
                </a:lnTo>
                <a:lnTo>
                  <a:pt x="87" y="54"/>
                </a:lnTo>
                <a:lnTo>
                  <a:pt x="81" y="52"/>
                </a:lnTo>
                <a:lnTo>
                  <a:pt x="76" y="50"/>
                </a:lnTo>
                <a:lnTo>
                  <a:pt x="69" y="47"/>
                </a:lnTo>
                <a:lnTo>
                  <a:pt x="64" y="44"/>
                </a:lnTo>
                <a:lnTo>
                  <a:pt x="58" y="41"/>
                </a:lnTo>
                <a:lnTo>
                  <a:pt x="53" y="37"/>
                </a:lnTo>
                <a:lnTo>
                  <a:pt x="47" y="34"/>
                </a:lnTo>
                <a:lnTo>
                  <a:pt x="42" y="31"/>
                </a:lnTo>
                <a:lnTo>
                  <a:pt x="36" y="28"/>
                </a:lnTo>
                <a:lnTo>
                  <a:pt x="32" y="23"/>
                </a:lnTo>
                <a:lnTo>
                  <a:pt x="25" y="19"/>
                </a:lnTo>
                <a:lnTo>
                  <a:pt x="20" y="17"/>
                </a:lnTo>
                <a:lnTo>
                  <a:pt x="15" y="13"/>
                </a:lnTo>
                <a:lnTo>
                  <a:pt x="10" y="9"/>
                </a:lnTo>
                <a:lnTo>
                  <a:pt x="4" y="6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7" name="Freeform 67"/>
          <p:cNvSpPr>
            <a:spLocks noChangeArrowheads="1"/>
          </p:cNvSpPr>
          <p:nvPr/>
        </p:nvSpPr>
        <p:spPr bwMode="auto">
          <a:xfrm>
            <a:off x="5759450" y="1282700"/>
            <a:ext cx="261938" cy="122238"/>
          </a:xfrm>
          <a:custGeom>
            <a:avLst/>
            <a:gdLst>
              <a:gd name="T0" fmla="*/ 0 w 165"/>
              <a:gd name="T1" fmla="*/ 0 h 77"/>
              <a:gd name="T2" fmla="*/ 10 w 165"/>
              <a:gd name="T3" fmla="*/ 6 h 77"/>
              <a:gd name="T4" fmla="*/ 20 w 165"/>
              <a:gd name="T5" fmla="*/ 12 h 77"/>
              <a:gd name="T6" fmla="*/ 29 w 165"/>
              <a:gd name="T7" fmla="*/ 20 h 77"/>
              <a:gd name="T8" fmla="*/ 38 w 165"/>
              <a:gd name="T9" fmla="*/ 26 h 77"/>
              <a:gd name="T10" fmla="*/ 48 w 165"/>
              <a:gd name="T11" fmla="*/ 32 h 77"/>
              <a:gd name="T12" fmla="*/ 57 w 165"/>
              <a:gd name="T13" fmla="*/ 39 h 77"/>
              <a:gd name="T14" fmla="*/ 68 w 165"/>
              <a:gd name="T15" fmla="*/ 45 h 77"/>
              <a:gd name="T16" fmla="*/ 79 w 165"/>
              <a:gd name="T17" fmla="*/ 52 h 77"/>
              <a:gd name="T18" fmla="*/ 88 w 165"/>
              <a:gd name="T19" fmla="*/ 57 h 77"/>
              <a:gd name="T20" fmla="*/ 98 w 165"/>
              <a:gd name="T21" fmla="*/ 63 h 77"/>
              <a:gd name="T22" fmla="*/ 109 w 165"/>
              <a:gd name="T23" fmla="*/ 67 h 77"/>
              <a:gd name="T24" fmla="*/ 120 w 165"/>
              <a:gd name="T25" fmla="*/ 71 h 77"/>
              <a:gd name="T26" fmla="*/ 130 w 165"/>
              <a:gd name="T27" fmla="*/ 73 h 77"/>
              <a:gd name="T28" fmla="*/ 142 w 165"/>
              <a:gd name="T29" fmla="*/ 75 h 77"/>
              <a:gd name="T30" fmla="*/ 153 w 165"/>
              <a:gd name="T31" fmla="*/ 77 h 77"/>
              <a:gd name="T32" fmla="*/ 165 w 165"/>
              <a:gd name="T33" fmla="*/ 77 h 77"/>
              <a:gd name="T34" fmla="*/ 155 w 165"/>
              <a:gd name="T35" fmla="*/ 73 h 77"/>
              <a:gd name="T36" fmla="*/ 146 w 165"/>
              <a:gd name="T37" fmla="*/ 69 h 77"/>
              <a:gd name="T38" fmla="*/ 136 w 165"/>
              <a:gd name="T39" fmla="*/ 66 h 77"/>
              <a:gd name="T40" fmla="*/ 127 w 165"/>
              <a:gd name="T41" fmla="*/ 62 h 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5"/>
              <a:gd name="T64" fmla="*/ 0 h 77"/>
              <a:gd name="T65" fmla="*/ 165 w 165"/>
              <a:gd name="T66" fmla="*/ 77 h 7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5" h="77">
                <a:moveTo>
                  <a:pt x="0" y="0"/>
                </a:moveTo>
                <a:lnTo>
                  <a:pt x="10" y="6"/>
                </a:lnTo>
                <a:lnTo>
                  <a:pt x="20" y="12"/>
                </a:lnTo>
                <a:lnTo>
                  <a:pt x="29" y="20"/>
                </a:lnTo>
                <a:lnTo>
                  <a:pt x="38" y="26"/>
                </a:lnTo>
                <a:lnTo>
                  <a:pt x="48" y="32"/>
                </a:lnTo>
                <a:lnTo>
                  <a:pt x="57" y="39"/>
                </a:lnTo>
                <a:lnTo>
                  <a:pt x="68" y="45"/>
                </a:lnTo>
                <a:lnTo>
                  <a:pt x="79" y="52"/>
                </a:lnTo>
                <a:lnTo>
                  <a:pt x="88" y="57"/>
                </a:lnTo>
                <a:lnTo>
                  <a:pt x="98" y="63"/>
                </a:lnTo>
                <a:lnTo>
                  <a:pt x="109" y="67"/>
                </a:lnTo>
                <a:lnTo>
                  <a:pt x="120" y="71"/>
                </a:lnTo>
                <a:lnTo>
                  <a:pt x="130" y="73"/>
                </a:lnTo>
                <a:lnTo>
                  <a:pt x="142" y="75"/>
                </a:lnTo>
                <a:lnTo>
                  <a:pt x="153" y="77"/>
                </a:lnTo>
                <a:lnTo>
                  <a:pt x="165" y="77"/>
                </a:lnTo>
                <a:lnTo>
                  <a:pt x="155" y="73"/>
                </a:lnTo>
                <a:lnTo>
                  <a:pt x="146" y="69"/>
                </a:lnTo>
                <a:lnTo>
                  <a:pt x="136" y="66"/>
                </a:lnTo>
                <a:lnTo>
                  <a:pt x="127" y="62"/>
                </a:lnTo>
              </a:path>
            </a:pathLst>
          </a:custGeom>
          <a:noFill/>
          <a:ln w="9981">
            <a:solidFill>
              <a:srgbClr val="880505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8" name="Freeform 68"/>
          <p:cNvSpPr>
            <a:spLocks noChangeArrowheads="1"/>
          </p:cNvSpPr>
          <p:nvPr/>
        </p:nvSpPr>
        <p:spPr bwMode="auto">
          <a:xfrm>
            <a:off x="6329363" y="1503363"/>
            <a:ext cx="288925" cy="249237"/>
          </a:xfrm>
          <a:custGeom>
            <a:avLst/>
            <a:gdLst>
              <a:gd name="T0" fmla="*/ 104 w 182"/>
              <a:gd name="T1" fmla="*/ 1 h 157"/>
              <a:gd name="T2" fmla="*/ 124 w 182"/>
              <a:gd name="T3" fmla="*/ 6 h 157"/>
              <a:gd name="T4" fmla="*/ 141 w 182"/>
              <a:gd name="T5" fmla="*/ 14 h 157"/>
              <a:gd name="T6" fmla="*/ 155 w 182"/>
              <a:gd name="T7" fmla="*/ 25 h 157"/>
              <a:gd name="T8" fmla="*/ 166 w 182"/>
              <a:gd name="T9" fmla="*/ 36 h 157"/>
              <a:gd name="T10" fmla="*/ 175 w 182"/>
              <a:gd name="T11" fmla="*/ 50 h 157"/>
              <a:gd name="T12" fmla="*/ 180 w 182"/>
              <a:gd name="T13" fmla="*/ 64 h 157"/>
              <a:gd name="T14" fmla="*/ 182 w 182"/>
              <a:gd name="T15" fmla="*/ 80 h 157"/>
              <a:gd name="T16" fmla="*/ 182 w 182"/>
              <a:gd name="T17" fmla="*/ 94 h 157"/>
              <a:gd name="T18" fmla="*/ 178 w 182"/>
              <a:gd name="T19" fmla="*/ 107 h 157"/>
              <a:gd name="T20" fmla="*/ 171 w 182"/>
              <a:gd name="T21" fmla="*/ 121 h 157"/>
              <a:gd name="T22" fmla="*/ 162 w 182"/>
              <a:gd name="T23" fmla="*/ 133 h 157"/>
              <a:gd name="T24" fmla="*/ 147 w 182"/>
              <a:gd name="T25" fmla="*/ 143 h 157"/>
              <a:gd name="T26" fmla="*/ 131 w 182"/>
              <a:gd name="T27" fmla="*/ 151 h 157"/>
              <a:gd name="T28" fmla="*/ 112 w 182"/>
              <a:gd name="T29" fmla="*/ 156 h 157"/>
              <a:gd name="T30" fmla="*/ 90 w 182"/>
              <a:gd name="T31" fmla="*/ 157 h 157"/>
              <a:gd name="T32" fmla="*/ 68 w 182"/>
              <a:gd name="T33" fmla="*/ 156 h 157"/>
              <a:gd name="T34" fmla="*/ 51 w 182"/>
              <a:gd name="T35" fmla="*/ 150 h 157"/>
              <a:gd name="T36" fmla="*/ 37 w 182"/>
              <a:gd name="T37" fmla="*/ 141 h 157"/>
              <a:gd name="T38" fmla="*/ 24 w 182"/>
              <a:gd name="T39" fmla="*/ 132 h 157"/>
              <a:gd name="T40" fmla="*/ 15 w 182"/>
              <a:gd name="T41" fmla="*/ 121 h 157"/>
              <a:gd name="T42" fmla="*/ 7 w 182"/>
              <a:gd name="T43" fmla="*/ 107 h 157"/>
              <a:gd name="T44" fmla="*/ 2 w 182"/>
              <a:gd name="T45" fmla="*/ 96 h 157"/>
              <a:gd name="T46" fmla="*/ 0 w 182"/>
              <a:gd name="T47" fmla="*/ 81 h 157"/>
              <a:gd name="T48" fmla="*/ 1 w 182"/>
              <a:gd name="T49" fmla="*/ 67 h 157"/>
              <a:gd name="T50" fmla="*/ 5 w 182"/>
              <a:gd name="T51" fmla="*/ 54 h 157"/>
              <a:gd name="T52" fmla="*/ 11 w 182"/>
              <a:gd name="T53" fmla="*/ 41 h 157"/>
              <a:gd name="T54" fmla="*/ 21 w 182"/>
              <a:gd name="T55" fmla="*/ 28 h 157"/>
              <a:gd name="T56" fmla="*/ 31 w 182"/>
              <a:gd name="T57" fmla="*/ 18 h 157"/>
              <a:gd name="T58" fmla="*/ 45 w 182"/>
              <a:gd name="T59" fmla="*/ 10 h 157"/>
              <a:gd name="T60" fmla="*/ 62 w 182"/>
              <a:gd name="T61" fmla="*/ 4 h 157"/>
              <a:gd name="T62" fmla="*/ 82 w 182"/>
              <a:gd name="T63" fmla="*/ 1 h 157"/>
              <a:gd name="T64" fmla="*/ 93 w 182"/>
              <a:gd name="T65" fmla="*/ 0 h 1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2"/>
              <a:gd name="T100" fmla="*/ 0 h 157"/>
              <a:gd name="T101" fmla="*/ 182 w 182"/>
              <a:gd name="T102" fmla="*/ 157 h 1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2" h="157">
                <a:moveTo>
                  <a:pt x="93" y="0"/>
                </a:moveTo>
                <a:lnTo>
                  <a:pt x="104" y="1"/>
                </a:lnTo>
                <a:lnTo>
                  <a:pt x="114" y="3"/>
                </a:lnTo>
                <a:lnTo>
                  <a:pt x="124" y="6"/>
                </a:lnTo>
                <a:lnTo>
                  <a:pt x="132" y="10"/>
                </a:lnTo>
                <a:lnTo>
                  <a:pt x="141" y="14"/>
                </a:lnTo>
                <a:lnTo>
                  <a:pt x="148" y="19"/>
                </a:lnTo>
                <a:lnTo>
                  <a:pt x="155" y="25"/>
                </a:lnTo>
                <a:lnTo>
                  <a:pt x="161" y="30"/>
                </a:lnTo>
                <a:lnTo>
                  <a:pt x="166" y="36"/>
                </a:lnTo>
                <a:lnTo>
                  <a:pt x="170" y="43"/>
                </a:lnTo>
                <a:lnTo>
                  <a:pt x="175" y="50"/>
                </a:lnTo>
                <a:lnTo>
                  <a:pt x="177" y="57"/>
                </a:lnTo>
                <a:lnTo>
                  <a:pt x="180" y="64"/>
                </a:lnTo>
                <a:lnTo>
                  <a:pt x="181" y="71"/>
                </a:lnTo>
                <a:lnTo>
                  <a:pt x="182" y="80"/>
                </a:lnTo>
                <a:lnTo>
                  <a:pt x="182" y="86"/>
                </a:lnTo>
                <a:lnTo>
                  <a:pt x="182" y="94"/>
                </a:lnTo>
                <a:lnTo>
                  <a:pt x="180" y="100"/>
                </a:lnTo>
                <a:lnTo>
                  <a:pt x="178" y="107"/>
                </a:lnTo>
                <a:lnTo>
                  <a:pt x="175" y="115"/>
                </a:lnTo>
                <a:lnTo>
                  <a:pt x="171" y="121"/>
                </a:lnTo>
                <a:lnTo>
                  <a:pt x="166" y="127"/>
                </a:lnTo>
                <a:lnTo>
                  <a:pt x="162" y="133"/>
                </a:lnTo>
                <a:lnTo>
                  <a:pt x="154" y="138"/>
                </a:lnTo>
                <a:lnTo>
                  <a:pt x="147" y="143"/>
                </a:lnTo>
                <a:lnTo>
                  <a:pt x="140" y="147"/>
                </a:lnTo>
                <a:lnTo>
                  <a:pt x="131" y="151"/>
                </a:lnTo>
                <a:lnTo>
                  <a:pt x="122" y="154"/>
                </a:lnTo>
                <a:lnTo>
                  <a:pt x="112" y="156"/>
                </a:lnTo>
                <a:lnTo>
                  <a:pt x="102" y="157"/>
                </a:lnTo>
                <a:lnTo>
                  <a:pt x="90" y="157"/>
                </a:lnTo>
                <a:lnTo>
                  <a:pt x="77" y="157"/>
                </a:lnTo>
                <a:lnTo>
                  <a:pt x="68" y="156"/>
                </a:lnTo>
                <a:lnTo>
                  <a:pt x="59" y="153"/>
                </a:lnTo>
                <a:lnTo>
                  <a:pt x="51" y="150"/>
                </a:lnTo>
                <a:lnTo>
                  <a:pt x="44" y="147"/>
                </a:lnTo>
                <a:lnTo>
                  <a:pt x="37" y="141"/>
                </a:lnTo>
                <a:lnTo>
                  <a:pt x="30" y="136"/>
                </a:lnTo>
                <a:lnTo>
                  <a:pt x="24" y="132"/>
                </a:lnTo>
                <a:lnTo>
                  <a:pt x="20" y="126"/>
                </a:lnTo>
                <a:lnTo>
                  <a:pt x="15" y="121"/>
                </a:lnTo>
                <a:lnTo>
                  <a:pt x="11" y="115"/>
                </a:lnTo>
                <a:lnTo>
                  <a:pt x="7" y="107"/>
                </a:lnTo>
                <a:lnTo>
                  <a:pt x="4" y="101"/>
                </a:lnTo>
                <a:lnTo>
                  <a:pt x="2" y="96"/>
                </a:lnTo>
                <a:lnTo>
                  <a:pt x="1" y="88"/>
                </a:lnTo>
                <a:lnTo>
                  <a:pt x="0" y="81"/>
                </a:lnTo>
                <a:lnTo>
                  <a:pt x="0" y="74"/>
                </a:lnTo>
                <a:lnTo>
                  <a:pt x="1" y="67"/>
                </a:lnTo>
                <a:lnTo>
                  <a:pt x="2" y="61"/>
                </a:lnTo>
                <a:lnTo>
                  <a:pt x="5" y="54"/>
                </a:lnTo>
                <a:lnTo>
                  <a:pt x="7" y="46"/>
                </a:lnTo>
                <a:lnTo>
                  <a:pt x="11" y="41"/>
                </a:lnTo>
                <a:lnTo>
                  <a:pt x="15" y="34"/>
                </a:lnTo>
                <a:lnTo>
                  <a:pt x="21" y="28"/>
                </a:lnTo>
                <a:lnTo>
                  <a:pt x="25" y="23"/>
                </a:lnTo>
                <a:lnTo>
                  <a:pt x="31" y="18"/>
                </a:lnTo>
                <a:lnTo>
                  <a:pt x="38" y="13"/>
                </a:lnTo>
                <a:lnTo>
                  <a:pt x="45" y="10"/>
                </a:lnTo>
                <a:lnTo>
                  <a:pt x="54" y="7"/>
                </a:lnTo>
                <a:lnTo>
                  <a:pt x="62" y="4"/>
                </a:lnTo>
                <a:lnTo>
                  <a:pt x="73" y="2"/>
                </a:lnTo>
                <a:lnTo>
                  <a:pt x="82" y="1"/>
                </a:lnTo>
                <a:lnTo>
                  <a:pt x="93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9" name="Freeform 69"/>
          <p:cNvSpPr>
            <a:spLocks noChangeArrowheads="1"/>
          </p:cNvSpPr>
          <p:nvPr/>
        </p:nvSpPr>
        <p:spPr bwMode="auto">
          <a:xfrm>
            <a:off x="6113463" y="722313"/>
            <a:ext cx="722312" cy="711200"/>
          </a:xfrm>
          <a:custGeom>
            <a:avLst/>
            <a:gdLst>
              <a:gd name="T0" fmla="*/ 241 w 455"/>
              <a:gd name="T1" fmla="*/ 263 h 448"/>
              <a:gd name="T2" fmla="*/ 257 w 455"/>
              <a:gd name="T3" fmla="*/ 238 h 448"/>
              <a:gd name="T4" fmla="*/ 270 w 455"/>
              <a:gd name="T5" fmla="*/ 209 h 448"/>
              <a:gd name="T6" fmla="*/ 280 w 455"/>
              <a:gd name="T7" fmla="*/ 181 h 448"/>
              <a:gd name="T8" fmla="*/ 283 w 455"/>
              <a:gd name="T9" fmla="*/ 153 h 448"/>
              <a:gd name="T10" fmla="*/ 282 w 455"/>
              <a:gd name="T11" fmla="*/ 125 h 448"/>
              <a:gd name="T12" fmla="*/ 274 w 455"/>
              <a:gd name="T13" fmla="*/ 100 h 448"/>
              <a:gd name="T14" fmla="*/ 260 w 455"/>
              <a:gd name="T15" fmla="*/ 79 h 448"/>
              <a:gd name="T16" fmla="*/ 238 w 455"/>
              <a:gd name="T17" fmla="*/ 61 h 448"/>
              <a:gd name="T18" fmla="*/ 209 w 455"/>
              <a:gd name="T19" fmla="*/ 53 h 448"/>
              <a:gd name="T20" fmla="*/ 175 w 455"/>
              <a:gd name="T21" fmla="*/ 51 h 448"/>
              <a:gd name="T22" fmla="*/ 150 w 455"/>
              <a:gd name="T23" fmla="*/ 56 h 448"/>
              <a:gd name="T24" fmla="*/ 133 w 455"/>
              <a:gd name="T25" fmla="*/ 66 h 448"/>
              <a:gd name="T26" fmla="*/ 133 w 455"/>
              <a:gd name="T27" fmla="*/ 77 h 448"/>
              <a:gd name="T28" fmla="*/ 158 w 455"/>
              <a:gd name="T29" fmla="*/ 93 h 448"/>
              <a:gd name="T30" fmla="*/ 180 w 455"/>
              <a:gd name="T31" fmla="*/ 119 h 448"/>
              <a:gd name="T32" fmla="*/ 187 w 455"/>
              <a:gd name="T33" fmla="*/ 143 h 448"/>
              <a:gd name="T34" fmla="*/ 176 w 455"/>
              <a:gd name="T35" fmla="*/ 174 h 448"/>
              <a:gd name="T36" fmla="*/ 158 w 455"/>
              <a:gd name="T37" fmla="*/ 193 h 448"/>
              <a:gd name="T38" fmla="*/ 132 w 455"/>
              <a:gd name="T39" fmla="*/ 208 h 448"/>
              <a:gd name="T40" fmla="*/ 103 w 455"/>
              <a:gd name="T41" fmla="*/ 216 h 448"/>
              <a:gd name="T42" fmla="*/ 71 w 455"/>
              <a:gd name="T43" fmla="*/ 215 h 448"/>
              <a:gd name="T44" fmla="*/ 41 w 455"/>
              <a:gd name="T45" fmla="*/ 205 h 448"/>
              <a:gd name="T46" fmla="*/ 16 w 455"/>
              <a:gd name="T47" fmla="*/ 183 h 448"/>
              <a:gd name="T48" fmla="*/ 0 w 455"/>
              <a:gd name="T49" fmla="*/ 152 h 448"/>
              <a:gd name="T50" fmla="*/ 3 w 455"/>
              <a:gd name="T51" fmla="*/ 119 h 448"/>
              <a:gd name="T52" fmla="*/ 20 w 455"/>
              <a:gd name="T53" fmla="*/ 90 h 448"/>
              <a:gd name="T54" fmla="*/ 38 w 455"/>
              <a:gd name="T55" fmla="*/ 66 h 448"/>
              <a:gd name="T56" fmla="*/ 61 w 455"/>
              <a:gd name="T57" fmla="*/ 47 h 448"/>
              <a:gd name="T58" fmla="*/ 93 w 455"/>
              <a:gd name="T59" fmla="*/ 25 h 448"/>
              <a:gd name="T60" fmla="*/ 131 w 455"/>
              <a:gd name="T61" fmla="*/ 11 h 448"/>
              <a:gd name="T62" fmla="*/ 175 w 455"/>
              <a:gd name="T63" fmla="*/ 2 h 448"/>
              <a:gd name="T64" fmla="*/ 227 w 455"/>
              <a:gd name="T65" fmla="*/ 0 h 448"/>
              <a:gd name="T66" fmla="*/ 288 w 455"/>
              <a:gd name="T67" fmla="*/ 4 h 448"/>
              <a:gd name="T68" fmla="*/ 340 w 455"/>
              <a:gd name="T69" fmla="*/ 17 h 448"/>
              <a:gd name="T70" fmla="*/ 383 w 455"/>
              <a:gd name="T71" fmla="*/ 38 h 448"/>
              <a:gd name="T72" fmla="*/ 417 w 455"/>
              <a:gd name="T73" fmla="*/ 65 h 448"/>
              <a:gd name="T74" fmla="*/ 440 w 455"/>
              <a:gd name="T75" fmla="*/ 95 h 448"/>
              <a:gd name="T76" fmla="*/ 453 w 455"/>
              <a:gd name="T77" fmla="*/ 129 h 448"/>
              <a:gd name="T78" fmla="*/ 455 w 455"/>
              <a:gd name="T79" fmla="*/ 165 h 448"/>
              <a:gd name="T80" fmla="*/ 444 w 455"/>
              <a:gd name="T81" fmla="*/ 203 h 448"/>
              <a:gd name="T82" fmla="*/ 420 w 455"/>
              <a:gd name="T83" fmla="*/ 241 h 448"/>
              <a:gd name="T84" fmla="*/ 385 w 455"/>
              <a:gd name="T85" fmla="*/ 278 h 448"/>
              <a:gd name="T86" fmla="*/ 334 w 455"/>
              <a:gd name="T87" fmla="*/ 312 h 448"/>
              <a:gd name="T88" fmla="*/ 288 w 455"/>
              <a:gd name="T89" fmla="*/ 336 h 448"/>
              <a:gd name="T90" fmla="*/ 265 w 455"/>
              <a:gd name="T91" fmla="*/ 353 h 448"/>
              <a:gd name="T92" fmla="*/ 253 w 455"/>
              <a:gd name="T93" fmla="*/ 373 h 448"/>
              <a:gd name="T94" fmla="*/ 246 w 455"/>
              <a:gd name="T95" fmla="*/ 396 h 448"/>
              <a:gd name="T96" fmla="*/ 242 w 455"/>
              <a:gd name="T97" fmla="*/ 421 h 448"/>
              <a:gd name="T98" fmla="*/ 238 w 455"/>
              <a:gd name="T99" fmla="*/ 448 h 448"/>
              <a:gd name="T100" fmla="*/ 180 w 455"/>
              <a:gd name="T101" fmla="*/ 427 h 448"/>
              <a:gd name="T102" fmla="*/ 183 w 455"/>
              <a:gd name="T103" fmla="*/ 396 h 448"/>
              <a:gd name="T104" fmla="*/ 189 w 455"/>
              <a:gd name="T105" fmla="*/ 363 h 448"/>
              <a:gd name="T106" fmla="*/ 198 w 455"/>
              <a:gd name="T107" fmla="*/ 330 h 448"/>
              <a:gd name="T108" fmla="*/ 214 w 455"/>
              <a:gd name="T109" fmla="*/ 298 h 448"/>
              <a:gd name="T110" fmla="*/ 229 w 455"/>
              <a:gd name="T111" fmla="*/ 278 h 44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55"/>
              <a:gd name="T169" fmla="*/ 0 h 448"/>
              <a:gd name="T170" fmla="*/ 455 w 455"/>
              <a:gd name="T171" fmla="*/ 448 h 44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55" h="448">
                <a:moveTo>
                  <a:pt x="229" y="278"/>
                </a:moveTo>
                <a:lnTo>
                  <a:pt x="234" y="272"/>
                </a:lnTo>
                <a:lnTo>
                  <a:pt x="241" y="263"/>
                </a:lnTo>
                <a:lnTo>
                  <a:pt x="246" y="254"/>
                </a:lnTo>
                <a:lnTo>
                  <a:pt x="253" y="246"/>
                </a:lnTo>
                <a:lnTo>
                  <a:pt x="257" y="238"/>
                </a:lnTo>
                <a:lnTo>
                  <a:pt x="262" y="229"/>
                </a:lnTo>
                <a:lnTo>
                  <a:pt x="266" y="218"/>
                </a:lnTo>
                <a:lnTo>
                  <a:pt x="270" y="209"/>
                </a:lnTo>
                <a:lnTo>
                  <a:pt x="274" y="200"/>
                </a:lnTo>
                <a:lnTo>
                  <a:pt x="277" y="191"/>
                </a:lnTo>
                <a:lnTo>
                  <a:pt x="280" y="181"/>
                </a:lnTo>
                <a:lnTo>
                  <a:pt x="281" y="172"/>
                </a:lnTo>
                <a:lnTo>
                  <a:pt x="283" y="162"/>
                </a:lnTo>
                <a:lnTo>
                  <a:pt x="283" y="153"/>
                </a:lnTo>
                <a:lnTo>
                  <a:pt x="283" y="142"/>
                </a:lnTo>
                <a:lnTo>
                  <a:pt x="283" y="134"/>
                </a:lnTo>
                <a:lnTo>
                  <a:pt x="282" y="125"/>
                </a:lnTo>
                <a:lnTo>
                  <a:pt x="280" y="117"/>
                </a:lnTo>
                <a:lnTo>
                  <a:pt x="277" y="107"/>
                </a:lnTo>
                <a:lnTo>
                  <a:pt x="274" y="100"/>
                </a:lnTo>
                <a:lnTo>
                  <a:pt x="270" y="92"/>
                </a:lnTo>
                <a:lnTo>
                  <a:pt x="265" y="85"/>
                </a:lnTo>
                <a:lnTo>
                  <a:pt x="260" y="79"/>
                </a:lnTo>
                <a:lnTo>
                  <a:pt x="253" y="71"/>
                </a:lnTo>
                <a:lnTo>
                  <a:pt x="246" y="66"/>
                </a:lnTo>
                <a:lnTo>
                  <a:pt x="238" y="61"/>
                </a:lnTo>
                <a:lnTo>
                  <a:pt x="229" y="58"/>
                </a:lnTo>
                <a:lnTo>
                  <a:pt x="219" y="55"/>
                </a:lnTo>
                <a:lnTo>
                  <a:pt x="209" y="53"/>
                </a:lnTo>
                <a:lnTo>
                  <a:pt x="197" y="51"/>
                </a:lnTo>
                <a:lnTo>
                  <a:pt x="186" y="51"/>
                </a:lnTo>
                <a:lnTo>
                  <a:pt x="175" y="51"/>
                </a:lnTo>
                <a:lnTo>
                  <a:pt x="166" y="53"/>
                </a:lnTo>
                <a:lnTo>
                  <a:pt x="159" y="54"/>
                </a:lnTo>
                <a:lnTo>
                  <a:pt x="150" y="56"/>
                </a:lnTo>
                <a:lnTo>
                  <a:pt x="143" y="60"/>
                </a:lnTo>
                <a:lnTo>
                  <a:pt x="137" y="61"/>
                </a:lnTo>
                <a:lnTo>
                  <a:pt x="133" y="66"/>
                </a:lnTo>
                <a:lnTo>
                  <a:pt x="131" y="68"/>
                </a:lnTo>
                <a:lnTo>
                  <a:pt x="131" y="73"/>
                </a:lnTo>
                <a:lnTo>
                  <a:pt x="133" y="77"/>
                </a:lnTo>
                <a:lnTo>
                  <a:pt x="138" y="81"/>
                </a:lnTo>
                <a:lnTo>
                  <a:pt x="146" y="85"/>
                </a:lnTo>
                <a:lnTo>
                  <a:pt x="158" y="93"/>
                </a:lnTo>
                <a:lnTo>
                  <a:pt x="167" y="102"/>
                </a:lnTo>
                <a:lnTo>
                  <a:pt x="175" y="110"/>
                </a:lnTo>
                <a:lnTo>
                  <a:pt x="180" y="119"/>
                </a:lnTo>
                <a:lnTo>
                  <a:pt x="183" y="127"/>
                </a:lnTo>
                <a:lnTo>
                  <a:pt x="186" y="136"/>
                </a:lnTo>
                <a:lnTo>
                  <a:pt x="187" y="143"/>
                </a:lnTo>
                <a:lnTo>
                  <a:pt x="184" y="160"/>
                </a:lnTo>
                <a:lnTo>
                  <a:pt x="181" y="168"/>
                </a:lnTo>
                <a:lnTo>
                  <a:pt x="176" y="174"/>
                </a:lnTo>
                <a:lnTo>
                  <a:pt x="170" y="182"/>
                </a:lnTo>
                <a:lnTo>
                  <a:pt x="165" y="188"/>
                </a:lnTo>
                <a:lnTo>
                  <a:pt x="158" y="193"/>
                </a:lnTo>
                <a:lnTo>
                  <a:pt x="150" y="198"/>
                </a:lnTo>
                <a:lnTo>
                  <a:pt x="141" y="204"/>
                </a:lnTo>
                <a:lnTo>
                  <a:pt x="132" y="208"/>
                </a:lnTo>
                <a:lnTo>
                  <a:pt x="123" y="211"/>
                </a:lnTo>
                <a:lnTo>
                  <a:pt x="112" y="214"/>
                </a:lnTo>
                <a:lnTo>
                  <a:pt x="103" y="216"/>
                </a:lnTo>
                <a:lnTo>
                  <a:pt x="93" y="217"/>
                </a:lnTo>
                <a:lnTo>
                  <a:pt x="83" y="217"/>
                </a:lnTo>
                <a:lnTo>
                  <a:pt x="71" y="215"/>
                </a:lnTo>
                <a:lnTo>
                  <a:pt x="61" y="214"/>
                </a:lnTo>
                <a:lnTo>
                  <a:pt x="51" y="210"/>
                </a:lnTo>
                <a:lnTo>
                  <a:pt x="41" y="205"/>
                </a:lnTo>
                <a:lnTo>
                  <a:pt x="32" y="198"/>
                </a:lnTo>
                <a:lnTo>
                  <a:pt x="23" y="192"/>
                </a:lnTo>
                <a:lnTo>
                  <a:pt x="16" y="183"/>
                </a:lnTo>
                <a:lnTo>
                  <a:pt x="8" y="173"/>
                </a:lnTo>
                <a:lnTo>
                  <a:pt x="2" y="160"/>
                </a:lnTo>
                <a:lnTo>
                  <a:pt x="0" y="152"/>
                </a:lnTo>
                <a:lnTo>
                  <a:pt x="0" y="139"/>
                </a:lnTo>
                <a:lnTo>
                  <a:pt x="2" y="129"/>
                </a:lnTo>
                <a:lnTo>
                  <a:pt x="3" y="119"/>
                </a:lnTo>
                <a:lnTo>
                  <a:pt x="8" y="108"/>
                </a:lnTo>
                <a:lnTo>
                  <a:pt x="14" y="97"/>
                </a:lnTo>
                <a:lnTo>
                  <a:pt x="20" y="90"/>
                </a:lnTo>
                <a:lnTo>
                  <a:pt x="25" y="82"/>
                </a:lnTo>
                <a:lnTo>
                  <a:pt x="31" y="74"/>
                </a:lnTo>
                <a:lnTo>
                  <a:pt x="38" y="66"/>
                </a:lnTo>
                <a:lnTo>
                  <a:pt x="45" y="60"/>
                </a:lnTo>
                <a:lnTo>
                  <a:pt x="53" y="52"/>
                </a:lnTo>
                <a:lnTo>
                  <a:pt x="61" y="47"/>
                </a:lnTo>
                <a:lnTo>
                  <a:pt x="72" y="38"/>
                </a:lnTo>
                <a:lnTo>
                  <a:pt x="83" y="32"/>
                </a:lnTo>
                <a:lnTo>
                  <a:pt x="93" y="25"/>
                </a:lnTo>
                <a:lnTo>
                  <a:pt x="104" y="21"/>
                </a:lnTo>
                <a:lnTo>
                  <a:pt x="117" y="16"/>
                </a:lnTo>
                <a:lnTo>
                  <a:pt x="131" y="11"/>
                </a:lnTo>
                <a:lnTo>
                  <a:pt x="144" y="8"/>
                </a:lnTo>
                <a:lnTo>
                  <a:pt x="159" y="5"/>
                </a:lnTo>
                <a:lnTo>
                  <a:pt x="175" y="2"/>
                </a:lnTo>
                <a:lnTo>
                  <a:pt x="192" y="1"/>
                </a:lnTo>
                <a:lnTo>
                  <a:pt x="209" y="0"/>
                </a:lnTo>
                <a:lnTo>
                  <a:pt x="227" y="0"/>
                </a:lnTo>
                <a:lnTo>
                  <a:pt x="246" y="1"/>
                </a:lnTo>
                <a:lnTo>
                  <a:pt x="266" y="2"/>
                </a:lnTo>
                <a:lnTo>
                  <a:pt x="288" y="4"/>
                </a:lnTo>
                <a:lnTo>
                  <a:pt x="305" y="8"/>
                </a:lnTo>
                <a:lnTo>
                  <a:pt x="323" y="12"/>
                </a:lnTo>
                <a:lnTo>
                  <a:pt x="340" y="17"/>
                </a:lnTo>
                <a:lnTo>
                  <a:pt x="355" y="23"/>
                </a:lnTo>
                <a:lnTo>
                  <a:pt x="370" y="31"/>
                </a:lnTo>
                <a:lnTo>
                  <a:pt x="383" y="38"/>
                </a:lnTo>
                <a:lnTo>
                  <a:pt x="396" y="47"/>
                </a:lnTo>
                <a:lnTo>
                  <a:pt x="406" y="55"/>
                </a:lnTo>
                <a:lnTo>
                  <a:pt x="417" y="65"/>
                </a:lnTo>
                <a:lnTo>
                  <a:pt x="426" y="74"/>
                </a:lnTo>
                <a:lnTo>
                  <a:pt x="433" y="84"/>
                </a:lnTo>
                <a:lnTo>
                  <a:pt x="440" y="95"/>
                </a:lnTo>
                <a:lnTo>
                  <a:pt x="446" y="106"/>
                </a:lnTo>
                <a:lnTo>
                  <a:pt x="450" y="117"/>
                </a:lnTo>
                <a:lnTo>
                  <a:pt x="453" y="129"/>
                </a:lnTo>
                <a:lnTo>
                  <a:pt x="455" y="140"/>
                </a:lnTo>
                <a:lnTo>
                  <a:pt x="455" y="153"/>
                </a:lnTo>
                <a:lnTo>
                  <a:pt x="455" y="165"/>
                </a:lnTo>
                <a:lnTo>
                  <a:pt x="452" y="177"/>
                </a:lnTo>
                <a:lnTo>
                  <a:pt x="448" y="191"/>
                </a:lnTo>
                <a:lnTo>
                  <a:pt x="444" y="203"/>
                </a:lnTo>
                <a:lnTo>
                  <a:pt x="437" y="216"/>
                </a:lnTo>
                <a:lnTo>
                  <a:pt x="430" y="229"/>
                </a:lnTo>
                <a:lnTo>
                  <a:pt x="420" y="241"/>
                </a:lnTo>
                <a:lnTo>
                  <a:pt x="410" y="253"/>
                </a:lnTo>
                <a:lnTo>
                  <a:pt x="397" y="265"/>
                </a:lnTo>
                <a:lnTo>
                  <a:pt x="385" y="278"/>
                </a:lnTo>
                <a:lnTo>
                  <a:pt x="369" y="289"/>
                </a:lnTo>
                <a:lnTo>
                  <a:pt x="353" y="301"/>
                </a:lnTo>
                <a:lnTo>
                  <a:pt x="334" y="312"/>
                </a:lnTo>
                <a:lnTo>
                  <a:pt x="315" y="324"/>
                </a:lnTo>
                <a:lnTo>
                  <a:pt x="299" y="330"/>
                </a:lnTo>
                <a:lnTo>
                  <a:pt x="288" y="336"/>
                </a:lnTo>
                <a:lnTo>
                  <a:pt x="277" y="342"/>
                </a:lnTo>
                <a:lnTo>
                  <a:pt x="270" y="347"/>
                </a:lnTo>
                <a:lnTo>
                  <a:pt x="265" y="353"/>
                </a:lnTo>
                <a:lnTo>
                  <a:pt x="260" y="359"/>
                </a:lnTo>
                <a:lnTo>
                  <a:pt x="256" y="365"/>
                </a:lnTo>
                <a:lnTo>
                  <a:pt x="253" y="373"/>
                </a:lnTo>
                <a:lnTo>
                  <a:pt x="249" y="380"/>
                </a:lnTo>
                <a:lnTo>
                  <a:pt x="247" y="387"/>
                </a:lnTo>
                <a:lnTo>
                  <a:pt x="246" y="396"/>
                </a:lnTo>
                <a:lnTo>
                  <a:pt x="244" y="404"/>
                </a:lnTo>
                <a:lnTo>
                  <a:pt x="243" y="413"/>
                </a:lnTo>
                <a:lnTo>
                  <a:pt x="242" y="421"/>
                </a:lnTo>
                <a:lnTo>
                  <a:pt x="240" y="431"/>
                </a:lnTo>
                <a:lnTo>
                  <a:pt x="239" y="439"/>
                </a:lnTo>
                <a:lnTo>
                  <a:pt x="238" y="448"/>
                </a:lnTo>
                <a:lnTo>
                  <a:pt x="179" y="448"/>
                </a:lnTo>
                <a:lnTo>
                  <a:pt x="179" y="437"/>
                </a:lnTo>
                <a:lnTo>
                  <a:pt x="180" y="427"/>
                </a:lnTo>
                <a:lnTo>
                  <a:pt x="180" y="416"/>
                </a:lnTo>
                <a:lnTo>
                  <a:pt x="181" y="405"/>
                </a:lnTo>
                <a:lnTo>
                  <a:pt x="183" y="396"/>
                </a:lnTo>
                <a:lnTo>
                  <a:pt x="184" y="385"/>
                </a:lnTo>
                <a:lnTo>
                  <a:pt x="187" y="374"/>
                </a:lnTo>
                <a:lnTo>
                  <a:pt x="189" y="363"/>
                </a:lnTo>
                <a:lnTo>
                  <a:pt x="192" y="352"/>
                </a:lnTo>
                <a:lnTo>
                  <a:pt x="194" y="342"/>
                </a:lnTo>
                <a:lnTo>
                  <a:pt x="198" y="330"/>
                </a:lnTo>
                <a:lnTo>
                  <a:pt x="203" y="320"/>
                </a:lnTo>
                <a:lnTo>
                  <a:pt x="208" y="310"/>
                </a:lnTo>
                <a:lnTo>
                  <a:pt x="214" y="298"/>
                </a:lnTo>
                <a:lnTo>
                  <a:pt x="221" y="289"/>
                </a:lnTo>
                <a:lnTo>
                  <a:pt x="229" y="278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90" name="Freeform 70"/>
          <p:cNvSpPr>
            <a:spLocks noChangeArrowheads="1"/>
          </p:cNvSpPr>
          <p:nvPr/>
        </p:nvSpPr>
        <p:spPr bwMode="auto">
          <a:xfrm>
            <a:off x="6289675" y="1473200"/>
            <a:ext cx="285750" cy="246063"/>
          </a:xfrm>
          <a:custGeom>
            <a:avLst/>
            <a:gdLst>
              <a:gd name="T0" fmla="*/ 103 w 180"/>
              <a:gd name="T1" fmla="*/ 0 h 155"/>
              <a:gd name="T2" fmla="*/ 123 w 180"/>
              <a:gd name="T3" fmla="*/ 5 h 155"/>
              <a:gd name="T4" fmla="*/ 140 w 180"/>
              <a:gd name="T5" fmla="*/ 13 h 155"/>
              <a:gd name="T6" fmla="*/ 154 w 180"/>
              <a:gd name="T7" fmla="*/ 23 h 155"/>
              <a:gd name="T8" fmla="*/ 166 w 180"/>
              <a:gd name="T9" fmla="*/ 35 h 155"/>
              <a:gd name="T10" fmla="*/ 173 w 180"/>
              <a:gd name="T11" fmla="*/ 49 h 155"/>
              <a:gd name="T12" fmla="*/ 178 w 180"/>
              <a:gd name="T13" fmla="*/ 64 h 155"/>
              <a:gd name="T14" fmla="*/ 180 w 180"/>
              <a:gd name="T15" fmla="*/ 79 h 155"/>
              <a:gd name="T16" fmla="*/ 180 w 180"/>
              <a:gd name="T17" fmla="*/ 94 h 155"/>
              <a:gd name="T18" fmla="*/ 177 w 180"/>
              <a:gd name="T19" fmla="*/ 107 h 155"/>
              <a:gd name="T20" fmla="*/ 170 w 180"/>
              <a:gd name="T21" fmla="*/ 120 h 155"/>
              <a:gd name="T22" fmla="*/ 160 w 180"/>
              <a:gd name="T23" fmla="*/ 132 h 155"/>
              <a:gd name="T24" fmla="*/ 147 w 180"/>
              <a:gd name="T25" fmla="*/ 142 h 155"/>
              <a:gd name="T26" fmla="*/ 131 w 180"/>
              <a:gd name="T27" fmla="*/ 151 h 155"/>
              <a:gd name="T28" fmla="*/ 112 w 180"/>
              <a:gd name="T29" fmla="*/ 155 h 155"/>
              <a:gd name="T30" fmla="*/ 89 w 180"/>
              <a:gd name="T31" fmla="*/ 155 h 155"/>
              <a:gd name="T32" fmla="*/ 67 w 180"/>
              <a:gd name="T33" fmla="*/ 154 h 155"/>
              <a:gd name="T34" fmla="*/ 50 w 180"/>
              <a:gd name="T35" fmla="*/ 149 h 155"/>
              <a:gd name="T36" fmla="*/ 36 w 180"/>
              <a:gd name="T37" fmla="*/ 140 h 155"/>
              <a:gd name="T38" fmla="*/ 23 w 180"/>
              <a:gd name="T39" fmla="*/ 131 h 155"/>
              <a:gd name="T40" fmla="*/ 13 w 180"/>
              <a:gd name="T41" fmla="*/ 120 h 155"/>
              <a:gd name="T42" fmla="*/ 7 w 180"/>
              <a:gd name="T43" fmla="*/ 107 h 155"/>
              <a:gd name="T44" fmla="*/ 2 w 180"/>
              <a:gd name="T45" fmla="*/ 95 h 155"/>
              <a:gd name="T46" fmla="*/ 0 w 180"/>
              <a:gd name="T47" fmla="*/ 80 h 155"/>
              <a:gd name="T48" fmla="*/ 0 w 180"/>
              <a:gd name="T49" fmla="*/ 66 h 155"/>
              <a:gd name="T50" fmla="*/ 3 w 180"/>
              <a:gd name="T51" fmla="*/ 53 h 155"/>
              <a:gd name="T52" fmla="*/ 10 w 180"/>
              <a:gd name="T53" fmla="*/ 40 h 155"/>
              <a:gd name="T54" fmla="*/ 20 w 180"/>
              <a:gd name="T55" fmla="*/ 28 h 155"/>
              <a:gd name="T56" fmla="*/ 30 w 180"/>
              <a:gd name="T57" fmla="*/ 18 h 155"/>
              <a:gd name="T58" fmla="*/ 45 w 180"/>
              <a:gd name="T59" fmla="*/ 8 h 155"/>
              <a:gd name="T60" fmla="*/ 62 w 180"/>
              <a:gd name="T61" fmla="*/ 4 h 155"/>
              <a:gd name="T62" fmla="*/ 82 w 180"/>
              <a:gd name="T63" fmla="*/ 0 h 155"/>
              <a:gd name="T64" fmla="*/ 92 w 180"/>
              <a:gd name="T65" fmla="*/ 0 h 15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0"/>
              <a:gd name="T100" fmla="*/ 0 h 155"/>
              <a:gd name="T101" fmla="*/ 180 w 180"/>
              <a:gd name="T102" fmla="*/ 155 h 15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0" h="155">
                <a:moveTo>
                  <a:pt x="92" y="0"/>
                </a:moveTo>
                <a:lnTo>
                  <a:pt x="103" y="0"/>
                </a:lnTo>
                <a:lnTo>
                  <a:pt x="114" y="3"/>
                </a:lnTo>
                <a:lnTo>
                  <a:pt x="123" y="5"/>
                </a:lnTo>
                <a:lnTo>
                  <a:pt x="132" y="8"/>
                </a:lnTo>
                <a:lnTo>
                  <a:pt x="140" y="13"/>
                </a:lnTo>
                <a:lnTo>
                  <a:pt x="148" y="18"/>
                </a:lnTo>
                <a:lnTo>
                  <a:pt x="154" y="23"/>
                </a:lnTo>
                <a:lnTo>
                  <a:pt x="159" y="29"/>
                </a:lnTo>
                <a:lnTo>
                  <a:pt x="166" y="35"/>
                </a:lnTo>
                <a:lnTo>
                  <a:pt x="170" y="43"/>
                </a:lnTo>
                <a:lnTo>
                  <a:pt x="173" y="49"/>
                </a:lnTo>
                <a:lnTo>
                  <a:pt x="177" y="56"/>
                </a:lnTo>
                <a:lnTo>
                  <a:pt x="178" y="64"/>
                </a:lnTo>
                <a:lnTo>
                  <a:pt x="180" y="71"/>
                </a:lnTo>
                <a:lnTo>
                  <a:pt x="180" y="79"/>
                </a:lnTo>
                <a:lnTo>
                  <a:pt x="180" y="85"/>
                </a:lnTo>
                <a:lnTo>
                  <a:pt x="180" y="94"/>
                </a:lnTo>
                <a:lnTo>
                  <a:pt x="178" y="100"/>
                </a:lnTo>
                <a:lnTo>
                  <a:pt x="177" y="107"/>
                </a:lnTo>
                <a:lnTo>
                  <a:pt x="173" y="115"/>
                </a:lnTo>
                <a:lnTo>
                  <a:pt x="170" y="120"/>
                </a:lnTo>
                <a:lnTo>
                  <a:pt x="166" y="126"/>
                </a:lnTo>
                <a:lnTo>
                  <a:pt x="160" y="132"/>
                </a:lnTo>
                <a:lnTo>
                  <a:pt x="154" y="137"/>
                </a:lnTo>
                <a:lnTo>
                  <a:pt x="147" y="142"/>
                </a:lnTo>
                <a:lnTo>
                  <a:pt x="139" y="146"/>
                </a:lnTo>
                <a:lnTo>
                  <a:pt x="131" y="151"/>
                </a:lnTo>
                <a:lnTo>
                  <a:pt x="121" y="154"/>
                </a:lnTo>
                <a:lnTo>
                  <a:pt x="112" y="155"/>
                </a:lnTo>
                <a:lnTo>
                  <a:pt x="100" y="155"/>
                </a:lnTo>
                <a:lnTo>
                  <a:pt x="89" y="155"/>
                </a:lnTo>
                <a:lnTo>
                  <a:pt x="76" y="155"/>
                </a:lnTo>
                <a:lnTo>
                  <a:pt x="67" y="154"/>
                </a:lnTo>
                <a:lnTo>
                  <a:pt x="58" y="152"/>
                </a:lnTo>
                <a:lnTo>
                  <a:pt x="50" y="149"/>
                </a:lnTo>
                <a:lnTo>
                  <a:pt x="42" y="145"/>
                </a:lnTo>
                <a:lnTo>
                  <a:pt x="36" y="140"/>
                </a:lnTo>
                <a:lnTo>
                  <a:pt x="29" y="136"/>
                </a:lnTo>
                <a:lnTo>
                  <a:pt x="23" y="131"/>
                </a:lnTo>
                <a:lnTo>
                  <a:pt x="18" y="125"/>
                </a:lnTo>
                <a:lnTo>
                  <a:pt x="13" y="120"/>
                </a:lnTo>
                <a:lnTo>
                  <a:pt x="9" y="115"/>
                </a:lnTo>
                <a:lnTo>
                  <a:pt x="7" y="107"/>
                </a:lnTo>
                <a:lnTo>
                  <a:pt x="3" y="100"/>
                </a:lnTo>
                <a:lnTo>
                  <a:pt x="2" y="95"/>
                </a:lnTo>
                <a:lnTo>
                  <a:pt x="0" y="87"/>
                </a:lnTo>
                <a:lnTo>
                  <a:pt x="0" y="80"/>
                </a:lnTo>
                <a:lnTo>
                  <a:pt x="0" y="74"/>
                </a:lnTo>
                <a:lnTo>
                  <a:pt x="0" y="66"/>
                </a:lnTo>
                <a:lnTo>
                  <a:pt x="2" y="60"/>
                </a:lnTo>
                <a:lnTo>
                  <a:pt x="3" y="53"/>
                </a:lnTo>
                <a:lnTo>
                  <a:pt x="7" y="45"/>
                </a:lnTo>
                <a:lnTo>
                  <a:pt x="10" y="40"/>
                </a:lnTo>
                <a:lnTo>
                  <a:pt x="14" y="34"/>
                </a:lnTo>
                <a:lnTo>
                  <a:pt x="20" y="28"/>
                </a:lnTo>
                <a:lnTo>
                  <a:pt x="23" y="22"/>
                </a:lnTo>
                <a:lnTo>
                  <a:pt x="30" y="18"/>
                </a:lnTo>
                <a:lnTo>
                  <a:pt x="36" y="13"/>
                </a:lnTo>
                <a:lnTo>
                  <a:pt x="45" y="8"/>
                </a:lnTo>
                <a:lnTo>
                  <a:pt x="53" y="6"/>
                </a:lnTo>
                <a:lnTo>
                  <a:pt x="62" y="4"/>
                </a:lnTo>
                <a:lnTo>
                  <a:pt x="72" y="2"/>
                </a:lnTo>
                <a:lnTo>
                  <a:pt x="82" y="0"/>
                </a:lnTo>
                <a:lnTo>
                  <a:pt x="92" y="0"/>
                </a:lnTo>
                <a:close/>
              </a:path>
            </a:pathLst>
          </a:custGeom>
          <a:solidFill>
            <a:srgbClr val="FFFF14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91" name="Freeform 71"/>
          <p:cNvSpPr>
            <a:spLocks noChangeArrowheads="1"/>
          </p:cNvSpPr>
          <p:nvPr/>
        </p:nvSpPr>
        <p:spPr bwMode="auto">
          <a:xfrm>
            <a:off x="6072188" y="690563"/>
            <a:ext cx="720725" cy="711200"/>
          </a:xfrm>
          <a:custGeom>
            <a:avLst/>
            <a:gdLst>
              <a:gd name="T0" fmla="*/ 240 w 454"/>
              <a:gd name="T1" fmla="*/ 264 h 448"/>
              <a:gd name="T2" fmla="*/ 258 w 454"/>
              <a:gd name="T3" fmla="*/ 238 h 448"/>
              <a:gd name="T4" fmla="*/ 271 w 454"/>
              <a:gd name="T5" fmla="*/ 209 h 448"/>
              <a:gd name="T6" fmla="*/ 279 w 454"/>
              <a:gd name="T7" fmla="*/ 181 h 448"/>
              <a:gd name="T8" fmla="*/ 283 w 454"/>
              <a:gd name="T9" fmla="*/ 153 h 448"/>
              <a:gd name="T10" fmla="*/ 282 w 454"/>
              <a:gd name="T11" fmla="*/ 126 h 448"/>
              <a:gd name="T12" fmla="*/ 274 w 454"/>
              <a:gd name="T13" fmla="*/ 101 h 448"/>
              <a:gd name="T14" fmla="*/ 259 w 454"/>
              <a:gd name="T15" fmla="*/ 80 h 448"/>
              <a:gd name="T16" fmla="*/ 237 w 454"/>
              <a:gd name="T17" fmla="*/ 63 h 448"/>
              <a:gd name="T18" fmla="*/ 209 w 454"/>
              <a:gd name="T19" fmla="*/ 53 h 448"/>
              <a:gd name="T20" fmla="*/ 174 w 454"/>
              <a:gd name="T21" fmla="*/ 52 h 448"/>
              <a:gd name="T22" fmla="*/ 150 w 454"/>
              <a:gd name="T23" fmla="*/ 57 h 448"/>
              <a:gd name="T24" fmla="*/ 133 w 454"/>
              <a:gd name="T25" fmla="*/ 67 h 448"/>
              <a:gd name="T26" fmla="*/ 133 w 454"/>
              <a:gd name="T27" fmla="*/ 77 h 448"/>
              <a:gd name="T28" fmla="*/ 157 w 454"/>
              <a:gd name="T29" fmla="*/ 94 h 448"/>
              <a:gd name="T30" fmla="*/ 181 w 454"/>
              <a:gd name="T31" fmla="*/ 120 h 448"/>
              <a:gd name="T32" fmla="*/ 187 w 454"/>
              <a:gd name="T33" fmla="*/ 144 h 448"/>
              <a:gd name="T34" fmla="*/ 176 w 454"/>
              <a:gd name="T35" fmla="*/ 176 h 448"/>
              <a:gd name="T36" fmla="*/ 158 w 454"/>
              <a:gd name="T37" fmla="*/ 194 h 448"/>
              <a:gd name="T38" fmla="*/ 133 w 454"/>
              <a:gd name="T39" fmla="*/ 208 h 448"/>
              <a:gd name="T40" fmla="*/ 102 w 454"/>
              <a:gd name="T41" fmla="*/ 216 h 448"/>
              <a:gd name="T42" fmla="*/ 71 w 454"/>
              <a:gd name="T43" fmla="*/ 215 h 448"/>
              <a:gd name="T44" fmla="*/ 42 w 454"/>
              <a:gd name="T45" fmla="*/ 206 h 448"/>
              <a:gd name="T46" fmla="*/ 15 w 454"/>
              <a:gd name="T47" fmla="*/ 183 h 448"/>
              <a:gd name="T48" fmla="*/ 0 w 454"/>
              <a:gd name="T49" fmla="*/ 152 h 448"/>
              <a:gd name="T50" fmla="*/ 3 w 454"/>
              <a:gd name="T51" fmla="*/ 119 h 448"/>
              <a:gd name="T52" fmla="*/ 19 w 454"/>
              <a:gd name="T53" fmla="*/ 90 h 448"/>
              <a:gd name="T54" fmla="*/ 39 w 454"/>
              <a:gd name="T55" fmla="*/ 68 h 448"/>
              <a:gd name="T56" fmla="*/ 63 w 454"/>
              <a:gd name="T57" fmla="*/ 45 h 448"/>
              <a:gd name="T58" fmla="*/ 92 w 454"/>
              <a:gd name="T59" fmla="*/ 26 h 448"/>
              <a:gd name="T60" fmla="*/ 130 w 454"/>
              <a:gd name="T61" fmla="*/ 12 h 448"/>
              <a:gd name="T62" fmla="*/ 174 w 454"/>
              <a:gd name="T63" fmla="*/ 3 h 448"/>
              <a:gd name="T64" fmla="*/ 227 w 454"/>
              <a:gd name="T65" fmla="*/ 0 h 448"/>
              <a:gd name="T66" fmla="*/ 287 w 454"/>
              <a:gd name="T67" fmla="*/ 6 h 448"/>
              <a:gd name="T68" fmla="*/ 340 w 454"/>
              <a:gd name="T69" fmla="*/ 18 h 448"/>
              <a:gd name="T70" fmla="*/ 384 w 454"/>
              <a:gd name="T71" fmla="*/ 38 h 448"/>
              <a:gd name="T72" fmla="*/ 416 w 454"/>
              <a:gd name="T73" fmla="*/ 65 h 448"/>
              <a:gd name="T74" fmla="*/ 440 w 454"/>
              <a:gd name="T75" fmla="*/ 96 h 448"/>
              <a:gd name="T76" fmla="*/ 453 w 454"/>
              <a:gd name="T77" fmla="*/ 130 h 448"/>
              <a:gd name="T78" fmla="*/ 454 w 454"/>
              <a:gd name="T79" fmla="*/ 166 h 448"/>
              <a:gd name="T80" fmla="*/ 444 w 454"/>
              <a:gd name="T81" fmla="*/ 203 h 448"/>
              <a:gd name="T82" fmla="*/ 421 w 454"/>
              <a:gd name="T83" fmla="*/ 242 h 448"/>
              <a:gd name="T84" fmla="*/ 385 w 454"/>
              <a:gd name="T85" fmla="*/ 279 h 448"/>
              <a:gd name="T86" fmla="*/ 336 w 454"/>
              <a:gd name="T87" fmla="*/ 313 h 448"/>
              <a:gd name="T88" fmla="*/ 288 w 454"/>
              <a:gd name="T89" fmla="*/ 337 h 448"/>
              <a:gd name="T90" fmla="*/ 265 w 454"/>
              <a:gd name="T91" fmla="*/ 353 h 448"/>
              <a:gd name="T92" fmla="*/ 253 w 454"/>
              <a:gd name="T93" fmla="*/ 373 h 448"/>
              <a:gd name="T94" fmla="*/ 245 w 454"/>
              <a:gd name="T95" fmla="*/ 396 h 448"/>
              <a:gd name="T96" fmla="*/ 241 w 454"/>
              <a:gd name="T97" fmla="*/ 422 h 448"/>
              <a:gd name="T98" fmla="*/ 237 w 454"/>
              <a:gd name="T99" fmla="*/ 448 h 448"/>
              <a:gd name="T100" fmla="*/ 179 w 454"/>
              <a:gd name="T101" fmla="*/ 429 h 448"/>
              <a:gd name="T102" fmla="*/ 183 w 454"/>
              <a:gd name="T103" fmla="*/ 396 h 448"/>
              <a:gd name="T104" fmla="*/ 188 w 454"/>
              <a:gd name="T105" fmla="*/ 364 h 448"/>
              <a:gd name="T106" fmla="*/ 199 w 454"/>
              <a:gd name="T107" fmla="*/ 330 h 448"/>
              <a:gd name="T108" fmla="*/ 214 w 454"/>
              <a:gd name="T109" fmla="*/ 299 h 448"/>
              <a:gd name="T110" fmla="*/ 228 w 454"/>
              <a:gd name="T111" fmla="*/ 279 h 44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54"/>
              <a:gd name="T169" fmla="*/ 0 h 448"/>
              <a:gd name="T170" fmla="*/ 454 w 454"/>
              <a:gd name="T171" fmla="*/ 448 h 44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54" h="448">
                <a:moveTo>
                  <a:pt x="228" y="279"/>
                </a:moveTo>
                <a:lnTo>
                  <a:pt x="235" y="272"/>
                </a:lnTo>
                <a:lnTo>
                  <a:pt x="240" y="264"/>
                </a:lnTo>
                <a:lnTo>
                  <a:pt x="247" y="256"/>
                </a:lnTo>
                <a:lnTo>
                  <a:pt x="252" y="247"/>
                </a:lnTo>
                <a:lnTo>
                  <a:pt x="258" y="238"/>
                </a:lnTo>
                <a:lnTo>
                  <a:pt x="262" y="228"/>
                </a:lnTo>
                <a:lnTo>
                  <a:pt x="267" y="218"/>
                </a:lnTo>
                <a:lnTo>
                  <a:pt x="271" y="209"/>
                </a:lnTo>
                <a:lnTo>
                  <a:pt x="274" y="201"/>
                </a:lnTo>
                <a:lnTo>
                  <a:pt x="277" y="192"/>
                </a:lnTo>
                <a:lnTo>
                  <a:pt x="279" y="181"/>
                </a:lnTo>
                <a:lnTo>
                  <a:pt x="281" y="172"/>
                </a:lnTo>
                <a:lnTo>
                  <a:pt x="282" y="162"/>
                </a:lnTo>
                <a:lnTo>
                  <a:pt x="283" y="153"/>
                </a:lnTo>
                <a:lnTo>
                  <a:pt x="283" y="143"/>
                </a:lnTo>
                <a:lnTo>
                  <a:pt x="282" y="134"/>
                </a:lnTo>
                <a:lnTo>
                  <a:pt x="282" y="126"/>
                </a:lnTo>
                <a:lnTo>
                  <a:pt x="280" y="117"/>
                </a:lnTo>
                <a:lnTo>
                  <a:pt x="277" y="108"/>
                </a:lnTo>
                <a:lnTo>
                  <a:pt x="274" y="101"/>
                </a:lnTo>
                <a:lnTo>
                  <a:pt x="270" y="92"/>
                </a:lnTo>
                <a:lnTo>
                  <a:pt x="265" y="86"/>
                </a:lnTo>
                <a:lnTo>
                  <a:pt x="259" y="80"/>
                </a:lnTo>
                <a:lnTo>
                  <a:pt x="253" y="72"/>
                </a:lnTo>
                <a:lnTo>
                  <a:pt x="246" y="68"/>
                </a:lnTo>
                <a:lnTo>
                  <a:pt x="237" y="63"/>
                </a:lnTo>
                <a:lnTo>
                  <a:pt x="230" y="58"/>
                </a:lnTo>
                <a:lnTo>
                  <a:pt x="219" y="55"/>
                </a:lnTo>
                <a:lnTo>
                  <a:pt x="209" y="53"/>
                </a:lnTo>
                <a:lnTo>
                  <a:pt x="199" y="52"/>
                </a:lnTo>
                <a:lnTo>
                  <a:pt x="185" y="51"/>
                </a:lnTo>
                <a:lnTo>
                  <a:pt x="174" y="52"/>
                </a:lnTo>
                <a:lnTo>
                  <a:pt x="166" y="53"/>
                </a:lnTo>
                <a:lnTo>
                  <a:pt x="159" y="55"/>
                </a:lnTo>
                <a:lnTo>
                  <a:pt x="150" y="57"/>
                </a:lnTo>
                <a:lnTo>
                  <a:pt x="144" y="59"/>
                </a:lnTo>
                <a:lnTo>
                  <a:pt x="137" y="63"/>
                </a:lnTo>
                <a:lnTo>
                  <a:pt x="133" y="67"/>
                </a:lnTo>
                <a:lnTo>
                  <a:pt x="132" y="69"/>
                </a:lnTo>
                <a:lnTo>
                  <a:pt x="131" y="74"/>
                </a:lnTo>
                <a:lnTo>
                  <a:pt x="133" y="77"/>
                </a:lnTo>
                <a:lnTo>
                  <a:pt x="138" y="81"/>
                </a:lnTo>
                <a:lnTo>
                  <a:pt x="146" y="86"/>
                </a:lnTo>
                <a:lnTo>
                  <a:pt x="157" y="94"/>
                </a:lnTo>
                <a:lnTo>
                  <a:pt x="167" y="103"/>
                </a:lnTo>
                <a:lnTo>
                  <a:pt x="174" y="111"/>
                </a:lnTo>
                <a:lnTo>
                  <a:pt x="181" y="120"/>
                </a:lnTo>
                <a:lnTo>
                  <a:pt x="184" y="127"/>
                </a:lnTo>
                <a:lnTo>
                  <a:pt x="186" y="137"/>
                </a:lnTo>
                <a:lnTo>
                  <a:pt x="187" y="144"/>
                </a:lnTo>
                <a:lnTo>
                  <a:pt x="184" y="161"/>
                </a:lnTo>
                <a:lnTo>
                  <a:pt x="182" y="169"/>
                </a:lnTo>
                <a:lnTo>
                  <a:pt x="176" y="176"/>
                </a:lnTo>
                <a:lnTo>
                  <a:pt x="171" y="182"/>
                </a:lnTo>
                <a:lnTo>
                  <a:pt x="164" y="189"/>
                </a:lnTo>
                <a:lnTo>
                  <a:pt x="158" y="194"/>
                </a:lnTo>
                <a:lnTo>
                  <a:pt x="150" y="200"/>
                </a:lnTo>
                <a:lnTo>
                  <a:pt x="142" y="204"/>
                </a:lnTo>
                <a:lnTo>
                  <a:pt x="133" y="208"/>
                </a:lnTo>
                <a:lnTo>
                  <a:pt x="123" y="213"/>
                </a:lnTo>
                <a:lnTo>
                  <a:pt x="113" y="214"/>
                </a:lnTo>
                <a:lnTo>
                  <a:pt x="102" y="216"/>
                </a:lnTo>
                <a:lnTo>
                  <a:pt x="92" y="217"/>
                </a:lnTo>
                <a:lnTo>
                  <a:pt x="82" y="217"/>
                </a:lnTo>
                <a:lnTo>
                  <a:pt x="71" y="215"/>
                </a:lnTo>
                <a:lnTo>
                  <a:pt x="61" y="213"/>
                </a:lnTo>
                <a:lnTo>
                  <a:pt x="51" y="211"/>
                </a:lnTo>
                <a:lnTo>
                  <a:pt x="42" y="206"/>
                </a:lnTo>
                <a:lnTo>
                  <a:pt x="31" y="200"/>
                </a:lnTo>
                <a:lnTo>
                  <a:pt x="24" y="193"/>
                </a:lnTo>
                <a:lnTo>
                  <a:pt x="15" y="183"/>
                </a:lnTo>
                <a:lnTo>
                  <a:pt x="9" y="173"/>
                </a:lnTo>
                <a:lnTo>
                  <a:pt x="2" y="161"/>
                </a:lnTo>
                <a:lnTo>
                  <a:pt x="0" y="152"/>
                </a:lnTo>
                <a:lnTo>
                  <a:pt x="0" y="140"/>
                </a:lnTo>
                <a:lnTo>
                  <a:pt x="1" y="130"/>
                </a:lnTo>
                <a:lnTo>
                  <a:pt x="3" y="119"/>
                </a:lnTo>
                <a:lnTo>
                  <a:pt x="9" y="109"/>
                </a:lnTo>
                <a:lnTo>
                  <a:pt x="14" y="99"/>
                </a:lnTo>
                <a:lnTo>
                  <a:pt x="19" y="90"/>
                </a:lnTo>
                <a:lnTo>
                  <a:pt x="25" y="81"/>
                </a:lnTo>
                <a:lnTo>
                  <a:pt x="31" y="74"/>
                </a:lnTo>
                <a:lnTo>
                  <a:pt x="39" y="68"/>
                </a:lnTo>
                <a:lnTo>
                  <a:pt x="46" y="59"/>
                </a:lnTo>
                <a:lnTo>
                  <a:pt x="53" y="52"/>
                </a:lnTo>
                <a:lnTo>
                  <a:pt x="63" y="45"/>
                </a:lnTo>
                <a:lnTo>
                  <a:pt x="71" y="40"/>
                </a:lnTo>
                <a:lnTo>
                  <a:pt x="82" y="33"/>
                </a:lnTo>
                <a:lnTo>
                  <a:pt x="92" y="26"/>
                </a:lnTo>
                <a:lnTo>
                  <a:pt x="104" y="22"/>
                </a:lnTo>
                <a:lnTo>
                  <a:pt x="117" y="16"/>
                </a:lnTo>
                <a:lnTo>
                  <a:pt x="130" y="12"/>
                </a:lnTo>
                <a:lnTo>
                  <a:pt x="144" y="9"/>
                </a:lnTo>
                <a:lnTo>
                  <a:pt x="159" y="6"/>
                </a:lnTo>
                <a:lnTo>
                  <a:pt x="174" y="3"/>
                </a:lnTo>
                <a:lnTo>
                  <a:pt x="192" y="1"/>
                </a:lnTo>
                <a:lnTo>
                  <a:pt x="209" y="0"/>
                </a:lnTo>
                <a:lnTo>
                  <a:pt x="227" y="0"/>
                </a:lnTo>
                <a:lnTo>
                  <a:pt x="246" y="1"/>
                </a:lnTo>
                <a:lnTo>
                  <a:pt x="267" y="3"/>
                </a:lnTo>
                <a:lnTo>
                  <a:pt x="287" y="6"/>
                </a:lnTo>
                <a:lnTo>
                  <a:pt x="306" y="9"/>
                </a:lnTo>
                <a:lnTo>
                  <a:pt x="324" y="12"/>
                </a:lnTo>
                <a:lnTo>
                  <a:pt x="340" y="18"/>
                </a:lnTo>
                <a:lnTo>
                  <a:pt x="355" y="24"/>
                </a:lnTo>
                <a:lnTo>
                  <a:pt x="370" y="31"/>
                </a:lnTo>
                <a:lnTo>
                  <a:pt x="384" y="38"/>
                </a:lnTo>
                <a:lnTo>
                  <a:pt x="395" y="46"/>
                </a:lnTo>
                <a:lnTo>
                  <a:pt x="407" y="55"/>
                </a:lnTo>
                <a:lnTo>
                  <a:pt x="416" y="65"/>
                </a:lnTo>
                <a:lnTo>
                  <a:pt x="425" y="74"/>
                </a:lnTo>
                <a:lnTo>
                  <a:pt x="433" y="85"/>
                </a:lnTo>
                <a:lnTo>
                  <a:pt x="440" y="96"/>
                </a:lnTo>
                <a:lnTo>
                  <a:pt x="446" y="106"/>
                </a:lnTo>
                <a:lnTo>
                  <a:pt x="450" y="117"/>
                </a:lnTo>
                <a:lnTo>
                  <a:pt x="453" y="130"/>
                </a:lnTo>
                <a:lnTo>
                  <a:pt x="454" y="141"/>
                </a:lnTo>
                <a:lnTo>
                  <a:pt x="454" y="154"/>
                </a:lnTo>
                <a:lnTo>
                  <a:pt x="454" y="166"/>
                </a:lnTo>
                <a:lnTo>
                  <a:pt x="451" y="178"/>
                </a:lnTo>
                <a:lnTo>
                  <a:pt x="448" y="192"/>
                </a:lnTo>
                <a:lnTo>
                  <a:pt x="444" y="203"/>
                </a:lnTo>
                <a:lnTo>
                  <a:pt x="436" y="216"/>
                </a:lnTo>
                <a:lnTo>
                  <a:pt x="429" y="229"/>
                </a:lnTo>
                <a:lnTo>
                  <a:pt x="421" y="242"/>
                </a:lnTo>
                <a:lnTo>
                  <a:pt x="410" y="253"/>
                </a:lnTo>
                <a:lnTo>
                  <a:pt x="398" y="267"/>
                </a:lnTo>
                <a:lnTo>
                  <a:pt x="385" y="279"/>
                </a:lnTo>
                <a:lnTo>
                  <a:pt x="370" y="291"/>
                </a:lnTo>
                <a:lnTo>
                  <a:pt x="353" y="302"/>
                </a:lnTo>
                <a:lnTo>
                  <a:pt x="336" y="313"/>
                </a:lnTo>
                <a:lnTo>
                  <a:pt x="315" y="324"/>
                </a:lnTo>
                <a:lnTo>
                  <a:pt x="300" y="330"/>
                </a:lnTo>
                <a:lnTo>
                  <a:pt x="288" y="337"/>
                </a:lnTo>
                <a:lnTo>
                  <a:pt x="277" y="343"/>
                </a:lnTo>
                <a:lnTo>
                  <a:pt x="272" y="348"/>
                </a:lnTo>
                <a:lnTo>
                  <a:pt x="265" y="353"/>
                </a:lnTo>
                <a:lnTo>
                  <a:pt x="260" y="360"/>
                </a:lnTo>
                <a:lnTo>
                  <a:pt x="255" y="367"/>
                </a:lnTo>
                <a:lnTo>
                  <a:pt x="253" y="373"/>
                </a:lnTo>
                <a:lnTo>
                  <a:pt x="249" y="380"/>
                </a:lnTo>
                <a:lnTo>
                  <a:pt x="248" y="388"/>
                </a:lnTo>
                <a:lnTo>
                  <a:pt x="245" y="396"/>
                </a:lnTo>
                <a:lnTo>
                  <a:pt x="244" y="405"/>
                </a:lnTo>
                <a:lnTo>
                  <a:pt x="242" y="414"/>
                </a:lnTo>
                <a:lnTo>
                  <a:pt x="241" y="422"/>
                </a:lnTo>
                <a:lnTo>
                  <a:pt x="240" y="431"/>
                </a:lnTo>
                <a:lnTo>
                  <a:pt x="239" y="441"/>
                </a:lnTo>
                <a:lnTo>
                  <a:pt x="237" y="448"/>
                </a:lnTo>
                <a:lnTo>
                  <a:pt x="179" y="448"/>
                </a:lnTo>
                <a:lnTo>
                  <a:pt x="179" y="439"/>
                </a:lnTo>
                <a:lnTo>
                  <a:pt x="179" y="429"/>
                </a:lnTo>
                <a:lnTo>
                  <a:pt x="181" y="416"/>
                </a:lnTo>
                <a:lnTo>
                  <a:pt x="182" y="406"/>
                </a:lnTo>
                <a:lnTo>
                  <a:pt x="183" y="396"/>
                </a:lnTo>
                <a:lnTo>
                  <a:pt x="184" y="385"/>
                </a:lnTo>
                <a:lnTo>
                  <a:pt x="187" y="375"/>
                </a:lnTo>
                <a:lnTo>
                  <a:pt x="188" y="364"/>
                </a:lnTo>
                <a:lnTo>
                  <a:pt x="192" y="353"/>
                </a:lnTo>
                <a:lnTo>
                  <a:pt x="195" y="342"/>
                </a:lnTo>
                <a:lnTo>
                  <a:pt x="199" y="330"/>
                </a:lnTo>
                <a:lnTo>
                  <a:pt x="202" y="320"/>
                </a:lnTo>
                <a:lnTo>
                  <a:pt x="209" y="309"/>
                </a:lnTo>
                <a:lnTo>
                  <a:pt x="214" y="299"/>
                </a:lnTo>
                <a:lnTo>
                  <a:pt x="220" y="288"/>
                </a:lnTo>
                <a:lnTo>
                  <a:pt x="228" y="279"/>
                </a:lnTo>
                <a:close/>
              </a:path>
            </a:pathLst>
          </a:custGeom>
          <a:solidFill>
            <a:srgbClr val="FFFF14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93" name="Freeform 73"/>
          <p:cNvSpPr>
            <a:spLocks noChangeArrowheads="1"/>
          </p:cNvSpPr>
          <p:nvPr/>
        </p:nvSpPr>
        <p:spPr bwMode="auto">
          <a:xfrm>
            <a:off x="7704138" y="1062038"/>
            <a:ext cx="896937" cy="923925"/>
          </a:xfrm>
          <a:custGeom>
            <a:avLst/>
            <a:gdLst>
              <a:gd name="T0" fmla="*/ 368 w 565"/>
              <a:gd name="T1" fmla="*/ 465 h 582"/>
              <a:gd name="T2" fmla="*/ 531 w 565"/>
              <a:gd name="T3" fmla="*/ 329 h 582"/>
              <a:gd name="T4" fmla="*/ 565 w 565"/>
              <a:gd name="T5" fmla="*/ 149 h 582"/>
              <a:gd name="T6" fmla="*/ 522 w 565"/>
              <a:gd name="T7" fmla="*/ 32 h 582"/>
              <a:gd name="T8" fmla="*/ 318 w 565"/>
              <a:gd name="T9" fmla="*/ 2 h 582"/>
              <a:gd name="T10" fmla="*/ 185 w 565"/>
              <a:gd name="T11" fmla="*/ 0 h 582"/>
              <a:gd name="T12" fmla="*/ 28 w 565"/>
              <a:gd name="T13" fmla="*/ 0 h 582"/>
              <a:gd name="T14" fmla="*/ 94 w 565"/>
              <a:gd name="T15" fmla="*/ 66 h 582"/>
              <a:gd name="T16" fmla="*/ 52 w 565"/>
              <a:gd name="T17" fmla="*/ 116 h 582"/>
              <a:gd name="T18" fmla="*/ 84 w 565"/>
              <a:gd name="T19" fmla="*/ 171 h 582"/>
              <a:gd name="T20" fmla="*/ 0 w 565"/>
              <a:gd name="T21" fmla="*/ 285 h 582"/>
              <a:gd name="T22" fmla="*/ 103 w 565"/>
              <a:gd name="T23" fmla="*/ 449 h 582"/>
              <a:gd name="T24" fmla="*/ 69 w 565"/>
              <a:gd name="T25" fmla="*/ 552 h 582"/>
              <a:gd name="T26" fmla="*/ 154 w 565"/>
              <a:gd name="T27" fmla="*/ 577 h 582"/>
              <a:gd name="T28" fmla="*/ 260 w 565"/>
              <a:gd name="T29" fmla="*/ 582 h 582"/>
              <a:gd name="T30" fmla="*/ 381 w 565"/>
              <a:gd name="T31" fmla="*/ 573 h 582"/>
              <a:gd name="T32" fmla="*/ 430 w 565"/>
              <a:gd name="T33" fmla="*/ 469 h 582"/>
              <a:gd name="T34" fmla="*/ 531 w 565"/>
              <a:gd name="T35" fmla="*/ 329 h 5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65"/>
              <a:gd name="T55" fmla="*/ 0 h 582"/>
              <a:gd name="T56" fmla="*/ 565 w 565"/>
              <a:gd name="T57" fmla="*/ 582 h 58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65" h="582">
                <a:moveTo>
                  <a:pt x="368" y="465"/>
                </a:moveTo>
                <a:lnTo>
                  <a:pt x="531" y="329"/>
                </a:lnTo>
                <a:lnTo>
                  <a:pt x="565" y="149"/>
                </a:lnTo>
                <a:lnTo>
                  <a:pt x="522" y="32"/>
                </a:lnTo>
                <a:lnTo>
                  <a:pt x="318" y="2"/>
                </a:lnTo>
                <a:lnTo>
                  <a:pt x="185" y="0"/>
                </a:lnTo>
                <a:lnTo>
                  <a:pt x="28" y="0"/>
                </a:lnTo>
                <a:lnTo>
                  <a:pt x="94" y="66"/>
                </a:lnTo>
                <a:lnTo>
                  <a:pt x="52" y="116"/>
                </a:lnTo>
                <a:lnTo>
                  <a:pt x="84" y="171"/>
                </a:lnTo>
                <a:lnTo>
                  <a:pt x="0" y="285"/>
                </a:lnTo>
                <a:lnTo>
                  <a:pt x="103" y="449"/>
                </a:lnTo>
                <a:lnTo>
                  <a:pt x="69" y="552"/>
                </a:lnTo>
                <a:lnTo>
                  <a:pt x="154" y="577"/>
                </a:lnTo>
                <a:lnTo>
                  <a:pt x="260" y="582"/>
                </a:lnTo>
                <a:lnTo>
                  <a:pt x="381" y="573"/>
                </a:lnTo>
                <a:lnTo>
                  <a:pt x="430" y="469"/>
                </a:lnTo>
                <a:lnTo>
                  <a:pt x="531" y="329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98" name="Freeform 78"/>
          <p:cNvSpPr>
            <a:spLocks noChangeArrowheads="1"/>
          </p:cNvSpPr>
          <p:nvPr/>
        </p:nvSpPr>
        <p:spPr bwMode="auto">
          <a:xfrm>
            <a:off x="8532813" y="452438"/>
            <a:ext cx="423862" cy="660400"/>
          </a:xfrm>
          <a:custGeom>
            <a:avLst/>
            <a:gdLst>
              <a:gd name="T0" fmla="*/ 0 w 267"/>
              <a:gd name="T1" fmla="*/ 416 h 416"/>
              <a:gd name="T2" fmla="*/ 61 w 267"/>
              <a:gd name="T3" fmla="*/ 231 h 416"/>
              <a:gd name="T4" fmla="*/ 144 w 267"/>
              <a:gd name="T5" fmla="*/ 89 h 416"/>
              <a:gd name="T6" fmla="*/ 267 w 267"/>
              <a:gd name="T7" fmla="*/ 0 h 416"/>
              <a:gd name="T8" fmla="*/ 0 60000 65536"/>
              <a:gd name="T9" fmla="*/ 0 60000 65536"/>
              <a:gd name="T10" fmla="*/ 0 60000 65536"/>
              <a:gd name="T11" fmla="*/ 0 60000 65536"/>
              <a:gd name="T12" fmla="*/ 0 w 267"/>
              <a:gd name="T13" fmla="*/ 0 h 416"/>
              <a:gd name="T14" fmla="*/ 267 w 267"/>
              <a:gd name="T15" fmla="*/ 416 h 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7" h="416">
                <a:moveTo>
                  <a:pt x="0" y="416"/>
                </a:moveTo>
                <a:lnTo>
                  <a:pt x="61" y="231"/>
                </a:lnTo>
                <a:lnTo>
                  <a:pt x="144" y="89"/>
                </a:lnTo>
                <a:lnTo>
                  <a:pt x="267" y="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99" name="Freeform 79"/>
          <p:cNvSpPr>
            <a:spLocks noChangeArrowheads="1"/>
          </p:cNvSpPr>
          <p:nvPr/>
        </p:nvSpPr>
        <p:spPr bwMode="auto">
          <a:xfrm>
            <a:off x="8207375" y="341313"/>
            <a:ext cx="484188" cy="857250"/>
          </a:xfrm>
          <a:custGeom>
            <a:avLst/>
            <a:gdLst>
              <a:gd name="T0" fmla="*/ 305 w 305"/>
              <a:gd name="T1" fmla="*/ 0 h 540"/>
              <a:gd name="T2" fmla="*/ 126 w 305"/>
              <a:gd name="T3" fmla="*/ 79 h 540"/>
              <a:gd name="T4" fmla="*/ 49 w 305"/>
              <a:gd name="T5" fmla="*/ 234 h 540"/>
              <a:gd name="T6" fmla="*/ 0 w 305"/>
              <a:gd name="T7" fmla="*/ 457 h 540"/>
              <a:gd name="T8" fmla="*/ 16 w 305"/>
              <a:gd name="T9" fmla="*/ 529 h 540"/>
              <a:gd name="T10" fmla="*/ 143 w 305"/>
              <a:gd name="T11" fmla="*/ 540 h 540"/>
              <a:gd name="T12" fmla="*/ 205 w 305"/>
              <a:gd name="T13" fmla="*/ 486 h 5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5"/>
              <a:gd name="T22" fmla="*/ 0 h 540"/>
              <a:gd name="T23" fmla="*/ 305 w 305"/>
              <a:gd name="T24" fmla="*/ 540 h 5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5" h="540">
                <a:moveTo>
                  <a:pt x="305" y="0"/>
                </a:moveTo>
                <a:lnTo>
                  <a:pt x="126" y="79"/>
                </a:lnTo>
                <a:lnTo>
                  <a:pt x="49" y="234"/>
                </a:lnTo>
                <a:lnTo>
                  <a:pt x="0" y="457"/>
                </a:lnTo>
                <a:lnTo>
                  <a:pt x="16" y="529"/>
                </a:lnTo>
                <a:lnTo>
                  <a:pt x="143" y="540"/>
                </a:lnTo>
                <a:lnTo>
                  <a:pt x="205" y="486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00" name="Freeform 80"/>
          <p:cNvSpPr>
            <a:spLocks noChangeArrowheads="1"/>
          </p:cNvSpPr>
          <p:nvPr/>
        </p:nvSpPr>
        <p:spPr bwMode="auto">
          <a:xfrm>
            <a:off x="8434388" y="1198563"/>
            <a:ext cx="166687" cy="100012"/>
          </a:xfrm>
          <a:custGeom>
            <a:avLst/>
            <a:gdLst>
              <a:gd name="T0" fmla="*/ 105 w 105"/>
              <a:gd name="T1" fmla="*/ 63 h 63"/>
              <a:gd name="T2" fmla="*/ 18 w 105"/>
              <a:gd name="T3" fmla="*/ 54 h 63"/>
              <a:gd name="T4" fmla="*/ 0 w 105"/>
              <a:gd name="T5" fmla="*/ 0 h 63"/>
              <a:gd name="T6" fmla="*/ 0 60000 65536"/>
              <a:gd name="T7" fmla="*/ 0 60000 65536"/>
              <a:gd name="T8" fmla="*/ 0 60000 65536"/>
              <a:gd name="T9" fmla="*/ 0 w 105"/>
              <a:gd name="T10" fmla="*/ 0 h 63"/>
              <a:gd name="T11" fmla="*/ 105 w 105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" h="63">
                <a:moveTo>
                  <a:pt x="105" y="63"/>
                </a:moveTo>
                <a:lnTo>
                  <a:pt x="18" y="54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04" name="Freeform 84"/>
          <p:cNvSpPr>
            <a:spLocks noChangeArrowheads="1"/>
          </p:cNvSpPr>
          <p:nvPr/>
        </p:nvSpPr>
        <p:spPr bwMode="auto">
          <a:xfrm>
            <a:off x="8312150" y="2114550"/>
            <a:ext cx="107950" cy="431800"/>
          </a:xfrm>
          <a:custGeom>
            <a:avLst/>
            <a:gdLst>
              <a:gd name="T0" fmla="*/ 5 w 68"/>
              <a:gd name="T1" fmla="*/ 0 h 272"/>
              <a:gd name="T2" fmla="*/ 0 w 68"/>
              <a:gd name="T3" fmla="*/ 85 h 272"/>
              <a:gd name="T4" fmla="*/ 14 w 68"/>
              <a:gd name="T5" fmla="*/ 178 h 272"/>
              <a:gd name="T6" fmla="*/ 68 w 68"/>
              <a:gd name="T7" fmla="*/ 272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272"/>
              <a:gd name="T14" fmla="*/ 68 w 68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272">
                <a:moveTo>
                  <a:pt x="5" y="0"/>
                </a:moveTo>
                <a:lnTo>
                  <a:pt x="0" y="85"/>
                </a:lnTo>
                <a:lnTo>
                  <a:pt x="14" y="178"/>
                </a:lnTo>
                <a:lnTo>
                  <a:pt x="68" y="272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05" name="Freeform 85"/>
          <p:cNvSpPr>
            <a:spLocks noChangeArrowheads="1"/>
          </p:cNvSpPr>
          <p:nvPr/>
        </p:nvSpPr>
        <p:spPr bwMode="auto">
          <a:xfrm>
            <a:off x="8153400" y="2155825"/>
            <a:ext cx="93663" cy="365125"/>
          </a:xfrm>
          <a:custGeom>
            <a:avLst/>
            <a:gdLst>
              <a:gd name="T0" fmla="*/ 0 w 59"/>
              <a:gd name="T1" fmla="*/ 0 h 230"/>
              <a:gd name="T2" fmla="*/ 0 w 59"/>
              <a:gd name="T3" fmla="*/ 76 h 230"/>
              <a:gd name="T4" fmla="*/ 14 w 59"/>
              <a:gd name="T5" fmla="*/ 155 h 230"/>
              <a:gd name="T6" fmla="*/ 59 w 59"/>
              <a:gd name="T7" fmla="*/ 230 h 230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230"/>
              <a:gd name="T14" fmla="*/ 59 w 59"/>
              <a:gd name="T15" fmla="*/ 230 h 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230">
                <a:moveTo>
                  <a:pt x="0" y="0"/>
                </a:moveTo>
                <a:lnTo>
                  <a:pt x="0" y="76"/>
                </a:lnTo>
                <a:lnTo>
                  <a:pt x="14" y="155"/>
                </a:lnTo>
                <a:lnTo>
                  <a:pt x="59" y="23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08" name="Freeform 88"/>
          <p:cNvSpPr>
            <a:spLocks noChangeArrowheads="1"/>
          </p:cNvSpPr>
          <p:nvPr/>
        </p:nvSpPr>
        <p:spPr bwMode="auto">
          <a:xfrm>
            <a:off x="8286750" y="1800225"/>
            <a:ext cx="404813" cy="292100"/>
          </a:xfrm>
          <a:custGeom>
            <a:avLst/>
            <a:gdLst>
              <a:gd name="T0" fmla="*/ 66 w 255"/>
              <a:gd name="T1" fmla="*/ 184 h 184"/>
              <a:gd name="T2" fmla="*/ 14 w 255"/>
              <a:gd name="T3" fmla="*/ 108 h 184"/>
              <a:gd name="T4" fmla="*/ 0 w 255"/>
              <a:gd name="T5" fmla="*/ 0 h 184"/>
              <a:gd name="T6" fmla="*/ 63 w 255"/>
              <a:gd name="T7" fmla="*/ 4 h 184"/>
              <a:gd name="T8" fmla="*/ 255 w 255"/>
              <a:gd name="T9" fmla="*/ 58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184"/>
              <a:gd name="T17" fmla="*/ 255 w 255"/>
              <a:gd name="T18" fmla="*/ 184 h 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184">
                <a:moveTo>
                  <a:pt x="66" y="184"/>
                </a:moveTo>
                <a:lnTo>
                  <a:pt x="14" y="108"/>
                </a:lnTo>
                <a:lnTo>
                  <a:pt x="0" y="0"/>
                </a:lnTo>
                <a:lnTo>
                  <a:pt x="63" y="4"/>
                </a:lnTo>
                <a:lnTo>
                  <a:pt x="255" y="58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09" name="Freeform 89"/>
          <p:cNvSpPr>
            <a:spLocks noChangeArrowheads="1"/>
          </p:cNvSpPr>
          <p:nvPr/>
        </p:nvSpPr>
        <p:spPr bwMode="auto">
          <a:xfrm>
            <a:off x="7947025" y="1978025"/>
            <a:ext cx="38100" cy="174625"/>
          </a:xfrm>
          <a:custGeom>
            <a:avLst/>
            <a:gdLst>
              <a:gd name="T0" fmla="*/ 0 w 24"/>
              <a:gd name="T1" fmla="*/ 0 h 110"/>
              <a:gd name="T2" fmla="*/ 24 w 24"/>
              <a:gd name="T3" fmla="*/ 110 h 110"/>
              <a:gd name="T4" fmla="*/ 0 60000 65536"/>
              <a:gd name="T5" fmla="*/ 0 60000 65536"/>
              <a:gd name="T6" fmla="*/ 0 w 24"/>
              <a:gd name="T7" fmla="*/ 0 h 110"/>
              <a:gd name="T8" fmla="*/ 24 w 24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110">
                <a:moveTo>
                  <a:pt x="0" y="0"/>
                </a:moveTo>
                <a:lnTo>
                  <a:pt x="24" y="11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0" name="Freeform 90"/>
          <p:cNvSpPr>
            <a:spLocks noChangeArrowheads="1"/>
          </p:cNvSpPr>
          <p:nvPr/>
        </p:nvSpPr>
        <p:spPr bwMode="auto">
          <a:xfrm>
            <a:off x="8116888" y="1985963"/>
            <a:ext cx="25400" cy="169862"/>
          </a:xfrm>
          <a:custGeom>
            <a:avLst/>
            <a:gdLst>
              <a:gd name="T0" fmla="*/ 0 w 16"/>
              <a:gd name="T1" fmla="*/ 0 h 107"/>
              <a:gd name="T2" fmla="*/ 16 w 16"/>
              <a:gd name="T3" fmla="*/ 107 h 107"/>
              <a:gd name="T4" fmla="*/ 0 60000 65536"/>
              <a:gd name="T5" fmla="*/ 0 60000 65536"/>
              <a:gd name="T6" fmla="*/ 0 w 16"/>
              <a:gd name="T7" fmla="*/ 0 h 107"/>
              <a:gd name="T8" fmla="*/ 16 w 16"/>
              <a:gd name="T9" fmla="*/ 107 h 10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107">
                <a:moveTo>
                  <a:pt x="0" y="0"/>
                </a:moveTo>
                <a:lnTo>
                  <a:pt x="16" y="107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1" name="Freeform 91"/>
          <p:cNvSpPr>
            <a:spLocks noChangeArrowheads="1"/>
          </p:cNvSpPr>
          <p:nvPr/>
        </p:nvSpPr>
        <p:spPr bwMode="auto">
          <a:xfrm>
            <a:off x="7867650" y="1733550"/>
            <a:ext cx="419100" cy="155575"/>
          </a:xfrm>
          <a:custGeom>
            <a:avLst/>
            <a:gdLst>
              <a:gd name="T0" fmla="*/ 0 w 264"/>
              <a:gd name="T1" fmla="*/ 26 h 98"/>
              <a:gd name="T2" fmla="*/ 62 w 264"/>
              <a:gd name="T3" fmla="*/ 0 h 98"/>
              <a:gd name="T4" fmla="*/ 171 w 264"/>
              <a:gd name="T5" fmla="*/ 6 h 98"/>
              <a:gd name="T6" fmla="*/ 264 w 264"/>
              <a:gd name="T7" fmla="*/ 42 h 98"/>
              <a:gd name="T8" fmla="*/ 172 w 264"/>
              <a:gd name="T9" fmla="*/ 98 h 98"/>
              <a:gd name="T10" fmla="*/ 61 w 264"/>
              <a:gd name="T11" fmla="*/ 90 h 98"/>
              <a:gd name="T12" fmla="*/ 1 w 264"/>
              <a:gd name="T13" fmla="*/ 26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4"/>
              <a:gd name="T22" fmla="*/ 0 h 98"/>
              <a:gd name="T23" fmla="*/ 264 w 264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4" h="98">
                <a:moveTo>
                  <a:pt x="0" y="26"/>
                </a:moveTo>
                <a:lnTo>
                  <a:pt x="62" y="0"/>
                </a:lnTo>
                <a:lnTo>
                  <a:pt x="171" y="6"/>
                </a:lnTo>
                <a:lnTo>
                  <a:pt x="264" y="42"/>
                </a:lnTo>
                <a:lnTo>
                  <a:pt x="172" y="98"/>
                </a:lnTo>
                <a:lnTo>
                  <a:pt x="61" y="90"/>
                </a:lnTo>
                <a:lnTo>
                  <a:pt x="1" y="26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2" name="Freeform 92"/>
          <p:cNvSpPr>
            <a:spLocks noChangeArrowheads="1"/>
          </p:cNvSpPr>
          <p:nvPr/>
        </p:nvSpPr>
        <p:spPr bwMode="auto">
          <a:xfrm>
            <a:off x="7867650" y="1857375"/>
            <a:ext cx="415925" cy="42863"/>
          </a:xfrm>
          <a:custGeom>
            <a:avLst/>
            <a:gdLst>
              <a:gd name="T0" fmla="*/ 0 w 262"/>
              <a:gd name="T1" fmla="*/ 0 h 27"/>
              <a:gd name="T2" fmla="*/ 63 w 262"/>
              <a:gd name="T3" fmla="*/ 21 h 27"/>
              <a:gd name="T4" fmla="*/ 178 w 262"/>
              <a:gd name="T5" fmla="*/ 27 h 27"/>
              <a:gd name="T6" fmla="*/ 262 w 262"/>
              <a:gd name="T7" fmla="*/ 1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27"/>
              <a:gd name="T14" fmla="*/ 262 w 262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27">
                <a:moveTo>
                  <a:pt x="0" y="0"/>
                </a:moveTo>
                <a:lnTo>
                  <a:pt x="63" y="21"/>
                </a:lnTo>
                <a:lnTo>
                  <a:pt x="178" y="27"/>
                </a:lnTo>
                <a:lnTo>
                  <a:pt x="262" y="17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3" name="Freeform 93"/>
          <p:cNvSpPr>
            <a:spLocks noChangeArrowheads="1"/>
          </p:cNvSpPr>
          <p:nvPr/>
        </p:nvSpPr>
        <p:spPr bwMode="auto">
          <a:xfrm>
            <a:off x="7964488" y="1733550"/>
            <a:ext cx="11112" cy="142875"/>
          </a:xfrm>
          <a:custGeom>
            <a:avLst/>
            <a:gdLst>
              <a:gd name="T0" fmla="*/ 1 w 7"/>
              <a:gd name="T1" fmla="*/ 0 h 90"/>
              <a:gd name="T2" fmla="*/ 7 w 7"/>
              <a:gd name="T3" fmla="*/ 48 h 90"/>
              <a:gd name="T4" fmla="*/ 0 w 7"/>
              <a:gd name="T5" fmla="*/ 90 h 90"/>
              <a:gd name="T6" fmla="*/ 0 60000 65536"/>
              <a:gd name="T7" fmla="*/ 0 60000 65536"/>
              <a:gd name="T8" fmla="*/ 0 60000 65536"/>
              <a:gd name="T9" fmla="*/ 0 w 7"/>
              <a:gd name="T10" fmla="*/ 0 h 90"/>
              <a:gd name="T11" fmla="*/ 7 w 7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90">
                <a:moveTo>
                  <a:pt x="1" y="0"/>
                </a:moveTo>
                <a:lnTo>
                  <a:pt x="7" y="48"/>
                </a:lnTo>
                <a:lnTo>
                  <a:pt x="0" y="9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4" name="Freeform 94"/>
          <p:cNvSpPr>
            <a:spLocks noChangeArrowheads="1"/>
          </p:cNvSpPr>
          <p:nvPr/>
        </p:nvSpPr>
        <p:spPr bwMode="auto">
          <a:xfrm>
            <a:off x="8139113" y="1743075"/>
            <a:ext cx="14287" cy="144463"/>
          </a:xfrm>
          <a:custGeom>
            <a:avLst/>
            <a:gdLst>
              <a:gd name="T0" fmla="*/ 0 w 9"/>
              <a:gd name="T1" fmla="*/ 0 h 91"/>
              <a:gd name="T2" fmla="*/ 9 w 9"/>
              <a:gd name="T3" fmla="*/ 47 h 91"/>
              <a:gd name="T4" fmla="*/ 1 w 9"/>
              <a:gd name="T5" fmla="*/ 91 h 91"/>
              <a:gd name="T6" fmla="*/ 0 60000 65536"/>
              <a:gd name="T7" fmla="*/ 0 60000 65536"/>
              <a:gd name="T8" fmla="*/ 0 60000 65536"/>
              <a:gd name="T9" fmla="*/ 0 w 9"/>
              <a:gd name="T10" fmla="*/ 0 h 91"/>
              <a:gd name="T11" fmla="*/ 9 w 9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91">
                <a:moveTo>
                  <a:pt x="0" y="0"/>
                </a:moveTo>
                <a:lnTo>
                  <a:pt x="9" y="47"/>
                </a:lnTo>
                <a:lnTo>
                  <a:pt x="1" y="91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5" name="Freeform 95"/>
          <p:cNvSpPr>
            <a:spLocks noChangeArrowheads="1"/>
          </p:cNvSpPr>
          <p:nvPr/>
        </p:nvSpPr>
        <p:spPr bwMode="auto">
          <a:xfrm>
            <a:off x="7710488" y="1514475"/>
            <a:ext cx="233362" cy="28575"/>
          </a:xfrm>
          <a:custGeom>
            <a:avLst/>
            <a:gdLst>
              <a:gd name="T0" fmla="*/ 0 w 147"/>
              <a:gd name="T1" fmla="*/ 0 h 18"/>
              <a:gd name="T2" fmla="*/ 147 w 147"/>
              <a:gd name="T3" fmla="*/ 18 h 18"/>
              <a:gd name="T4" fmla="*/ 0 60000 65536"/>
              <a:gd name="T5" fmla="*/ 0 60000 65536"/>
              <a:gd name="T6" fmla="*/ 0 w 147"/>
              <a:gd name="T7" fmla="*/ 0 h 18"/>
              <a:gd name="T8" fmla="*/ 147 w 147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7" h="18">
                <a:moveTo>
                  <a:pt x="0" y="0"/>
                </a:moveTo>
                <a:lnTo>
                  <a:pt x="147" y="18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6" name="Freeform 96"/>
          <p:cNvSpPr>
            <a:spLocks noChangeArrowheads="1"/>
          </p:cNvSpPr>
          <p:nvPr/>
        </p:nvSpPr>
        <p:spPr bwMode="auto">
          <a:xfrm>
            <a:off x="8191500" y="1358900"/>
            <a:ext cx="355600" cy="225425"/>
          </a:xfrm>
          <a:custGeom>
            <a:avLst/>
            <a:gdLst>
              <a:gd name="T0" fmla="*/ 224 w 224"/>
              <a:gd name="T1" fmla="*/ 142 h 142"/>
              <a:gd name="T2" fmla="*/ 0 w 224"/>
              <a:gd name="T3" fmla="*/ 131 h 142"/>
              <a:gd name="T4" fmla="*/ 35 w 224"/>
              <a:gd name="T5" fmla="*/ 0 h 142"/>
              <a:gd name="T6" fmla="*/ 0 60000 65536"/>
              <a:gd name="T7" fmla="*/ 0 60000 65536"/>
              <a:gd name="T8" fmla="*/ 0 60000 65536"/>
              <a:gd name="T9" fmla="*/ 0 w 224"/>
              <a:gd name="T10" fmla="*/ 0 h 142"/>
              <a:gd name="T11" fmla="*/ 224 w 224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142">
                <a:moveTo>
                  <a:pt x="224" y="142"/>
                </a:moveTo>
                <a:lnTo>
                  <a:pt x="0" y="131"/>
                </a:lnTo>
                <a:lnTo>
                  <a:pt x="35" y="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7" name="Freeform 97"/>
          <p:cNvSpPr>
            <a:spLocks noChangeArrowheads="1"/>
          </p:cNvSpPr>
          <p:nvPr/>
        </p:nvSpPr>
        <p:spPr bwMode="auto">
          <a:xfrm>
            <a:off x="7981950" y="1336675"/>
            <a:ext cx="6350" cy="101600"/>
          </a:xfrm>
          <a:custGeom>
            <a:avLst/>
            <a:gdLst>
              <a:gd name="T0" fmla="*/ 4 w 4"/>
              <a:gd name="T1" fmla="*/ 0 h 64"/>
              <a:gd name="T2" fmla="*/ 0 w 4"/>
              <a:gd name="T3" fmla="*/ 64 h 64"/>
              <a:gd name="T4" fmla="*/ 0 60000 65536"/>
              <a:gd name="T5" fmla="*/ 0 60000 65536"/>
              <a:gd name="T6" fmla="*/ 0 w 4"/>
              <a:gd name="T7" fmla="*/ 0 h 64"/>
              <a:gd name="T8" fmla="*/ 4 w 4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64">
                <a:moveTo>
                  <a:pt x="4" y="0"/>
                </a:moveTo>
                <a:lnTo>
                  <a:pt x="0" y="64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8" name="Freeform 98"/>
          <p:cNvSpPr>
            <a:spLocks noChangeArrowheads="1"/>
          </p:cNvSpPr>
          <p:nvPr/>
        </p:nvSpPr>
        <p:spPr bwMode="auto">
          <a:xfrm>
            <a:off x="7997825" y="1062038"/>
            <a:ext cx="50800" cy="192087"/>
          </a:xfrm>
          <a:custGeom>
            <a:avLst/>
            <a:gdLst>
              <a:gd name="T0" fmla="*/ 0 w 32"/>
              <a:gd name="T1" fmla="*/ 0 h 121"/>
              <a:gd name="T2" fmla="*/ 32 w 32"/>
              <a:gd name="T3" fmla="*/ 121 h 121"/>
              <a:gd name="T4" fmla="*/ 0 w 32"/>
              <a:gd name="T5" fmla="*/ 65 h 121"/>
              <a:gd name="T6" fmla="*/ 0 w 32"/>
              <a:gd name="T7" fmla="*/ 0 h 121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21"/>
              <a:gd name="T14" fmla="*/ 32 w 32"/>
              <a:gd name="T15" fmla="*/ 121 h 1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21">
                <a:moveTo>
                  <a:pt x="0" y="0"/>
                </a:moveTo>
                <a:lnTo>
                  <a:pt x="32" y="121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19" name="Freeform 99"/>
          <p:cNvSpPr>
            <a:spLocks noChangeArrowheads="1"/>
          </p:cNvSpPr>
          <p:nvPr/>
        </p:nvSpPr>
        <p:spPr bwMode="auto">
          <a:xfrm>
            <a:off x="8056563" y="1066800"/>
            <a:ext cx="147637" cy="195263"/>
          </a:xfrm>
          <a:custGeom>
            <a:avLst/>
            <a:gdLst>
              <a:gd name="T0" fmla="*/ 93 w 93"/>
              <a:gd name="T1" fmla="*/ 0 h 123"/>
              <a:gd name="T2" fmla="*/ 64 w 93"/>
              <a:gd name="T3" fmla="*/ 123 h 123"/>
              <a:gd name="T4" fmla="*/ 0 w 93"/>
              <a:gd name="T5" fmla="*/ 119 h 123"/>
              <a:gd name="T6" fmla="*/ 0 60000 65536"/>
              <a:gd name="T7" fmla="*/ 0 60000 65536"/>
              <a:gd name="T8" fmla="*/ 0 60000 65536"/>
              <a:gd name="T9" fmla="*/ 0 w 93"/>
              <a:gd name="T10" fmla="*/ 0 h 123"/>
              <a:gd name="T11" fmla="*/ 93 w 93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23">
                <a:moveTo>
                  <a:pt x="93" y="0"/>
                </a:moveTo>
                <a:lnTo>
                  <a:pt x="64" y="123"/>
                </a:lnTo>
                <a:lnTo>
                  <a:pt x="0" y="119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20" name="Freeform 100"/>
          <p:cNvSpPr>
            <a:spLocks noChangeArrowheads="1"/>
          </p:cNvSpPr>
          <p:nvPr/>
        </p:nvSpPr>
        <p:spPr bwMode="auto">
          <a:xfrm>
            <a:off x="8062913" y="1262063"/>
            <a:ext cx="128587" cy="369887"/>
          </a:xfrm>
          <a:custGeom>
            <a:avLst/>
            <a:gdLst>
              <a:gd name="T0" fmla="*/ 62 w 81"/>
              <a:gd name="T1" fmla="*/ 0 h 233"/>
              <a:gd name="T2" fmla="*/ 0 w 81"/>
              <a:gd name="T3" fmla="*/ 186 h 233"/>
              <a:gd name="T4" fmla="*/ 12 w 81"/>
              <a:gd name="T5" fmla="*/ 233 h 233"/>
              <a:gd name="T6" fmla="*/ 81 w 81"/>
              <a:gd name="T7" fmla="*/ 192 h 233"/>
              <a:gd name="T8" fmla="*/ 62 w 81"/>
              <a:gd name="T9" fmla="*/ 0 h 233"/>
              <a:gd name="T10" fmla="*/ 62 w 81"/>
              <a:gd name="T11" fmla="*/ 0 h 233"/>
              <a:gd name="T12" fmla="*/ 62 w 81"/>
              <a:gd name="T13" fmla="*/ 0 h 2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"/>
              <a:gd name="T22" fmla="*/ 0 h 233"/>
              <a:gd name="T23" fmla="*/ 81 w 81"/>
              <a:gd name="T24" fmla="*/ 233 h 2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" h="233">
                <a:moveTo>
                  <a:pt x="62" y="0"/>
                </a:moveTo>
                <a:lnTo>
                  <a:pt x="0" y="186"/>
                </a:lnTo>
                <a:lnTo>
                  <a:pt x="12" y="233"/>
                </a:lnTo>
                <a:lnTo>
                  <a:pt x="81" y="192"/>
                </a:lnTo>
                <a:lnTo>
                  <a:pt x="62" y="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21" name="Freeform 101"/>
          <p:cNvSpPr>
            <a:spLocks noChangeArrowheads="1"/>
          </p:cNvSpPr>
          <p:nvPr/>
        </p:nvSpPr>
        <p:spPr bwMode="auto">
          <a:xfrm>
            <a:off x="7943850" y="1543050"/>
            <a:ext cx="136525" cy="88900"/>
          </a:xfrm>
          <a:custGeom>
            <a:avLst/>
            <a:gdLst>
              <a:gd name="T0" fmla="*/ 86 w 86"/>
              <a:gd name="T1" fmla="*/ 56 h 56"/>
              <a:gd name="T2" fmla="*/ 13 w 86"/>
              <a:gd name="T3" fmla="*/ 46 h 56"/>
              <a:gd name="T4" fmla="*/ 0 w 86"/>
              <a:gd name="T5" fmla="*/ 0 h 56"/>
              <a:gd name="T6" fmla="*/ 73 w 86"/>
              <a:gd name="T7" fmla="*/ 9 h 56"/>
              <a:gd name="T8" fmla="*/ 0 60000 65536"/>
              <a:gd name="T9" fmla="*/ 0 60000 65536"/>
              <a:gd name="T10" fmla="*/ 0 60000 65536"/>
              <a:gd name="T11" fmla="*/ 0 60000 65536"/>
              <a:gd name="T12" fmla="*/ 0 w 86"/>
              <a:gd name="T13" fmla="*/ 0 h 56"/>
              <a:gd name="T14" fmla="*/ 86 w 86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" h="56">
                <a:moveTo>
                  <a:pt x="86" y="56"/>
                </a:moveTo>
                <a:lnTo>
                  <a:pt x="13" y="46"/>
                </a:lnTo>
                <a:lnTo>
                  <a:pt x="0" y="0"/>
                </a:lnTo>
                <a:lnTo>
                  <a:pt x="73" y="9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22" name="Freeform 102"/>
          <p:cNvSpPr>
            <a:spLocks noChangeArrowheads="1"/>
          </p:cNvSpPr>
          <p:nvPr/>
        </p:nvSpPr>
        <p:spPr bwMode="auto">
          <a:xfrm>
            <a:off x="7943850" y="1254125"/>
            <a:ext cx="109538" cy="290513"/>
          </a:xfrm>
          <a:custGeom>
            <a:avLst/>
            <a:gdLst>
              <a:gd name="T0" fmla="*/ 0 w 69"/>
              <a:gd name="T1" fmla="*/ 183 h 183"/>
              <a:gd name="T2" fmla="*/ 69 w 69"/>
              <a:gd name="T3" fmla="*/ 0 h 183"/>
              <a:gd name="T4" fmla="*/ 0 60000 65536"/>
              <a:gd name="T5" fmla="*/ 0 60000 65536"/>
              <a:gd name="T6" fmla="*/ 0 w 69"/>
              <a:gd name="T7" fmla="*/ 0 h 183"/>
              <a:gd name="T8" fmla="*/ 69 w 69"/>
              <a:gd name="T9" fmla="*/ 183 h 1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" h="183">
                <a:moveTo>
                  <a:pt x="0" y="183"/>
                </a:moveTo>
                <a:lnTo>
                  <a:pt x="69" y="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23" name="Freeform 103"/>
          <p:cNvSpPr>
            <a:spLocks noChangeArrowheads="1"/>
          </p:cNvSpPr>
          <p:nvPr/>
        </p:nvSpPr>
        <p:spPr bwMode="auto">
          <a:xfrm>
            <a:off x="7997825" y="331788"/>
            <a:ext cx="533400" cy="723900"/>
          </a:xfrm>
          <a:custGeom>
            <a:avLst/>
            <a:gdLst>
              <a:gd name="T0" fmla="*/ 0 w 336"/>
              <a:gd name="T1" fmla="*/ 456 h 456"/>
              <a:gd name="T2" fmla="*/ 47 w 336"/>
              <a:gd name="T3" fmla="*/ 233 h 456"/>
              <a:gd name="T4" fmla="*/ 123 w 336"/>
              <a:gd name="T5" fmla="*/ 84 h 456"/>
              <a:gd name="T6" fmla="*/ 336 w 336"/>
              <a:gd name="T7" fmla="*/ 0 h 45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56"/>
              <a:gd name="T14" fmla="*/ 336 w 336"/>
              <a:gd name="T15" fmla="*/ 456 h 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56">
                <a:moveTo>
                  <a:pt x="0" y="456"/>
                </a:moveTo>
                <a:lnTo>
                  <a:pt x="47" y="233"/>
                </a:lnTo>
                <a:lnTo>
                  <a:pt x="123" y="84"/>
                </a:lnTo>
                <a:lnTo>
                  <a:pt x="336" y="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24" name="Freeform 104"/>
          <p:cNvSpPr>
            <a:spLocks noChangeArrowheads="1"/>
          </p:cNvSpPr>
          <p:nvPr/>
        </p:nvSpPr>
        <p:spPr bwMode="auto">
          <a:xfrm>
            <a:off x="7850188" y="1165225"/>
            <a:ext cx="144462" cy="1588"/>
          </a:xfrm>
          <a:custGeom>
            <a:avLst/>
            <a:gdLst>
              <a:gd name="T0" fmla="*/ 0 w 91"/>
              <a:gd name="T1" fmla="*/ 0 h 1"/>
              <a:gd name="T2" fmla="*/ 91 w 91"/>
              <a:gd name="T3" fmla="*/ 1 h 1"/>
              <a:gd name="T4" fmla="*/ 0 60000 65536"/>
              <a:gd name="T5" fmla="*/ 0 60000 65536"/>
              <a:gd name="T6" fmla="*/ 0 w 91"/>
              <a:gd name="T7" fmla="*/ 0 h 1"/>
              <a:gd name="T8" fmla="*/ 91 w 9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1">
                <a:moveTo>
                  <a:pt x="0" y="0"/>
                </a:moveTo>
                <a:lnTo>
                  <a:pt x="91" y="1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25" name="Freeform 105"/>
          <p:cNvSpPr>
            <a:spLocks noChangeArrowheads="1"/>
          </p:cNvSpPr>
          <p:nvPr/>
        </p:nvSpPr>
        <p:spPr bwMode="auto">
          <a:xfrm>
            <a:off x="7788275" y="1244600"/>
            <a:ext cx="260350" cy="92075"/>
          </a:xfrm>
          <a:custGeom>
            <a:avLst/>
            <a:gdLst>
              <a:gd name="T0" fmla="*/ 0 w 164"/>
              <a:gd name="T1" fmla="*/ 0 h 58"/>
              <a:gd name="T2" fmla="*/ 164 w 164"/>
              <a:gd name="T3" fmla="*/ 6 h 58"/>
              <a:gd name="T4" fmla="*/ 125 w 164"/>
              <a:gd name="T5" fmla="*/ 58 h 58"/>
              <a:gd name="T6" fmla="*/ 31 w 164"/>
              <a:gd name="T7" fmla="*/ 56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4"/>
              <a:gd name="T13" fmla="*/ 0 h 58"/>
              <a:gd name="T14" fmla="*/ 164 w 164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" h="58">
                <a:moveTo>
                  <a:pt x="0" y="0"/>
                </a:moveTo>
                <a:lnTo>
                  <a:pt x="164" y="6"/>
                </a:lnTo>
                <a:lnTo>
                  <a:pt x="125" y="58"/>
                </a:lnTo>
                <a:lnTo>
                  <a:pt x="31" y="56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26" name="Freeform 106"/>
          <p:cNvSpPr>
            <a:spLocks noChangeArrowheads="1"/>
          </p:cNvSpPr>
          <p:nvPr/>
        </p:nvSpPr>
        <p:spPr bwMode="auto">
          <a:xfrm>
            <a:off x="8162925" y="1196975"/>
            <a:ext cx="436563" cy="165100"/>
          </a:xfrm>
          <a:custGeom>
            <a:avLst/>
            <a:gdLst>
              <a:gd name="T0" fmla="*/ 0 w 275"/>
              <a:gd name="T1" fmla="*/ 41 h 104"/>
              <a:gd name="T2" fmla="*/ 189 w 275"/>
              <a:gd name="T3" fmla="*/ 54 h 104"/>
              <a:gd name="T4" fmla="*/ 159 w 275"/>
              <a:gd name="T5" fmla="*/ 104 h 104"/>
              <a:gd name="T6" fmla="*/ 275 w 275"/>
              <a:gd name="T7" fmla="*/ 64 h 104"/>
              <a:gd name="T8" fmla="*/ 172 w 275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04"/>
              <a:gd name="T17" fmla="*/ 275 w 275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04">
                <a:moveTo>
                  <a:pt x="0" y="41"/>
                </a:moveTo>
                <a:lnTo>
                  <a:pt x="189" y="54"/>
                </a:lnTo>
                <a:lnTo>
                  <a:pt x="159" y="104"/>
                </a:lnTo>
                <a:lnTo>
                  <a:pt x="275" y="64"/>
                </a:lnTo>
                <a:lnTo>
                  <a:pt x="172" y="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27" name="Freeform 107"/>
          <p:cNvSpPr>
            <a:spLocks noChangeArrowheads="1"/>
          </p:cNvSpPr>
          <p:nvPr/>
        </p:nvSpPr>
        <p:spPr bwMode="auto">
          <a:xfrm>
            <a:off x="7794625" y="1776413"/>
            <a:ext cx="71438" cy="47625"/>
          </a:xfrm>
          <a:custGeom>
            <a:avLst/>
            <a:gdLst>
              <a:gd name="T0" fmla="*/ 45 w 45"/>
              <a:gd name="T1" fmla="*/ 0 h 30"/>
              <a:gd name="T2" fmla="*/ 0 w 45"/>
              <a:gd name="T3" fmla="*/ 30 h 30"/>
              <a:gd name="T4" fmla="*/ 0 60000 65536"/>
              <a:gd name="T5" fmla="*/ 0 60000 65536"/>
              <a:gd name="T6" fmla="*/ 0 w 45"/>
              <a:gd name="T7" fmla="*/ 0 h 30"/>
              <a:gd name="T8" fmla="*/ 45 w 45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30">
                <a:moveTo>
                  <a:pt x="45" y="0"/>
                </a:moveTo>
                <a:lnTo>
                  <a:pt x="0" y="3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30" name="Freeform 110"/>
          <p:cNvSpPr>
            <a:spLocks noChangeArrowheads="1"/>
          </p:cNvSpPr>
          <p:nvPr/>
        </p:nvSpPr>
        <p:spPr bwMode="auto">
          <a:xfrm>
            <a:off x="7966075" y="1620838"/>
            <a:ext cx="31750" cy="112712"/>
          </a:xfrm>
          <a:custGeom>
            <a:avLst/>
            <a:gdLst>
              <a:gd name="T0" fmla="*/ 0 w 20"/>
              <a:gd name="T1" fmla="*/ 71 h 71"/>
              <a:gd name="T2" fmla="*/ 20 w 20"/>
              <a:gd name="T3" fmla="*/ 0 h 71"/>
              <a:gd name="T4" fmla="*/ 0 60000 65536"/>
              <a:gd name="T5" fmla="*/ 0 60000 65536"/>
              <a:gd name="T6" fmla="*/ 0 w 20"/>
              <a:gd name="T7" fmla="*/ 0 h 71"/>
              <a:gd name="T8" fmla="*/ 20 w 20"/>
              <a:gd name="T9" fmla="*/ 71 h 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71">
                <a:moveTo>
                  <a:pt x="0" y="71"/>
                </a:moveTo>
                <a:lnTo>
                  <a:pt x="20" y="0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31" name="Freeform 111"/>
          <p:cNvSpPr>
            <a:spLocks noChangeArrowheads="1"/>
          </p:cNvSpPr>
          <p:nvPr/>
        </p:nvSpPr>
        <p:spPr bwMode="auto">
          <a:xfrm>
            <a:off x="8139113" y="1566863"/>
            <a:ext cx="52387" cy="176212"/>
          </a:xfrm>
          <a:custGeom>
            <a:avLst/>
            <a:gdLst>
              <a:gd name="T0" fmla="*/ 33 w 33"/>
              <a:gd name="T1" fmla="*/ 0 h 111"/>
              <a:gd name="T2" fmla="*/ 0 w 33"/>
              <a:gd name="T3" fmla="*/ 111 h 111"/>
              <a:gd name="T4" fmla="*/ 0 60000 65536"/>
              <a:gd name="T5" fmla="*/ 0 60000 65536"/>
              <a:gd name="T6" fmla="*/ 0 w 33"/>
              <a:gd name="T7" fmla="*/ 0 h 111"/>
              <a:gd name="T8" fmla="*/ 33 w 33"/>
              <a:gd name="T9" fmla="*/ 111 h 1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" h="111">
                <a:moveTo>
                  <a:pt x="33" y="0"/>
                </a:moveTo>
                <a:lnTo>
                  <a:pt x="0" y="111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32" name="Freeform 112"/>
          <p:cNvSpPr>
            <a:spLocks noChangeArrowheads="1"/>
          </p:cNvSpPr>
          <p:nvPr/>
        </p:nvSpPr>
        <p:spPr bwMode="auto">
          <a:xfrm>
            <a:off x="8320088" y="2114550"/>
            <a:ext cx="117475" cy="409575"/>
          </a:xfrm>
          <a:custGeom>
            <a:avLst/>
            <a:gdLst>
              <a:gd name="T0" fmla="*/ 0 w 74"/>
              <a:gd name="T1" fmla="*/ 0 h 258"/>
              <a:gd name="T2" fmla="*/ 74 w 74"/>
              <a:gd name="T3" fmla="*/ 258 h 258"/>
              <a:gd name="T4" fmla="*/ 0 60000 65536"/>
              <a:gd name="T5" fmla="*/ 0 60000 65536"/>
              <a:gd name="T6" fmla="*/ 0 w 74"/>
              <a:gd name="T7" fmla="*/ 0 h 258"/>
              <a:gd name="T8" fmla="*/ 74 w 7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" h="258">
                <a:moveTo>
                  <a:pt x="0" y="0"/>
                </a:moveTo>
                <a:lnTo>
                  <a:pt x="74" y="258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33" name="Freeform 113"/>
          <p:cNvSpPr>
            <a:spLocks noChangeArrowheads="1"/>
          </p:cNvSpPr>
          <p:nvPr/>
        </p:nvSpPr>
        <p:spPr bwMode="auto">
          <a:xfrm>
            <a:off x="8548688" y="1552575"/>
            <a:ext cx="252412" cy="341313"/>
          </a:xfrm>
          <a:custGeom>
            <a:avLst/>
            <a:gdLst>
              <a:gd name="T0" fmla="*/ 159 w 159"/>
              <a:gd name="T1" fmla="*/ 0 h 215"/>
              <a:gd name="T2" fmla="*/ 90 w 159"/>
              <a:gd name="T3" fmla="*/ 215 h 215"/>
              <a:gd name="T4" fmla="*/ 0 w 159"/>
              <a:gd name="T5" fmla="*/ 21 h 215"/>
              <a:gd name="T6" fmla="*/ 0 60000 65536"/>
              <a:gd name="T7" fmla="*/ 0 60000 65536"/>
              <a:gd name="T8" fmla="*/ 0 60000 65536"/>
              <a:gd name="T9" fmla="*/ 0 w 159"/>
              <a:gd name="T10" fmla="*/ 0 h 215"/>
              <a:gd name="T11" fmla="*/ 159 w 159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215">
                <a:moveTo>
                  <a:pt x="159" y="0"/>
                </a:moveTo>
                <a:lnTo>
                  <a:pt x="90" y="215"/>
                </a:lnTo>
                <a:lnTo>
                  <a:pt x="0" y="21"/>
                </a:lnTo>
              </a:path>
            </a:pathLst>
          </a:custGeom>
          <a:noFill/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20713" y="3138488"/>
            <a:ext cx="8347075" cy="29392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2200" b="1" dirty="0">
                <a:solidFill>
                  <a:srgbClr val="FF8000"/>
                </a:solidFill>
                <a:latin typeface="Arial Normal"/>
              </a:rPr>
              <a:t> </a:t>
            </a:r>
            <a:r>
              <a:rPr lang="es-ES" b="1" dirty="0">
                <a:solidFill>
                  <a:srgbClr val="FF8000"/>
                </a:solidFill>
                <a:latin typeface="Arial Normal"/>
              </a:rPr>
              <a:t>SINTOMAS CARACTERISTICOS: </a:t>
            </a:r>
          </a:p>
          <a:p>
            <a:pPr algn="ctr" defTabSz="381000"/>
            <a:r>
              <a:rPr lang="es-ES" sz="2000" b="1" dirty="0">
                <a:solidFill>
                  <a:srgbClr val="FF8000"/>
                </a:solidFill>
                <a:latin typeface="Arial Normal"/>
              </a:rPr>
              <a:t>Positivos y Negativos</a:t>
            </a:r>
            <a:endParaRPr lang="es-ES" b="1" dirty="0">
              <a:solidFill>
                <a:srgbClr val="FFFFFF"/>
              </a:solidFill>
              <a:latin typeface="Arial Normal"/>
            </a:endParaRPr>
          </a:p>
          <a:p>
            <a:pPr algn="ctr" defTabSz="381000"/>
            <a:endParaRPr lang="es-ES" sz="2200" b="1" dirty="0">
              <a:solidFill>
                <a:srgbClr val="FFFFFF"/>
              </a:solidFill>
              <a:latin typeface="Arial Normal"/>
            </a:endParaRPr>
          </a:p>
          <a:p>
            <a:pPr algn="ctr" defTabSz="381000"/>
            <a:r>
              <a:rPr lang="es-ES" sz="2000" b="1" dirty="0">
                <a:solidFill>
                  <a:srgbClr val="FFFFFF"/>
                </a:solidFill>
                <a:latin typeface="Arial Normal"/>
              </a:rPr>
              <a:t>AL MENOS DOS DE LOS SIGUIENTES, DEL </a:t>
            </a:r>
          </a:p>
          <a:p>
            <a:pPr algn="ctr" defTabSz="381000"/>
            <a:r>
              <a:rPr lang="es-ES" sz="2000" b="1" dirty="0">
                <a:solidFill>
                  <a:srgbClr val="FFFFFF"/>
                </a:solidFill>
                <a:latin typeface="Arial Normal"/>
              </a:rPr>
              <a:t>APARTADO  </a:t>
            </a:r>
            <a:r>
              <a:rPr lang="es-ES" sz="4000" b="1" u="sng" dirty="0">
                <a:solidFill>
                  <a:srgbClr val="FF8000"/>
                </a:solidFill>
                <a:latin typeface="Arial Normal"/>
              </a:rPr>
              <a:t>A</a:t>
            </a:r>
            <a:endParaRPr lang="es-ES" sz="2200" b="1" dirty="0">
              <a:solidFill>
                <a:srgbClr val="FFFFFF"/>
              </a:solidFill>
              <a:latin typeface="Arial Normal"/>
            </a:endParaRPr>
          </a:p>
          <a:p>
            <a:pPr algn="ctr" defTabSz="381000"/>
            <a:r>
              <a:rPr lang="es-ES" sz="2000" b="1" dirty="0">
                <a:solidFill>
                  <a:srgbClr val="FFFFFF"/>
                </a:solidFill>
                <a:latin typeface="Arial Normal"/>
              </a:rPr>
              <a:t>CADA UNO DE ELLOS PRESENTES DURANTE UN </a:t>
            </a:r>
          </a:p>
          <a:p>
            <a:pPr algn="ctr" defTabSz="381000"/>
            <a:r>
              <a:rPr lang="es-ES" sz="2000" b="1" dirty="0">
                <a:solidFill>
                  <a:srgbClr val="FFFFFF"/>
                </a:solidFill>
                <a:latin typeface="Arial Normal"/>
              </a:rPr>
              <a:t>PERIODO  DE TIEMPO  DE POR LO MENOS UN MES.</a:t>
            </a:r>
          </a:p>
          <a:p>
            <a:pPr algn="ctr" defTabSz="381000"/>
            <a:endParaRPr lang="es-ES" sz="2200" b="1" dirty="0">
              <a:solidFill>
                <a:srgbClr val="FFFFFF"/>
              </a:solidFill>
              <a:latin typeface="Arial Normal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917575" y="554038"/>
            <a:ext cx="7110809" cy="2082874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98500" y="774700"/>
            <a:ext cx="819626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3000" b="1">
                <a:solidFill>
                  <a:srgbClr val="FFE0C0"/>
                </a:solidFill>
                <a:latin typeface="Arial Normal"/>
              </a:rPr>
              <a:t>CRITERIOS DEL DSM IV-TR </a:t>
            </a:r>
          </a:p>
          <a:p>
            <a:pPr algn="ctr" defTabSz="381000"/>
            <a:r>
              <a:rPr lang="es-ES" sz="3000" b="1">
                <a:solidFill>
                  <a:srgbClr val="FFE0C0"/>
                </a:solidFill>
                <a:latin typeface="Arial Normal"/>
              </a:rPr>
              <a:t> PARA EL DIAGNOSTICO </a:t>
            </a:r>
          </a:p>
          <a:p>
            <a:pPr algn="ctr" defTabSz="381000"/>
            <a:r>
              <a:rPr lang="es-ES" sz="3000" b="1">
                <a:solidFill>
                  <a:srgbClr val="FFE0C0"/>
                </a:solidFill>
                <a:latin typeface="Arial Normal"/>
              </a:rPr>
              <a:t>DE LA ESQUIZOFRENIA</a:t>
            </a:r>
          </a:p>
          <a:p>
            <a:pPr algn="ctr" defTabSz="381000"/>
            <a:endParaRPr lang="es-ES" sz="3000" b="1">
              <a:solidFill>
                <a:srgbClr val="FFE0C0"/>
              </a:solidFill>
              <a:latin typeface="Arial Normal"/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88950" y="1300163"/>
            <a:ext cx="833152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81000"/>
            <a:r>
              <a:rPr lang="es-ES" sz="2400" b="1" dirty="0">
                <a:solidFill>
                  <a:srgbClr val="FF9966"/>
                </a:solidFill>
                <a:latin typeface="Times New Roman Negrita"/>
              </a:rPr>
              <a:t>APARTADO </a:t>
            </a:r>
            <a:r>
              <a:rPr lang="es-ES" sz="3600" b="1" u="sng" dirty="0">
                <a:solidFill>
                  <a:srgbClr val="FF9966"/>
                </a:solidFill>
                <a:latin typeface="Times New Roman Negrita"/>
              </a:rPr>
              <a:t> A.</a:t>
            </a:r>
            <a:endParaRPr lang="es-ES" sz="2400" b="1" dirty="0">
              <a:solidFill>
                <a:srgbClr val="FF9966"/>
              </a:solidFill>
              <a:latin typeface="Times New Roman Negrita"/>
            </a:endParaRPr>
          </a:p>
          <a:p>
            <a:pPr algn="ctr" defTabSz="381000"/>
            <a:endParaRPr lang="es-ES" sz="2400" b="1" dirty="0">
              <a:solidFill>
                <a:srgbClr val="FFE0C0"/>
              </a:solidFill>
              <a:latin typeface="Times New Roman Negrita"/>
            </a:endParaRPr>
          </a:p>
          <a:p>
            <a:pPr algn="ctr" defTabSz="381000"/>
            <a:r>
              <a:rPr lang="es-ES" sz="2400" b="1" dirty="0">
                <a:solidFill>
                  <a:srgbClr val="FFE0C0"/>
                </a:solidFill>
                <a:latin typeface="Times New Roman Negrita"/>
              </a:rPr>
              <a:t>1.) DELIRIOS</a:t>
            </a:r>
          </a:p>
          <a:p>
            <a:pPr algn="ctr" defTabSz="381000"/>
            <a:r>
              <a:rPr lang="es-ES" sz="2400" b="1" dirty="0">
                <a:solidFill>
                  <a:srgbClr val="FFE0C0"/>
                </a:solidFill>
                <a:latin typeface="Times New Roman Negrita"/>
              </a:rPr>
              <a:t>2.) ALUCINACIONES</a:t>
            </a:r>
          </a:p>
          <a:p>
            <a:pPr algn="ctr" defTabSz="381000"/>
            <a:r>
              <a:rPr lang="es-ES" sz="2400" b="1" dirty="0">
                <a:solidFill>
                  <a:srgbClr val="FFE0C0"/>
                </a:solidFill>
                <a:latin typeface="Times New Roman Negrita"/>
              </a:rPr>
              <a:t>3.) HABLA DESORGANIZADA (INCONGRUENCIAS)</a:t>
            </a:r>
          </a:p>
          <a:p>
            <a:pPr algn="ctr" defTabSz="381000"/>
            <a:r>
              <a:rPr lang="es-ES" sz="2400" b="1" dirty="0">
                <a:solidFill>
                  <a:srgbClr val="FFE0C0"/>
                </a:solidFill>
                <a:latin typeface="Times New Roman Negrita"/>
              </a:rPr>
              <a:t>4.) COMPORTAMIENTO EXAGERADAMENTE </a:t>
            </a:r>
          </a:p>
          <a:p>
            <a:pPr algn="ctr" defTabSz="381000"/>
            <a:r>
              <a:rPr lang="es-ES" sz="2400" b="1" dirty="0">
                <a:solidFill>
                  <a:srgbClr val="FFE0C0"/>
                </a:solidFill>
                <a:latin typeface="Times New Roman Negrita"/>
              </a:rPr>
              <a:t>DESORGANIZADO O CATATONICO</a:t>
            </a:r>
          </a:p>
          <a:p>
            <a:pPr algn="ctr" defTabSz="381000"/>
            <a:r>
              <a:rPr lang="es-ES" sz="2400" b="1" dirty="0">
                <a:solidFill>
                  <a:srgbClr val="FFE0C0"/>
                </a:solidFill>
                <a:latin typeface="Times New Roman Negrita"/>
              </a:rPr>
              <a:t>5.) SINTOMAS NEGATIVOS, ES DECIR; </a:t>
            </a:r>
            <a:r>
              <a:rPr lang="es-ES" sz="2400" b="1" dirty="0">
                <a:solidFill>
                  <a:srgbClr val="FFC000"/>
                </a:solidFill>
                <a:latin typeface="Times New Roman Negrita"/>
              </a:rPr>
              <a:t>AFECTO </a:t>
            </a:r>
          </a:p>
          <a:p>
            <a:pPr algn="ctr" defTabSz="381000"/>
            <a:r>
              <a:rPr lang="es-ES" sz="2400" b="1" dirty="0">
                <a:solidFill>
                  <a:srgbClr val="FFC000"/>
                </a:solidFill>
                <a:latin typeface="Times New Roman Negrita"/>
              </a:rPr>
              <a:t>APLANADO, ALOGIA O ABULIA.</a:t>
            </a:r>
          </a:p>
          <a:p>
            <a:pPr algn="ctr" defTabSz="381000"/>
            <a:endParaRPr lang="es-ES" sz="2400" b="1" dirty="0">
              <a:solidFill>
                <a:srgbClr val="009999"/>
              </a:solidFill>
              <a:latin typeface="Times New Roman Negrita"/>
            </a:endParaRPr>
          </a:p>
          <a:p>
            <a:pPr algn="ctr" defTabSz="381000"/>
            <a:r>
              <a:rPr lang="es-ES" sz="2400" b="1" dirty="0">
                <a:solidFill>
                  <a:srgbClr val="00FF00"/>
                </a:solidFill>
                <a:latin typeface="Times New Roman Negrita"/>
              </a:rPr>
              <a:t>NOTA:</a:t>
            </a:r>
            <a:r>
              <a:rPr lang="es-ES" sz="2400" b="1" dirty="0">
                <a:solidFill>
                  <a:srgbClr val="009999"/>
                </a:solidFill>
                <a:latin typeface="Times New Roman Negrita"/>
              </a:rPr>
              <a:t> </a:t>
            </a:r>
            <a:r>
              <a:rPr lang="es-ES" sz="2000" b="1" dirty="0">
                <a:solidFill>
                  <a:srgbClr val="FFB870"/>
                </a:solidFill>
                <a:latin typeface="Arial Normal"/>
              </a:rPr>
              <a:t>SOLAMENTE SE REQUIERE UN SINTOMA </a:t>
            </a:r>
            <a:r>
              <a:rPr lang="es-ES" sz="2000" b="1" dirty="0" smtClean="0">
                <a:solidFill>
                  <a:srgbClr val="FFB870"/>
                </a:solidFill>
                <a:latin typeface="Arial Normal"/>
              </a:rPr>
              <a:t>DEL</a:t>
            </a:r>
          </a:p>
          <a:p>
            <a:pPr algn="ctr" defTabSz="381000"/>
            <a:r>
              <a:rPr lang="es-ES" sz="2000" b="1" dirty="0" smtClean="0">
                <a:solidFill>
                  <a:srgbClr val="FFB870"/>
                </a:solidFill>
                <a:latin typeface="Arial Normal"/>
              </a:rPr>
              <a:t> </a:t>
            </a:r>
            <a:r>
              <a:rPr lang="es-ES" sz="2400" b="1" dirty="0">
                <a:solidFill>
                  <a:srgbClr val="FFB0B0"/>
                </a:solidFill>
                <a:latin typeface="Arial Normal"/>
              </a:rPr>
              <a:t>APARTADO A,</a:t>
            </a:r>
            <a:r>
              <a:rPr lang="es-ES" sz="2000" b="1" dirty="0">
                <a:solidFill>
                  <a:srgbClr val="FFB870"/>
                </a:solidFill>
                <a:latin typeface="Arial Normal"/>
              </a:rPr>
              <a:t> SI LOS DELIRIOS SON ORGANIZADOS O SI  LAS ALUCINACIONES CONSISTEN EN VOCES ESTRUCTURADAS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20713" y="993775"/>
            <a:ext cx="7911727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81000"/>
            <a:r>
              <a:rPr lang="es-ES" sz="2500" b="1" dirty="0">
                <a:solidFill>
                  <a:srgbClr val="FFFF90"/>
                </a:solidFill>
                <a:latin typeface="Times New Roman Negrita"/>
              </a:rPr>
              <a:t>EJ:  VOCES  QUE COMENTAN    EL COMPORTAMIENTO  O  LEEN  LOS PENSAMIENTOS DEL  PACIENTE.</a:t>
            </a:r>
          </a:p>
          <a:p>
            <a:pPr algn="ctr" defTabSz="381000"/>
            <a:endParaRPr lang="es-ES" sz="2500" b="1" dirty="0">
              <a:solidFill>
                <a:srgbClr val="FFFF90"/>
              </a:solidFill>
              <a:latin typeface="Times New Roman Negrita"/>
            </a:endParaRPr>
          </a:p>
          <a:p>
            <a:pPr algn="ctr" defTabSz="381000"/>
            <a:endParaRPr lang="es-ES" sz="2500" b="1" dirty="0">
              <a:solidFill>
                <a:srgbClr val="FFFF90"/>
              </a:solidFill>
              <a:latin typeface="Times New Roman Negrita"/>
            </a:endParaRPr>
          </a:p>
          <a:p>
            <a:pPr algn="ctr" defTabSz="381000"/>
            <a:endParaRPr lang="es-ES" sz="2500" b="1" dirty="0">
              <a:solidFill>
                <a:srgbClr val="FFFF90"/>
              </a:solidFill>
              <a:latin typeface="Times New Roman Negrita"/>
            </a:endParaRPr>
          </a:p>
          <a:p>
            <a:pPr algn="ctr" defTabSz="381000"/>
            <a:r>
              <a:rPr lang="es-ES" sz="4200" b="1" u="sng" dirty="0" smtClean="0">
                <a:solidFill>
                  <a:srgbClr val="FF8000"/>
                </a:solidFill>
                <a:latin typeface="Times New Roman Negrita"/>
              </a:rPr>
              <a:t>APARTADO  B</a:t>
            </a:r>
            <a:r>
              <a:rPr lang="es-ES" sz="4200" b="1" u="sng" dirty="0">
                <a:solidFill>
                  <a:srgbClr val="FF8000"/>
                </a:solidFill>
                <a:latin typeface="Times New Roman Negrita"/>
              </a:rPr>
              <a:t>.</a:t>
            </a:r>
            <a:endParaRPr lang="es-ES" sz="2500" b="1" u="sng" dirty="0">
              <a:solidFill>
                <a:srgbClr val="FF8000"/>
              </a:solidFill>
              <a:latin typeface="Times New Roman Negrita"/>
            </a:endParaRPr>
          </a:p>
          <a:p>
            <a:pPr algn="ctr" defTabSz="381000"/>
            <a:endParaRPr lang="es-ES" sz="2500" b="1" u="sng" dirty="0">
              <a:solidFill>
                <a:srgbClr val="FF8000"/>
              </a:solidFill>
              <a:latin typeface="Times New Roman Negrita"/>
            </a:endParaRPr>
          </a:p>
          <a:p>
            <a:pPr algn="ctr" defTabSz="381000"/>
            <a:r>
              <a:rPr lang="es-ES" sz="2500" b="1" dirty="0">
                <a:solidFill>
                  <a:srgbClr val="FFFF90"/>
                </a:solidFill>
                <a:latin typeface="Times New Roman Negrita"/>
              </a:rPr>
              <a:t>ALTERACIONES EN FUNCIONAMIENTO</a:t>
            </a:r>
          </a:p>
          <a:p>
            <a:pPr algn="ctr" defTabSz="381000"/>
            <a:r>
              <a:rPr lang="es-ES" sz="2500" b="1" dirty="0">
                <a:solidFill>
                  <a:srgbClr val="FFFF90"/>
                </a:solidFill>
                <a:latin typeface="Times New Roman Negrita"/>
              </a:rPr>
              <a:t>SOCIOLABORAL (FRACASO PARA ALCANZAR</a:t>
            </a:r>
          </a:p>
          <a:p>
            <a:pPr algn="ctr" defTabSz="381000"/>
            <a:r>
              <a:rPr lang="es-ES" sz="2500" b="1" dirty="0">
                <a:solidFill>
                  <a:srgbClr val="FFFF90"/>
                </a:solidFill>
                <a:latin typeface="Times New Roman Negrita"/>
              </a:rPr>
              <a:t>EL NIVEL DE REALIZACION INTERPERSONAL</a:t>
            </a:r>
            <a:r>
              <a:rPr lang="es-ES" sz="2500" b="1" dirty="0" smtClean="0">
                <a:solidFill>
                  <a:srgbClr val="FFFF90"/>
                </a:solidFill>
                <a:latin typeface="Times New Roman Negrita"/>
              </a:rPr>
              <a:t>)</a:t>
            </a:r>
            <a:endParaRPr lang="es-ES" sz="2500" b="1" dirty="0">
              <a:solidFill>
                <a:srgbClr val="FFFF90"/>
              </a:solidFill>
              <a:latin typeface="Times New Roman Normal"/>
            </a:endParaRPr>
          </a:p>
          <a:p>
            <a:pPr algn="ctr" defTabSz="381000"/>
            <a:endParaRPr lang="es-ES" sz="2500" b="1" dirty="0">
              <a:solidFill>
                <a:srgbClr val="FFFF90"/>
              </a:solidFill>
              <a:latin typeface="Times New Roman Normal"/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57188" y="571500"/>
            <a:ext cx="8520112" cy="489364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2400" dirty="0" smtClean="0">
                <a:solidFill>
                  <a:srgbClr val="FFE0C0"/>
                </a:solidFill>
                <a:latin typeface="Times New Roman Negrita"/>
              </a:rPr>
              <a:t>DURACION</a:t>
            </a:r>
            <a:r>
              <a:rPr lang="es-ES" sz="2400" dirty="0">
                <a:solidFill>
                  <a:srgbClr val="FFE0C0"/>
                </a:solidFill>
                <a:latin typeface="Times New Roman Negrita"/>
              </a:rPr>
              <a:t>: SIGNOS CONTINUOS DEL </a:t>
            </a:r>
          </a:p>
          <a:p>
            <a:pPr algn="ctr" defTabSz="381000"/>
            <a:r>
              <a:rPr lang="es-ES" sz="2400" dirty="0">
                <a:solidFill>
                  <a:srgbClr val="FFE0C0"/>
                </a:solidFill>
                <a:latin typeface="Times New Roman Negrita"/>
              </a:rPr>
              <a:t>TRASTORNO DURANTE 1 MES INCLUYENDO ALUCINACIONES Y/O DELIRIOS. </a:t>
            </a:r>
          </a:p>
          <a:p>
            <a:pPr algn="ctr" defTabSz="381000"/>
            <a:endParaRPr lang="es-ES" sz="2400" dirty="0">
              <a:solidFill>
                <a:srgbClr val="FFE0C0"/>
              </a:solidFill>
              <a:latin typeface="Times New Roman Negrita"/>
            </a:endParaRPr>
          </a:p>
          <a:p>
            <a:pPr algn="ctr" defTabSz="381000"/>
            <a:r>
              <a:rPr lang="es-ES" sz="2400" u="sng" dirty="0" smtClean="0">
                <a:solidFill>
                  <a:srgbClr val="FF8000"/>
                </a:solidFill>
                <a:latin typeface="Times New Roman Negrita"/>
              </a:rPr>
              <a:t>REXCLUSIONES </a:t>
            </a:r>
          </a:p>
          <a:p>
            <a:pPr algn="ctr" defTabSz="381000"/>
            <a:endParaRPr lang="es-ES" sz="2400" dirty="0">
              <a:solidFill>
                <a:srgbClr val="FFE0C0"/>
              </a:solidFill>
              <a:latin typeface="Times New Roman Negrita"/>
            </a:endParaRPr>
          </a:p>
          <a:p>
            <a:pPr algn="ctr" defTabSz="381000"/>
            <a:r>
              <a:rPr lang="es-ES" dirty="0" smtClean="0">
                <a:solidFill>
                  <a:srgbClr val="FFE0C0"/>
                </a:solidFill>
                <a:latin typeface="Times New Roman Negrita"/>
              </a:rPr>
              <a:t>DIAGNOSTICO </a:t>
            </a:r>
            <a:r>
              <a:rPr lang="es-ES" dirty="0">
                <a:solidFill>
                  <a:srgbClr val="FFE0C0"/>
                </a:solidFill>
                <a:latin typeface="Times New Roman Negrita"/>
              </a:rPr>
              <a:t>DE</a:t>
            </a:r>
          </a:p>
          <a:p>
            <a:pPr algn="ctr" defTabSz="381000"/>
            <a:r>
              <a:rPr lang="es-ES" dirty="0">
                <a:solidFill>
                  <a:srgbClr val="FFE0C0"/>
                </a:solidFill>
                <a:latin typeface="Times New Roman Negrita"/>
              </a:rPr>
              <a:t>TRSTORNO ESQUIZO - AFECTIVO Y DE </a:t>
            </a:r>
          </a:p>
          <a:p>
            <a:pPr algn="ctr" defTabSz="381000"/>
            <a:r>
              <a:rPr lang="es-ES" dirty="0">
                <a:solidFill>
                  <a:srgbClr val="FFE0C0"/>
                </a:solidFill>
                <a:latin typeface="Times New Roman Negrita"/>
              </a:rPr>
              <a:t>TRASTORNOS AFECTIVOS.</a:t>
            </a:r>
          </a:p>
          <a:p>
            <a:pPr algn="ctr" defTabSz="381000"/>
            <a:endParaRPr lang="es-ES" sz="2400" dirty="0">
              <a:solidFill>
                <a:srgbClr val="FFE0C0"/>
              </a:solidFill>
              <a:latin typeface="Times New Roman Negrita"/>
            </a:endParaRPr>
          </a:p>
          <a:p>
            <a:pPr algn="ctr" defTabSz="381000"/>
            <a:r>
              <a:rPr lang="es-ES" sz="2400" dirty="0">
                <a:solidFill>
                  <a:srgbClr val="FFE0C0"/>
                </a:solidFill>
                <a:latin typeface="Times New Roman Negrita"/>
              </a:rPr>
              <a:t>NINGUN EPISODIO DE DEPRESION O DE </a:t>
            </a:r>
          </a:p>
          <a:p>
            <a:pPr algn="ctr" defTabSz="381000"/>
            <a:r>
              <a:rPr lang="es-ES" sz="2400" dirty="0">
                <a:solidFill>
                  <a:srgbClr val="FFE0C0"/>
                </a:solidFill>
                <a:latin typeface="Times New Roman Negrita"/>
              </a:rPr>
              <a:t>MANIA  HA ESTADO PRESENTE AL MISMO </a:t>
            </a:r>
          </a:p>
          <a:p>
            <a:pPr algn="ctr" defTabSz="381000"/>
            <a:r>
              <a:rPr lang="es-ES" sz="2400" dirty="0">
                <a:solidFill>
                  <a:srgbClr val="FFE0C0"/>
                </a:solidFill>
                <a:latin typeface="Times New Roman Negrita"/>
              </a:rPr>
              <a:t>TIEMPO QUE LOS SINTOMAS  DEL APARTADO  </a:t>
            </a:r>
            <a:r>
              <a:rPr lang="es-ES" sz="2400" dirty="0">
                <a:solidFill>
                  <a:srgbClr val="FF8000"/>
                </a:solidFill>
                <a:latin typeface="Times New Roman Negrita"/>
              </a:rPr>
              <a:t>(A)</a:t>
            </a:r>
          </a:p>
          <a:p>
            <a:pPr algn="ctr" defTabSz="381000"/>
            <a:endParaRPr lang="es-ES" sz="2400" dirty="0">
              <a:solidFill>
                <a:srgbClr val="FF8000"/>
              </a:solidFill>
              <a:latin typeface="Times New Roman Negrita"/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85750" y="692696"/>
            <a:ext cx="8515350" cy="517064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endParaRPr lang="es-ES" sz="2400" dirty="0">
              <a:solidFill>
                <a:srgbClr val="FFFFFF"/>
              </a:solidFill>
              <a:latin typeface="Times New Roman Negrita"/>
            </a:endParaRPr>
          </a:p>
          <a:p>
            <a:pPr algn="ctr" defTabSz="381000"/>
            <a:r>
              <a:rPr lang="es-ES" sz="2400" dirty="0">
                <a:solidFill>
                  <a:srgbClr val="FFFFFF"/>
                </a:solidFill>
                <a:latin typeface="Times New Roman Negrita"/>
              </a:rPr>
              <a:t> EXCLUSION DE LA ALTERACION  </a:t>
            </a:r>
            <a:endParaRPr lang="es-ES" sz="2400" dirty="0">
              <a:solidFill>
                <a:srgbClr val="FFE0C0"/>
              </a:solidFill>
              <a:latin typeface="Times New Roman Negrita"/>
            </a:endParaRPr>
          </a:p>
          <a:p>
            <a:pPr algn="ctr" defTabSz="381000"/>
            <a:r>
              <a:rPr lang="es-ES" sz="2400" dirty="0">
                <a:solidFill>
                  <a:srgbClr val="FFE0C0"/>
                </a:solidFill>
                <a:latin typeface="Times New Roman Negrita"/>
              </a:rPr>
              <a:t>SEGUNDARIA  AL USO DE SUSTANCIAS</a:t>
            </a:r>
          </a:p>
          <a:p>
            <a:pPr algn="ctr" defTabSz="381000"/>
            <a:r>
              <a:rPr lang="es-ES" sz="2400" dirty="0">
                <a:solidFill>
                  <a:srgbClr val="FFE0C0"/>
                </a:solidFill>
                <a:latin typeface="Times New Roman Negrita"/>
              </a:rPr>
              <a:t>O CONDICIONES MEDICAS  POR EJEMPLO:</a:t>
            </a:r>
          </a:p>
          <a:p>
            <a:pPr algn="ctr" defTabSz="381000"/>
            <a:r>
              <a:rPr lang="es-ES" sz="2400" dirty="0">
                <a:solidFill>
                  <a:srgbClr val="FFE0C0"/>
                </a:solidFill>
                <a:latin typeface="Times New Roman Negrita"/>
              </a:rPr>
              <a:t>ABUSO DE DROGAS  O </a:t>
            </a:r>
            <a:r>
              <a:rPr lang="es-ES" sz="2400" dirty="0" smtClean="0">
                <a:solidFill>
                  <a:srgbClr val="FFE0C0"/>
                </a:solidFill>
                <a:latin typeface="Times New Roman Negrita"/>
              </a:rPr>
              <a:t>PSICOTROPICOS RECETADAS </a:t>
            </a:r>
            <a:r>
              <a:rPr lang="es-ES" sz="2400" dirty="0">
                <a:solidFill>
                  <a:srgbClr val="FFE0C0"/>
                </a:solidFill>
                <a:latin typeface="Times New Roman Negrita"/>
              </a:rPr>
              <a:t>O AUTOMEDICADAS.</a:t>
            </a:r>
          </a:p>
          <a:p>
            <a:pPr defTabSz="381000"/>
            <a:endParaRPr lang="es-ES" sz="2400" dirty="0">
              <a:solidFill>
                <a:srgbClr val="FFE0C0"/>
              </a:solidFill>
              <a:latin typeface="Times New Roman Negrita"/>
            </a:endParaRPr>
          </a:p>
          <a:p>
            <a:pPr algn="ctr" defTabSz="381000"/>
            <a:r>
              <a:rPr lang="es-ES" sz="3200" u="sng" dirty="0">
                <a:solidFill>
                  <a:srgbClr val="FF8000"/>
                </a:solidFill>
                <a:latin typeface="Times New Roman Negrita"/>
              </a:rPr>
              <a:t> </a:t>
            </a:r>
            <a:r>
              <a:rPr lang="es-ES" sz="3200" u="sng" dirty="0" smtClean="0">
                <a:solidFill>
                  <a:srgbClr val="FF8000"/>
                </a:solidFill>
                <a:latin typeface="Times New Roman Negrita"/>
              </a:rPr>
              <a:t>OTRA  EXCLUSION</a:t>
            </a:r>
          </a:p>
          <a:p>
            <a:pPr algn="ctr" defTabSz="381000"/>
            <a:endParaRPr lang="es-ES" sz="2400" dirty="0">
              <a:solidFill>
                <a:srgbClr val="FFE0C0"/>
              </a:solidFill>
              <a:latin typeface="Times New Roman Negrita"/>
            </a:endParaRPr>
          </a:p>
          <a:p>
            <a:pPr algn="ctr" defTabSz="381000"/>
            <a:r>
              <a:rPr lang="es-ES" sz="2400" dirty="0">
                <a:solidFill>
                  <a:srgbClr val="FFFFFF"/>
                </a:solidFill>
                <a:latin typeface="Times New Roman Negrita"/>
              </a:rPr>
              <a:t>RELACION CON UN TRASTORNO DEL </a:t>
            </a:r>
          </a:p>
          <a:p>
            <a:pPr algn="ctr" defTabSz="381000"/>
            <a:r>
              <a:rPr lang="es-ES" sz="2400" dirty="0">
                <a:solidFill>
                  <a:srgbClr val="FFFFFF"/>
                </a:solidFill>
                <a:latin typeface="Times New Roman Negrita"/>
              </a:rPr>
              <a:t>DESARROLLO:</a:t>
            </a:r>
            <a:r>
              <a:rPr lang="es-ES" sz="2400" dirty="0">
                <a:solidFill>
                  <a:srgbClr val="FFE0C0"/>
                </a:solidFill>
                <a:latin typeface="Times New Roman Negrita"/>
              </a:rPr>
              <a:t> </a:t>
            </a:r>
            <a:r>
              <a:rPr lang="es-ES" dirty="0">
                <a:solidFill>
                  <a:srgbClr val="FFE0C0"/>
                </a:solidFill>
                <a:latin typeface="Times New Roman Negrita"/>
              </a:rPr>
              <a:t>SI  HAY HISTORIA DE AUTISMO U OTRO TRASTORNO DEL DESARROLLO, SOLO SE HACE EL DIAGNOSTICO DE ESQUIZOFRENIA SI ESTAN PRESENTE LOS DELIRIOS  Y  LAS ALUCINACIONES , DURANTE AL MENOS UN MES</a:t>
            </a:r>
            <a:r>
              <a:rPr lang="es-ES" sz="2400" dirty="0">
                <a:solidFill>
                  <a:srgbClr val="FFE0C0"/>
                </a:solidFill>
                <a:latin typeface="Times New Roman Negrita"/>
              </a:rPr>
              <a:t>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25488" y="1222375"/>
            <a:ext cx="7207250" cy="998538"/>
          </a:xfrm>
          <a:prstGeom prst="rect">
            <a:avLst/>
          </a:prstGeom>
          <a:solidFill>
            <a:srgbClr val="0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25488" y="1222375"/>
            <a:ext cx="72072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350963" y="1581150"/>
            <a:ext cx="720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6200">
                <a:solidFill>
                  <a:srgbClr val="FF8000"/>
                </a:solidFill>
                <a:latin typeface="Arial Negrita"/>
              </a:rPr>
              <a:t>ETIOLOGIA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074738" y="3127375"/>
            <a:ext cx="76342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2200" b="1">
                <a:solidFill>
                  <a:srgbClr val="FFE0C0"/>
                </a:solidFill>
                <a:latin typeface="Arial Normal"/>
              </a:rPr>
              <a:t>  CAUSAS  HETEROGENEAS QUE  AGRUPA  A PACIENTES CUYOS  SINTOMAS  CLINICOS, RESPUESTA  AL  TTO Y CURSO  DE  LA ENFERMEDAD PUEDEN  SER MUY  VARIADOS</a:t>
            </a:r>
            <a:endParaRPr lang="es-ES" sz="2200" b="1">
              <a:solidFill>
                <a:srgbClr val="FFCCFF"/>
              </a:solidFill>
              <a:latin typeface="Arial Normal"/>
            </a:endParaRPr>
          </a:p>
          <a:p>
            <a:pPr algn="ctr" defTabSz="381000"/>
            <a:endParaRPr lang="es-ES" sz="2200" b="1">
              <a:solidFill>
                <a:srgbClr val="FFCCFF"/>
              </a:solidFill>
              <a:latin typeface="Arial Normal"/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89013" y="795338"/>
            <a:ext cx="7854950" cy="523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sz="3700">
                <a:solidFill>
                  <a:srgbClr val="FFFFFF"/>
                </a:solidFill>
                <a:latin typeface="Times New Roman Negrita"/>
              </a:rPr>
              <a:t>CAUSAS DE LA ESQUIZOFRENIA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62038" y="2132013"/>
            <a:ext cx="7491412" cy="40941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>
              <a:defRPr/>
            </a:pPr>
            <a:r>
              <a:rPr lang="es-ES" sz="2400" b="1" i="1" dirty="0">
                <a:solidFill>
                  <a:srgbClr val="FFFF00"/>
                </a:solidFill>
                <a:latin typeface="Times New Roman Negrita"/>
              </a:rPr>
              <a:t>PAPEL DE LA HERENCIA BIOLOGICA</a:t>
            </a:r>
            <a:r>
              <a:rPr lang="es-ES" sz="2400" b="1" i="1" dirty="0">
                <a:solidFill>
                  <a:srgbClr val="FFFF66"/>
                </a:solidFill>
                <a:latin typeface="Times New Roman Negrita"/>
              </a:rPr>
              <a:t>:</a:t>
            </a:r>
          </a:p>
          <a:p>
            <a:pPr algn="ctr" defTabSz="381000">
              <a:defRPr/>
            </a:pPr>
            <a:endParaRPr lang="es-ES" sz="2200" dirty="0">
              <a:solidFill>
                <a:srgbClr val="009999"/>
              </a:solidFill>
              <a:latin typeface="Times New Roman Negrita"/>
            </a:endParaRPr>
          </a:p>
          <a:p>
            <a:pPr algn="ctr" defTabSz="381000">
              <a:defRPr/>
            </a:pPr>
            <a:r>
              <a:rPr lang="es-ES" sz="2200" dirty="0">
                <a:solidFill>
                  <a:srgbClr val="FFE0C0"/>
                </a:solidFill>
                <a:latin typeface="Times New Roman Negrita"/>
              </a:rPr>
              <a:t>ES IMPORTANTE LA CANTIDAD DE PRUEBAS</a:t>
            </a:r>
          </a:p>
          <a:p>
            <a:pPr algn="ctr" defTabSz="381000">
              <a:defRPr/>
            </a:pPr>
            <a:r>
              <a:rPr lang="es-ES" sz="2200" dirty="0">
                <a:solidFill>
                  <a:srgbClr val="FFE0C0"/>
                </a:solidFill>
                <a:latin typeface="Times New Roman Negrita"/>
              </a:rPr>
              <a:t>SEGÚN LAS CUALES LA HERENCIA BIOLOGICA INTERVIENE EN EL DESARROLLO  DE LOS  TRASTORNOS ESQUIZOFRENICOS.</a:t>
            </a:r>
            <a:endParaRPr lang="es-ES" sz="2200" dirty="0">
              <a:solidFill>
                <a:srgbClr val="009999"/>
              </a:solidFill>
              <a:latin typeface="Times New Roman Negrita"/>
            </a:endParaRPr>
          </a:p>
          <a:p>
            <a:pPr algn="ctr" defTabSz="381000">
              <a:defRPr/>
            </a:pPr>
            <a:endParaRPr lang="es-ES" sz="2200" dirty="0">
              <a:solidFill>
                <a:srgbClr val="FFCC00"/>
              </a:solidFill>
              <a:latin typeface="Times New Roman Negrita"/>
            </a:endParaRPr>
          </a:p>
          <a:p>
            <a:pPr algn="ctr" defTabSz="381000">
              <a:defRPr/>
            </a:pPr>
            <a:r>
              <a:rPr lang="es-ES" sz="2400" b="1" i="1" dirty="0">
                <a:solidFill>
                  <a:srgbClr val="FFCC00"/>
                </a:solidFill>
                <a:latin typeface="Times New Roman Negrita"/>
              </a:rPr>
              <a:t>PAPEL DE LA VARIABLES PICOLOGICAS</a:t>
            </a:r>
            <a:r>
              <a:rPr lang="es-ES" sz="2400" b="1" i="1" dirty="0">
                <a:solidFill>
                  <a:srgbClr val="FFFF66"/>
                </a:solidFill>
                <a:latin typeface="Times New Roman Negrita"/>
              </a:rPr>
              <a:t>:</a:t>
            </a:r>
          </a:p>
          <a:p>
            <a:pPr algn="ctr" defTabSz="381000">
              <a:defRPr/>
            </a:pPr>
            <a:endParaRPr lang="es-ES" sz="2200" dirty="0">
              <a:solidFill>
                <a:srgbClr val="009999"/>
              </a:solidFill>
              <a:latin typeface="Times New Roman Negrita"/>
            </a:endParaRPr>
          </a:p>
          <a:p>
            <a:pPr algn="ctr" defTabSz="381000">
              <a:defRPr/>
            </a:pPr>
            <a:r>
              <a:rPr lang="es-ES" sz="2200" dirty="0">
                <a:solidFill>
                  <a:srgbClr val="FFE0C0"/>
                </a:solidFill>
                <a:latin typeface="Times New Roman Negrita"/>
              </a:rPr>
              <a:t>EN ESTE INTERVIENEN FACTORES COMO:</a:t>
            </a:r>
          </a:p>
          <a:p>
            <a:pPr algn="ctr" defTabSz="381000">
              <a:defRPr/>
            </a:pPr>
            <a:r>
              <a:rPr lang="es-ES" sz="2200" dirty="0">
                <a:solidFill>
                  <a:srgbClr val="FFE0C0"/>
                </a:solidFill>
                <a:latin typeface="Times New Roman Negrita"/>
              </a:rPr>
              <a:t>LOS TRAUMAS FISICOS, Y OTRAS ENFERMEDADES MEDICAS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71625" y="571500"/>
            <a:ext cx="6715125" cy="554038"/>
          </a:xfrm>
          <a:solidFill>
            <a:schemeClr val="accent6">
              <a:lumMod val="50000"/>
            </a:schemeClr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>
              <a:defRPr/>
            </a:pPr>
            <a:r>
              <a:rPr lang="es-ES" sz="3600" dirty="0" smtClean="0">
                <a:solidFill>
                  <a:schemeClr val="bg1"/>
                </a:solidFill>
              </a:rPr>
              <a:t>FACTOR  DIATESIS--ESTRESS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935163"/>
            <a:ext cx="8302625" cy="914096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l" defTabSz="381000">
              <a:buFont typeface="Arial" pitchFamily="34" charset="0"/>
              <a:buChar char="•"/>
            </a:pPr>
            <a:r>
              <a:rPr lang="es-ES" dirty="0" smtClean="0"/>
              <a:t>FACT  BIOLOGICOS </a:t>
            </a:r>
          </a:p>
          <a:p>
            <a:pPr marL="0" indent="0" defTabSz="381000"/>
            <a:r>
              <a:rPr lang="es-ES" dirty="0" smtClean="0"/>
              <a:t>PSICOSOCIALES  Y AMBIENTALES</a:t>
            </a: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1331640" y="5445224"/>
            <a:ext cx="2919412" cy="6771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sz="2200" dirty="0">
                <a:solidFill>
                  <a:srgbClr val="FFFFFF"/>
                </a:solidFill>
                <a:latin typeface="Times New Roman Negrita"/>
              </a:rPr>
              <a:t>VULNARABILIDAD </a:t>
            </a:r>
            <a:endParaRPr lang="es-ES" sz="2200" dirty="0" smtClean="0">
              <a:solidFill>
                <a:srgbClr val="FFFFFF"/>
              </a:solidFill>
              <a:latin typeface="Times New Roman Negrita"/>
            </a:endParaRPr>
          </a:p>
          <a:p>
            <a:pPr algn="ctr" defTabSz="381000"/>
            <a:r>
              <a:rPr lang="es-ES" sz="2200" dirty="0" smtClean="0">
                <a:solidFill>
                  <a:srgbClr val="FFFFFF"/>
                </a:solidFill>
                <a:latin typeface="Times New Roman Negrita"/>
              </a:rPr>
              <a:t>O   </a:t>
            </a:r>
            <a:r>
              <a:rPr lang="es-ES" sz="2200" dirty="0">
                <a:solidFill>
                  <a:srgbClr val="FFFFFF"/>
                </a:solidFill>
                <a:latin typeface="Times New Roman Negrita"/>
              </a:rPr>
              <a:t>DIATESIS</a:t>
            </a:r>
          </a:p>
        </p:txBody>
      </p:sp>
      <p:sp>
        <p:nvSpPr>
          <p:cNvPr id="58375" name="Freeform 8"/>
          <p:cNvSpPr>
            <a:spLocks/>
          </p:cNvSpPr>
          <p:nvPr/>
        </p:nvSpPr>
        <p:spPr bwMode="auto">
          <a:xfrm>
            <a:off x="4427984" y="5805264"/>
            <a:ext cx="1085850" cy="0"/>
          </a:xfrm>
          <a:custGeom>
            <a:avLst/>
            <a:gdLst>
              <a:gd name="T0" fmla="*/ 0 w 684"/>
              <a:gd name="T1" fmla="*/ 684 w 684"/>
              <a:gd name="T2" fmla="*/ 0 60000 65536"/>
              <a:gd name="T3" fmla="*/ 0 60000 65536"/>
              <a:gd name="T4" fmla="*/ 0 w 684"/>
              <a:gd name="T5" fmla="*/ 684 w 68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84">
                <a:moveTo>
                  <a:pt x="0" y="0"/>
                </a:moveTo>
                <a:lnTo>
                  <a:pt x="684" y="0"/>
                </a:lnTo>
              </a:path>
            </a:pathLst>
          </a:custGeom>
          <a:noFill/>
          <a:ln w="55724">
            <a:solidFill>
              <a:srgbClr val="00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6116638" y="5273675"/>
            <a:ext cx="2894012" cy="781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6116638" y="5359400"/>
            <a:ext cx="28940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2200" dirty="0" smtClean="0">
                <a:solidFill>
                  <a:srgbClr val="FFFFFF"/>
                </a:solidFill>
                <a:latin typeface="Times New Roman Negrita"/>
              </a:rPr>
              <a:t>SINDROME</a:t>
            </a:r>
          </a:p>
          <a:p>
            <a:pPr algn="ctr" defTabSz="381000"/>
            <a:r>
              <a:rPr lang="es-ES" sz="2200" dirty="0" smtClean="0">
                <a:solidFill>
                  <a:srgbClr val="FFFFFF"/>
                </a:solidFill>
                <a:latin typeface="Times New Roman Negrita"/>
              </a:rPr>
              <a:t>EZQUIZOFRENICO</a:t>
            </a:r>
            <a:endParaRPr lang="es-ES" sz="2200" dirty="0">
              <a:solidFill>
                <a:srgbClr val="FFFFFF"/>
              </a:solidFill>
              <a:latin typeface="Times New Roman Negrita"/>
            </a:endParaRPr>
          </a:p>
        </p:txBody>
      </p:sp>
      <p:sp>
        <p:nvSpPr>
          <p:cNvPr id="58379" name="Freeform 12"/>
          <p:cNvSpPr>
            <a:spLocks/>
          </p:cNvSpPr>
          <p:nvPr/>
        </p:nvSpPr>
        <p:spPr bwMode="auto">
          <a:xfrm>
            <a:off x="2757806" y="2852935"/>
            <a:ext cx="45719" cy="2566789"/>
          </a:xfrm>
          <a:custGeom>
            <a:avLst/>
            <a:gdLst>
              <a:gd name="T0" fmla="*/ 0 h 1915"/>
              <a:gd name="T1" fmla="*/ 1915 h 1915"/>
              <a:gd name="T2" fmla="*/ 0 60000 65536"/>
              <a:gd name="T3" fmla="*/ 0 60000 65536"/>
              <a:gd name="T4" fmla="*/ 0 h 1915"/>
              <a:gd name="T5" fmla="*/ 1915 h 19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15">
                <a:moveTo>
                  <a:pt x="0" y="0"/>
                </a:moveTo>
                <a:lnTo>
                  <a:pt x="0" y="1915"/>
                </a:lnTo>
              </a:path>
            </a:pathLst>
          </a:custGeom>
          <a:noFill/>
          <a:ln w="47407">
            <a:solidFill>
              <a:srgbClr val="008080"/>
            </a:solidFill>
            <a:prstDash val="sysDash"/>
            <a:round/>
            <a:headEnd type="oval"/>
            <a:tailEnd type="stealth"/>
          </a:ln>
        </p:spPr>
        <p:txBody>
          <a:bodyPr/>
          <a:lstStyle/>
          <a:p>
            <a:endParaRPr lang="es-ES"/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5691188" y="3698875"/>
            <a:ext cx="27590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1600" b="1">
                <a:solidFill>
                  <a:srgbClr val="FF8000"/>
                </a:solidFill>
                <a:latin typeface="Arial Normal"/>
              </a:rPr>
              <a:t>TRAUMAS </a:t>
            </a:r>
          </a:p>
          <a:p>
            <a:pPr algn="ctr" defTabSz="381000"/>
            <a:r>
              <a:rPr lang="es-ES" sz="1600" b="1">
                <a:solidFill>
                  <a:srgbClr val="FF8000"/>
                </a:solidFill>
                <a:latin typeface="Arial Normal"/>
              </a:rPr>
              <a:t>+ </a:t>
            </a:r>
          </a:p>
          <a:p>
            <a:pPr algn="ctr" defTabSz="381000"/>
            <a:r>
              <a:rPr lang="es-ES" sz="1600" b="1">
                <a:solidFill>
                  <a:srgbClr val="FF8000"/>
                </a:solidFill>
                <a:latin typeface="Arial Normal"/>
              </a:rPr>
              <a:t>ESTRESS</a:t>
            </a:r>
          </a:p>
        </p:txBody>
      </p:sp>
      <p:sp>
        <p:nvSpPr>
          <p:cNvPr id="58381" name="Freeform 14"/>
          <p:cNvSpPr>
            <a:spLocks/>
          </p:cNvSpPr>
          <p:nvPr/>
        </p:nvSpPr>
        <p:spPr bwMode="auto">
          <a:xfrm>
            <a:off x="4283968" y="4029075"/>
            <a:ext cx="2351782" cy="1416149"/>
          </a:xfrm>
          <a:custGeom>
            <a:avLst/>
            <a:gdLst>
              <a:gd name="T0" fmla="*/ 1276 w 1276"/>
              <a:gd name="T1" fmla="*/ 0 h 866"/>
              <a:gd name="T2" fmla="*/ 0 w 1276"/>
              <a:gd name="T3" fmla="*/ 866 h 866"/>
              <a:gd name="T4" fmla="*/ 0 60000 65536"/>
              <a:gd name="T5" fmla="*/ 0 60000 65536"/>
              <a:gd name="T6" fmla="*/ 0 w 1276"/>
              <a:gd name="T7" fmla="*/ 0 h 866"/>
              <a:gd name="T8" fmla="*/ 1276 w 1276"/>
              <a:gd name="T9" fmla="*/ 866 h 8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6" h="866">
                <a:moveTo>
                  <a:pt x="1276" y="0"/>
                </a:moveTo>
                <a:lnTo>
                  <a:pt x="0" y="866"/>
                </a:lnTo>
              </a:path>
            </a:pathLst>
          </a:custGeom>
          <a:noFill/>
          <a:ln w="50734">
            <a:solidFill>
              <a:srgbClr val="008080"/>
            </a:solidFill>
            <a:prstDash val="dashDot"/>
            <a:round/>
            <a:headEnd type="oval"/>
            <a:tailEnd type="triangle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554038"/>
            <a:ext cx="8453437" cy="166211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ES" sz="5400" b="1" smtClean="0">
                <a:solidFill>
                  <a:schemeClr val="bg1"/>
                </a:solidFill>
              </a:rPr>
              <a:t>FACTORES   BIOLOGICOS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113" y="3449638"/>
            <a:ext cx="8483351" cy="260994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/>
            <a:r>
              <a:rPr lang="es-ES" sz="2000" dirty="0" smtClean="0"/>
              <a:t>ALTERACION  EN AREAS ESPECIFICAS DEL  CEREBRO LIGADAS  A  UNA  DETERMINANTE GENETICA </a:t>
            </a:r>
          </a:p>
          <a:p>
            <a:pPr marL="0" indent="0" defTabSz="381000"/>
            <a:r>
              <a:rPr lang="es-ES" sz="2000" dirty="0" smtClean="0"/>
              <a:t> </a:t>
            </a:r>
          </a:p>
          <a:p>
            <a:pPr marL="0" indent="0" defTabSz="381000"/>
            <a:r>
              <a:rPr lang="es-ES" sz="2000" dirty="0" smtClean="0"/>
              <a:t>CORTEZA FRONTAL--SIST LIMBICO </a:t>
            </a:r>
          </a:p>
          <a:p>
            <a:pPr marL="0" indent="0" defTabSz="381000"/>
            <a:r>
              <a:rPr lang="es-ES" sz="2000" dirty="0" smtClean="0"/>
              <a:t>Y  GANGLIOS  BASALES (TEORIA DOPAMINERGICA)</a:t>
            </a:r>
          </a:p>
          <a:p>
            <a:pPr marL="0" indent="0" defTabSz="381000"/>
            <a:endParaRPr lang="es-ES" sz="2400" dirty="0" smtClean="0"/>
          </a:p>
          <a:p>
            <a:pPr marL="0" indent="0" defTabSz="381000"/>
            <a:r>
              <a:rPr lang="es-ES" sz="2400" dirty="0" smtClean="0"/>
              <a:t>RECEPTORES D2, D3  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55625"/>
            <a:ext cx="37639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abajo"/>
          <p:cNvSpPr/>
          <p:nvPr/>
        </p:nvSpPr>
        <p:spPr bwMode="auto">
          <a:xfrm>
            <a:off x="4716016" y="5517232"/>
            <a:ext cx="504056" cy="432048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8" y="1149350"/>
            <a:ext cx="7409060" cy="50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Freeform 4"/>
          <p:cNvSpPr>
            <a:spLocks/>
          </p:cNvSpPr>
          <p:nvPr/>
        </p:nvSpPr>
        <p:spPr bwMode="auto">
          <a:xfrm>
            <a:off x="2208213" y="2852936"/>
            <a:ext cx="1427683" cy="1985764"/>
          </a:xfrm>
          <a:custGeom>
            <a:avLst/>
            <a:gdLst>
              <a:gd name="T0" fmla="*/ 0 w 866"/>
              <a:gd name="T1" fmla="*/ 1140 h 1140"/>
              <a:gd name="T2" fmla="*/ 866 w 866"/>
              <a:gd name="T3" fmla="*/ 0 h 1140"/>
              <a:gd name="T4" fmla="*/ 0 60000 65536"/>
              <a:gd name="T5" fmla="*/ 0 60000 65536"/>
              <a:gd name="T6" fmla="*/ 0 w 866"/>
              <a:gd name="T7" fmla="*/ 0 h 1140"/>
              <a:gd name="T8" fmla="*/ 866 w 866"/>
              <a:gd name="T9" fmla="*/ 1140 h 11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6" h="1140">
                <a:moveTo>
                  <a:pt x="0" y="1140"/>
                </a:moveTo>
                <a:lnTo>
                  <a:pt x="866" y="0"/>
                </a:lnTo>
              </a:path>
            </a:pathLst>
          </a:custGeom>
          <a:noFill/>
          <a:ln w="55724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0421" name="Freeform 5"/>
          <p:cNvSpPr>
            <a:spLocks/>
          </p:cNvSpPr>
          <p:nvPr/>
        </p:nvSpPr>
        <p:spPr bwMode="auto">
          <a:xfrm flipV="1">
            <a:off x="3347864" y="3933056"/>
            <a:ext cx="432048" cy="1080120"/>
          </a:xfrm>
          <a:custGeom>
            <a:avLst/>
            <a:gdLst>
              <a:gd name="T0" fmla="*/ 0 w 912"/>
              <a:gd name="T1" fmla="*/ 0 h 548"/>
              <a:gd name="T2" fmla="*/ 912 w 912"/>
              <a:gd name="T3" fmla="*/ 548 h 548"/>
              <a:gd name="T4" fmla="*/ 0 60000 65536"/>
              <a:gd name="T5" fmla="*/ 0 60000 65536"/>
              <a:gd name="T6" fmla="*/ 0 w 912"/>
              <a:gd name="T7" fmla="*/ 0 h 548"/>
              <a:gd name="T8" fmla="*/ 912 w 912"/>
              <a:gd name="T9" fmla="*/ 548 h 5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548">
                <a:moveTo>
                  <a:pt x="0" y="0"/>
                </a:moveTo>
                <a:lnTo>
                  <a:pt x="912" y="548"/>
                </a:lnTo>
              </a:path>
            </a:pathLst>
          </a:custGeom>
          <a:noFill/>
          <a:ln w="55724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758950" y="5048250"/>
            <a:ext cx="3314700" cy="492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758950" y="5048250"/>
            <a:ext cx="3314700" cy="492125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758950" y="5133975"/>
            <a:ext cx="331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sz="2600">
                <a:solidFill>
                  <a:srgbClr val="FFFFFF"/>
                </a:solidFill>
                <a:latin typeface="Times New Roman Negrita"/>
              </a:rPr>
              <a:t>SISTEMA LIMBICO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1628775" y="641350"/>
            <a:ext cx="6846888" cy="6667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628775" y="641350"/>
            <a:ext cx="6846888" cy="6667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785938" y="795338"/>
            <a:ext cx="6858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sz="3700">
                <a:solidFill>
                  <a:srgbClr val="FFFF90"/>
                </a:solidFill>
                <a:latin typeface="Times New Roman Negrita"/>
              </a:rPr>
              <a:t>TEORIA  DE  LA  DOPAMINA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1323975" y="2297113"/>
            <a:ext cx="3438525" cy="49371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1323975" y="2297113"/>
            <a:ext cx="3438525" cy="49371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1350963" y="2359025"/>
            <a:ext cx="343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sz="2600">
                <a:solidFill>
                  <a:srgbClr val="FFFF90"/>
                </a:solidFill>
                <a:latin typeface="Times New Roman Negrita"/>
              </a:rPr>
              <a:t>LOBULO  FRONTAL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300192" y="5013176"/>
            <a:ext cx="165618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GANGLIOS  BASALES </a:t>
            </a:r>
            <a:endParaRPr lang="es-ES" sz="2000" dirty="0">
              <a:solidFill>
                <a:schemeClr val="bg1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 bwMode="auto">
          <a:xfrm rot="10800000">
            <a:off x="4932040" y="4149080"/>
            <a:ext cx="1800200" cy="936104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 advClick="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692696"/>
            <a:ext cx="7769225" cy="738664"/>
          </a:xfrm>
          <a:solidFill>
            <a:schemeClr val="accent6">
              <a:lumMod val="50000"/>
            </a:schemeClr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ES" sz="4800" dirty="0" smtClean="0">
                <a:solidFill>
                  <a:schemeClr val="bg1"/>
                </a:solidFill>
              </a:rPr>
              <a:t>EPIDEMIOLOGIA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55576" y="1916832"/>
            <a:ext cx="7708900" cy="389337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81000"/>
            <a:r>
              <a:rPr lang="es-ES" sz="2300" dirty="0">
                <a:solidFill>
                  <a:srgbClr val="CCECFF"/>
                </a:solidFill>
                <a:latin typeface="Times New Roman Negrita"/>
              </a:rPr>
              <a:t>OSCILA  ENTRE  EL 0,5   Y  1,5% EN EL  MUNDO</a:t>
            </a:r>
          </a:p>
          <a:p>
            <a:pPr algn="ctr" defTabSz="381000"/>
            <a:endParaRPr lang="es-ES" sz="2300" dirty="0">
              <a:solidFill>
                <a:srgbClr val="CCECFF"/>
              </a:solidFill>
              <a:latin typeface="Times New Roman Negrita"/>
            </a:endParaRPr>
          </a:p>
          <a:p>
            <a:pPr algn="ctr" defTabSz="381000"/>
            <a:r>
              <a:rPr lang="es-ES" sz="2300" dirty="0">
                <a:solidFill>
                  <a:srgbClr val="CCECFF"/>
                </a:solidFill>
                <a:latin typeface="Times New Roman Negrita"/>
              </a:rPr>
              <a:t> SOLO  LA  MITAD DE LOS </a:t>
            </a:r>
            <a:r>
              <a:rPr lang="es-ES" sz="2300" dirty="0" smtClean="0">
                <a:solidFill>
                  <a:srgbClr val="CCECFF"/>
                </a:solidFill>
                <a:latin typeface="Times New Roman Negrita"/>
              </a:rPr>
              <a:t> CON DX  DE  ESQUIZOFRENIA  </a:t>
            </a:r>
            <a:r>
              <a:rPr lang="es-ES" sz="2300" dirty="0">
                <a:solidFill>
                  <a:srgbClr val="CCECFF"/>
                </a:solidFill>
                <a:latin typeface="Times New Roman Negrita"/>
              </a:rPr>
              <a:t>RECIBE   TTO.</a:t>
            </a:r>
          </a:p>
          <a:p>
            <a:pPr algn="ctr" defTabSz="381000"/>
            <a:endParaRPr lang="es-ES" sz="2300" dirty="0">
              <a:solidFill>
                <a:srgbClr val="CCECFF"/>
              </a:solidFill>
              <a:latin typeface="Times New Roman Negrita"/>
            </a:endParaRPr>
          </a:p>
          <a:p>
            <a:pPr algn="ctr" defTabSz="381000"/>
            <a:r>
              <a:rPr lang="es-ES" sz="2300" dirty="0">
                <a:solidFill>
                  <a:srgbClr val="CCECFF"/>
                </a:solidFill>
                <a:latin typeface="Times New Roman Negrita"/>
              </a:rPr>
              <a:t>EL SEXO  ES INDIFERENTE A LA  </a:t>
            </a:r>
            <a:r>
              <a:rPr lang="es-ES" sz="2300" dirty="0" smtClean="0">
                <a:solidFill>
                  <a:srgbClr val="CCECFF"/>
                </a:solidFill>
                <a:latin typeface="Times New Roman Negrita"/>
              </a:rPr>
              <a:t>PREVALENCIA.</a:t>
            </a:r>
          </a:p>
          <a:p>
            <a:pPr algn="ctr" defTabSz="381000"/>
            <a:endParaRPr lang="es-ES" sz="2300" dirty="0">
              <a:solidFill>
                <a:srgbClr val="CCECFF"/>
              </a:solidFill>
              <a:latin typeface="Times New Roman Negrita"/>
            </a:endParaRPr>
          </a:p>
          <a:p>
            <a:pPr algn="ctr" defTabSz="381000"/>
            <a:r>
              <a:rPr lang="es-ES" sz="2300" dirty="0" smtClean="0">
                <a:solidFill>
                  <a:srgbClr val="CCECFF"/>
                </a:solidFill>
                <a:latin typeface="Times New Roman Negrita"/>
              </a:rPr>
              <a:t>EDAD  </a:t>
            </a:r>
            <a:r>
              <a:rPr lang="es-ES" sz="2300" dirty="0">
                <a:solidFill>
                  <a:srgbClr val="CCECFF"/>
                </a:solidFill>
                <a:latin typeface="Times New Roman Negrita"/>
              </a:rPr>
              <a:t>DE  INICIO:  ENTRE LOS 15  Y   25A  EN </a:t>
            </a:r>
            <a:r>
              <a:rPr lang="es-ES" sz="2300" dirty="0" smtClean="0">
                <a:solidFill>
                  <a:srgbClr val="CCECFF"/>
                </a:solidFill>
                <a:latin typeface="Times New Roman Negrita"/>
              </a:rPr>
              <a:t>HOMBRES  Y  MUJERES.</a:t>
            </a:r>
          </a:p>
          <a:p>
            <a:pPr algn="ctr" defTabSz="381000"/>
            <a:endParaRPr lang="es-ES" sz="2300" dirty="0">
              <a:solidFill>
                <a:srgbClr val="CCECFF"/>
              </a:solidFill>
              <a:latin typeface="Times New Roman Negrita"/>
            </a:endParaRPr>
          </a:p>
          <a:p>
            <a:pPr algn="ctr" defTabSz="381000"/>
            <a:r>
              <a:rPr lang="es-ES" sz="2300" dirty="0">
                <a:solidFill>
                  <a:srgbClr val="CCECFF"/>
                </a:solidFill>
                <a:latin typeface="Times New Roman Negrita"/>
              </a:rPr>
              <a:t> 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1340768"/>
            <a:ext cx="6076950" cy="923925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/>
            <a:r>
              <a:rPr lang="es-ES" sz="6000" dirty="0" smtClean="0">
                <a:solidFill>
                  <a:schemeClr val="bg1"/>
                </a:solidFill>
              </a:rPr>
              <a:t>GENETICA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6" y="2852936"/>
            <a:ext cx="7234237" cy="3037755"/>
          </a:xfrm>
          <a:solidFill>
            <a:schemeClr val="accent6">
              <a:lumMod val="50000"/>
            </a:schemeClr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>
              <a:defRPr/>
            </a:pPr>
            <a:endParaRPr lang="es-ES" dirty="0" smtClean="0"/>
          </a:p>
          <a:p>
            <a:pPr marL="0" indent="0" defTabSz="381000">
              <a:defRPr/>
            </a:pPr>
            <a:r>
              <a:rPr lang="es-ES" sz="2400" dirty="0" smtClean="0"/>
              <a:t>COMPONENTE  DE MARCACION  GENETICA  QUE  PARECE  SER  MAS  FUERTE QUE LA  INFLUENCIA  AMBIENTAL </a:t>
            </a:r>
            <a:r>
              <a:rPr lang="es-ES" sz="2400" dirty="0" smtClean="0">
                <a:solidFill>
                  <a:schemeClr val="bg1"/>
                </a:solidFill>
              </a:rPr>
              <a:t>(Catalizador)</a:t>
            </a:r>
          </a:p>
          <a:p>
            <a:pPr marL="0" indent="0" defTabSz="381000">
              <a:defRPr/>
            </a:pPr>
            <a:r>
              <a:rPr lang="es-ES" sz="2400" dirty="0" smtClean="0"/>
              <a:t> </a:t>
            </a:r>
          </a:p>
          <a:p>
            <a:pPr marL="0" indent="0" defTabSz="381000">
              <a:defRPr/>
            </a:pPr>
            <a:r>
              <a:rPr lang="es-ES" sz="2400" dirty="0" smtClean="0"/>
              <a:t>ESTUDIO  DE  GEMELOS MONOGIGO</a:t>
            </a:r>
            <a:r>
              <a:rPr lang="es-ES" dirty="0" smtClean="0"/>
              <a:t>TOS</a:t>
            </a:r>
          </a:p>
          <a:p>
            <a:pPr marL="0" indent="0" defTabSz="381000">
              <a:defRPr/>
            </a:pPr>
            <a:endParaRPr lang="es-ES" dirty="0" smtClean="0"/>
          </a:p>
        </p:txBody>
      </p:sp>
    </p:spTree>
  </p:cSld>
  <p:clrMapOvr>
    <a:masterClrMapping/>
  </p:clrMapOvr>
  <p:transition spd="slow" advClick="0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1428750"/>
            <a:ext cx="6215062" cy="1354138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/>
            <a:r>
              <a:rPr lang="es-ES" sz="4400" smtClean="0">
                <a:solidFill>
                  <a:srgbClr val="FFCC00"/>
                </a:solidFill>
              </a:rPr>
              <a:t>MARCADORES  CROMOSOMICOS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3429000"/>
            <a:ext cx="7786687" cy="1477963"/>
          </a:xfrm>
          <a:solidFill>
            <a:schemeClr val="accent1">
              <a:lumMod val="10000"/>
            </a:schemeClr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>
              <a:buFont typeface="Arial Normal"/>
              <a:buChar char="●"/>
              <a:defRPr/>
            </a:pPr>
            <a:r>
              <a:rPr lang="es-ES" sz="2400" b="1" dirty="0" smtClean="0">
                <a:latin typeface="Arial Normal"/>
              </a:rPr>
              <a:t>ESTUDIO DE LOS ARBOLES  GENEALOGICOS  DE PTES PARA  DETERMINAR MARCADORES EN  BRAZOS LARGOS  DE LOS CROMOSOMAS 5, 11 Y 18 Y EN EL BRAZO CORTO DEL CROMOSOMA 19.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785813"/>
            <a:ext cx="7786687" cy="1477962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/>
            <a:r>
              <a:rPr lang="es-ES" sz="4800" b="1" smtClean="0">
                <a:solidFill>
                  <a:srgbClr val="FFFF90"/>
                </a:solidFill>
              </a:rPr>
              <a:t>FACTORES </a:t>
            </a:r>
            <a:br>
              <a:rPr lang="es-ES" sz="4800" b="1" smtClean="0">
                <a:solidFill>
                  <a:srgbClr val="FFFF90"/>
                </a:solidFill>
              </a:rPr>
            </a:br>
            <a:r>
              <a:rPr lang="es-ES" sz="4800" b="1" smtClean="0">
                <a:solidFill>
                  <a:srgbClr val="FFFF90"/>
                </a:solidFill>
              </a:rPr>
              <a:t> PSICO-SOCIALES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428875"/>
            <a:ext cx="6854825" cy="3659188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/>
            <a:r>
              <a:rPr lang="es-ES" sz="2900" smtClean="0"/>
              <a:t>TEORIA  PSICOANALITICA </a:t>
            </a:r>
          </a:p>
          <a:p>
            <a:pPr marL="0" indent="0" defTabSz="381000"/>
            <a:r>
              <a:rPr lang="es-ES" sz="2900" smtClean="0"/>
              <a:t> </a:t>
            </a:r>
          </a:p>
          <a:p>
            <a:pPr marL="0" indent="0" defTabSz="381000">
              <a:buFont typeface="Times New Roman Negrita"/>
              <a:buNone/>
            </a:pPr>
            <a:endParaRPr lang="es-ES" sz="2900" smtClean="0"/>
          </a:p>
          <a:p>
            <a:pPr marL="0" indent="0" defTabSz="381000"/>
            <a:r>
              <a:rPr lang="es-ES" sz="2900" smtClean="0"/>
              <a:t>TEORIAS  PSICODINAMICAS </a:t>
            </a:r>
          </a:p>
          <a:p>
            <a:pPr marL="0" indent="0" defTabSz="381000"/>
            <a:r>
              <a:rPr lang="es-ES" sz="2900" smtClean="0"/>
              <a:t> </a:t>
            </a:r>
          </a:p>
          <a:p>
            <a:pPr marL="0" indent="0" defTabSz="381000"/>
            <a:endParaRPr lang="es-ES" sz="2900" smtClean="0"/>
          </a:p>
          <a:p>
            <a:pPr marL="0" indent="0" defTabSz="381000"/>
            <a:r>
              <a:rPr lang="es-ES" sz="2900" smtClean="0"/>
              <a:t>TEORIAS DEL  APRENDIZAJE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0050" y="498475"/>
            <a:ext cx="8301038" cy="1466850"/>
          </a:xfrm>
          <a:prstGeom prst="rect">
            <a:avLst/>
          </a:prstGeom>
          <a:pattFill prst="shingle">
            <a:fgClr>
              <a:srgbClr val="000050"/>
            </a:fgClr>
            <a:bgClr>
              <a:srgbClr val="00005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498475"/>
            <a:ext cx="8301038" cy="129266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/>
            <a:r>
              <a:rPr lang="es-ES" sz="4200" dirty="0" smtClean="0">
                <a:solidFill>
                  <a:srgbClr val="FFFF90"/>
                </a:solidFill>
              </a:rPr>
              <a:t>TEORIAS  RELACIONADAS  CON LA FAMILIA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6650" y="2732088"/>
            <a:ext cx="7234238" cy="2921000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/>
            <a:r>
              <a:rPr lang="es-ES" smtClean="0"/>
              <a:t>CONDUCTAS FAMILIARES CAOTICAS</a:t>
            </a:r>
          </a:p>
          <a:p>
            <a:pPr marL="0" indent="0" defTabSz="381000"/>
            <a:r>
              <a:rPr lang="es-ES" sz="1800" smtClean="0">
                <a:solidFill>
                  <a:srgbClr val="FFFFFF"/>
                </a:solidFill>
              </a:rPr>
              <a:t>( No Existen Figuras parentales Identificatorias)</a:t>
            </a:r>
            <a:r>
              <a:rPr lang="es-ES" sz="1800" smtClean="0">
                <a:solidFill>
                  <a:srgbClr val="FF8000"/>
                </a:solidFill>
              </a:rPr>
              <a:t> </a:t>
            </a:r>
            <a:endParaRPr lang="es-ES" smtClean="0"/>
          </a:p>
          <a:p>
            <a:pPr marL="0" indent="0" defTabSz="381000"/>
            <a:r>
              <a:rPr lang="es-ES" smtClean="0"/>
              <a:t> </a:t>
            </a:r>
          </a:p>
          <a:p>
            <a:pPr marL="0" indent="0" defTabSz="381000"/>
            <a:r>
              <a:rPr lang="es-ES" smtClean="0"/>
              <a:t>TEORIA DEL DOBLE  VINCULO</a:t>
            </a:r>
          </a:p>
          <a:p>
            <a:pPr marL="0" indent="0" defTabSz="381000"/>
            <a:r>
              <a:rPr lang="es-ES" smtClean="0"/>
              <a:t> </a:t>
            </a:r>
            <a:r>
              <a:rPr lang="es-ES" sz="2200" smtClean="0">
                <a:solidFill>
                  <a:srgbClr val="FF8000"/>
                </a:solidFill>
              </a:rPr>
              <a:t>(Gregory Bateson)</a:t>
            </a:r>
            <a:r>
              <a:rPr lang="es-ES" smtClean="0">
                <a:solidFill>
                  <a:srgbClr val="FFFFFF"/>
                </a:solidFill>
              </a:rPr>
              <a:t>: </a:t>
            </a:r>
            <a:r>
              <a:rPr lang="es-ES" sz="2000" smtClean="0">
                <a:solidFill>
                  <a:srgbClr val="FFCC66"/>
                </a:solidFill>
              </a:rPr>
              <a:t>NIÑOS QUE  RECIBEN MENSAJES PARENTALES CONFLICTIVOS Y AMBIVALENTES</a:t>
            </a:r>
          </a:p>
          <a:p>
            <a:pPr marL="0" indent="0" defTabSz="381000"/>
            <a:endParaRPr lang="es-ES" sz="2000" smtClean="0">
              <a:solidFill>
                <a:srgbClr val="FFCC66"/>
              </a:solidFill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844550"/>
            <a:ext cx="7947025" cy="12922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/>
            <a:r>
              <a:rPr lang="es-ES" sz="4200" smtClean="0">
                <a:solidFill>
                  <a:srgbClr val="FF0000"/>
                </a:solidFill>
              </a:rPr>
              <a:t>TEORIAS RELACIONADAS  CON  LA  FAMILIA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438" y="3041650"/>
            <a:ext cx="8539162" cy="11144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/>
            <a:r>
              <a:rPr lang="es-ES" sz="2400" smtClean="0"/>
              <a:t>FAMILIAS</a:t>
            </a:r>
            <a:r>
              <a:rPr lang="es-ES" sz="2400" smtClean="0">
                <a:solidFill>
                  <a:srgbClr val="009999"/>
                </a:solidFill>
              </a:rPr>
              <a:t> </a:t>
            </a:r>
            <a:r>
              <a:rPr lang="es-ES" sz="2400" smtClean="0"/>
              <a:t>“ESCINDIDAS  Y  SESGADAS”</a:t>
            </a:r>
            <a:r>
              <a:rPr lang="es-ES" sz="2400" smtClean="0">
                <a:solidFill>
                  <a:srgbClr val="009999"/>
                </a:solidFill>
              </a:rPr>
              <a:t> </a:t>
            </a:r>
            <a:endParaRPr lang="es-ES" sz="2200" smtClean="0">
              <a:solidFill>
                <a:srgbClr val="009999"/>
              </a:solidFill>
            </a:endParaRPr>
          </a:p>
          <a:p>
            <a:pPr marL="0" indent="0" defTabSz="381000"/>
            <a:r>
              <a:rPr lang="es-ES" sz="2200" smtClean="0"/>
              <a:t>FAMILIAS SEUDOMUTUAS Y SEUDOHOSTILES </a:t>
            </a:r>
          </a:p>
          <a:p>
            <a:pPr marL="0" indent="0" defTabSz="381000"/>
            <a:r>
              <a:rPr lang="es-ES" sz="2200" smtClean="0"/>
              <a:t>(Lymnan Wynne)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57313" y="714375"/>
            <a:ext cx="7016750" cy="1292225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/>
            <a:r>
              <a:rPr lang="es-ES" sz="4200" smtClean="0">
                <a:solidFill>
                  <a:srgbClr val="FFFFFF"/>
                </a:solidFill>
              </a:rPr>
              <a:t>FAMILIAS ESCINDIDAS  </a:t>
            </a:r>
            <a:br>
              <a:rPr lang="es-ES" sz="4200" smtClean="0">
                <a:solidFill>
                  <a:srgbClr val="FFFFFF"/>
                </a:solidFill>
              </a:rPr>
            </a:br>
            <a:r>
              <a:rPr lang="es-ES" sz="4200" smtClean="0">
                <a:solidFill>
                  <a:srgbClr val="FFFFFF"/>
                </a:solidFill>
              </a:rPr>
              <a:t>Y  SESGADAS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571750"/>
            <a:ext cx="7413625" cy="29051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/>
            <a:r>
              <a:rPr lang="es-ES" sz="2400" dirty="0" smtClean="0"/>
              <a:t>TEODORE LITZ  DESCRIBIO  2  PATRONES  CONDUCTUALES FAMILIARES ANORMALES: </a:t>
            </a:r>
          </a:p>
          <a:p>
            <a:pPr marL="0" indent="0" defTabSz="381000"/>
            <a:r>
              <a:rPr lang="es-ES" sz="2400" dirty="0" smtClean="0"/>
              <a:t> </a:t>
            </a:r>
          </a:p>
          <a:p>
            <a:pPr marL="0" indent="0" defTabSz="381000"/>
            <a:r>
              <a:rPr lang="es-ES" sz="2000" dirty="0" smtClean="0">
                <a:solidFill>
                  <a:srgbClr val="FFFFFF"/>
                </a:solidFill>
              </a:rPr>
              <a:t>PADRE CON ACERCAMIENTO  ANORMAL HACIA UN HIJO AMBIVALENCIA - DISOCIACION </a:t>
            </a:r>
          </a:p>
          <a:p>
            <a:pPr marL="0" indent="0" defTabSz="381000"/>
            <a:r>
              <a:rPr lang="es-ES" sz="2000" dirty="0" smtClean="0">
                <a:solidFill>
                  <a:srgbClr val="FFFFFF"/>
                </a:solidFill>
              </a:rPr>
              <a:t> </a:t>
            </a:r>
          </a:p>
          <a:p>
            <a:pPr marL="0" indent="0" defTabSz="381000"/>
            <a:r>
              <a:rPr lang="es-ES" sz="2000" dirty="0" smtClean="0">
                <a:solidFill>
                  <a:srgbClr val="FFFFFF"/>
                </a:solidFill>
              </a:rPr>
              <a:t>RELACION DE OPOSICION CON UNO DE LOS PADRES TERMINA  EN LA DOMINACION DE UNO DE ELLOS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73113" y="276225"/>
            <a:ext cx="7697787" cy="13525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285750"/>
            <a:ext cx="7697788" cy="1169551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/>
            <a:r>
              <a:rPr lang="es-ES" sz="3800" b="1" smtClean="0">
                <a:solidFill>
                  <a:srgbClr val="FFFF90"/>
                </a:solidFill>
              </a:rPr>
              <a:t>FAMILIAS  SEUDOMUTUAS Y SEUDOHOSTILES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1704975"/>
            <a:ext cx="5786438" cy="430213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/>
            <a:r>
              <a:rPr lang="es-ES" sz="2800" smtClean="0"/>
              <a:t>LYMNAN  WYNE</a:t>
            </a:r>
            <a:r>
              <a:rPr lang="es-ES" sz="2800" smtClean="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265363" y="2708275"/>
            <a:ext cx="3143250" cy="4333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265363" y="2708275"/>
            <a:ext cx="3143250" cy="433388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389188" y="2798763"/>
            <a:ext cx="31432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sz="2200">
                <a:solidFill>
                  <a:srgbClr val="FFFFFF"/>
                </a:solidFill>
                <a:latin typeface="Times New Roman Negrita"/>
              </a:rPr>
              <a:t>AFECTO SUPRIMIDO</a:t>
            </a:r>
          </a:p>
        </p:txBody>
      </p:sp>
      <p:sp>
        <p:nvSpPr>
          <p:cNvPr id="67592" name="Freeform 8"/>
          <p:cNvSpPr>
            <a:spLocks/>
          </p:cNvSpPr>
          <p:nvPr/>
        </p:nvSpPr>
        <p:spPr bwMode="auto">
          <a:xfrm flipH="1">
            <a:off x="3526156" y="3184525"/>
            <a:ext cx="45719" cy="604515"/>
          </a:xfrm>
          <a:custGeom>
            <a:avLst/>
            <a:gdLst>
              <a:gd name="T0" fmla="*/ 0 h 456"/>
              <a:gd name="T1" fmla="*/ 456 h 456"/>
              <a:gd name="T2" fmla="*/ 0 60000 65536"/>
              <a:gd name="T3" fmla="*/ 0 60000 65536"/>
              <a:gd name="T4" fmla="*/ 0 h 456"/>
              <a:gd name="T5" fmla="*/ 456 h 45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56">
                <a:moveTo>
                  <a:pt x="0" y="0"/>
                </a:moveTo>
                <a:lnTo>
                  <a:pt x="0" y="456"/>
                </a:lnTo>
              </a:path>
            </a:pathLst>
          </a:custGeom>
          <a:noFill/>
          <a:ln w="55724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2570163" y="3898900"/>
            <a:ext cx="4729162" cy="781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2627784" y="3789040"/>
            <a:ext cx="4729162" cy="7810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725738" y="4079875"/>
            <a:ext cx="41989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2000">
                <a:solidFill>
                  <a:srgbClr val="FFFFFF"/>
                </a:solidFill>
                <a:latin typeface="Times New Roman Negrita"/>
              </a:rPr>
              <a:t>COMUNICACIÓN </a:t>
            </a:r>
          </a:p>
          <a:p>
            <a:pPr algn="ctr" defTabSz="381000"/>
            <a:r>
              <a:rPr lang="es-ES" sz="2000">
                <a:solidFill>
                  <a:srgbClr val="FFFFFF"/>
                </a:solidFill>
                <a:latin typeface="Times New Roman Negrita"/>
              </a:rPr>
              <a:t>SEUDOMUTUA Y SEUDOHOSTIL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3886200" y="4752975"/>
            <a:ext cx="4892675" cy="4349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3886200" y="4752975"/>
            <a:ext cx="4892675" cy="54823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3883025" y="4725144"/>
            <a:ext cx="5260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2000">
                <a:solidFill>
                  <a:srgbClr val="FF8000"/>
                </a:solidFill>
                <a:latin typeface="Times New Roman Negrita"/>
              </a:rPr>
              <a:t>COMUNICACIÓN VERBAL UNIDIRECCIONAL</a:t>
            </a:r>
          </a:p>
        </p:txBody>
      </p:sp>
      <p:sp>
        <p:nvSpPr>
          <p:cNvPr id="67599" name="Freeform 15"/>
          <p:cNvSpPr>
            <a:spLocks/>
          </p:cNvSpPr>
          <p:nvPr/>
        </p:nvSpPr>
        <p:spPr bwMode="auto">
          <a:xfrm>
            <a:off x="6300788" y="5356225"/>
            <a:ext cx="0" cy="361950"/>
          </a:xfrm>
          <a:custGeom>
            <a:avLst/>
            <a:gdLst>
              <a:gd name="T0" fmla="*/ 0 h 228"/>
              <a:gd name="T1" fmla="*/ 228 h 228"/>
              <a:gd name="T2" fmla="*/ 0 60000 65536"/>
              <a:gd name="T3" fmla="*/ 0 60000 65536"/>
              <a:gd name="T4" fmla="*/ 0 h 228"/>
              <a:gd name="T5" fmla="*/ 228 h 228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28">
                <a:moveTo>
                  <a:pt x="0" y="0"/>
                </a:moveTo>
                <a:lnTo>
                  <a:pt x="0" y="228"/>
                </a:lnTo>
              </a:path>
            </a:pathLst>
          </a:custGeom>
          <a:noFill/>
          <a:ln w="55724">
            <a:solidFill>
              <a:srgbClr val="FF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3957638" y="5767388"/>
            <a:ext cx="4424362" cy="4921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4249738" y="5867400"/>
            <a:ext cx="4138612" cy="55399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b="1" dirty="0">
                <a:solidFill>
                  <a:srgbClr val="FFFF90"/>
                </a:solidFill>
                <a:latin typeface="Times New Roman Negrita"/>
              </a:rPr>
              <a:t>EL  INDIVIDUO </a:t>
            </a:r>
            <a:r>
              <a:rPr lang="es-ES" b="1" dirty="0" smtClean="0">
                <a:solidFill>
                  <a:srgbClr val="FFFF90"/>
                </a:solidFill>
                <a:latin typeface="Times New Roman Negrita"/>
              </a:rPr>
              <a:t> RENUNCIA   AL </a:t>
            </a:r>
            <a:r>
              <a:rPr lang="es-ES" b="1" dirty="0">
                <a:solidFill>
                  <a:srgbClr val="FFFF90"/>
                </a:solidFill>
                <a:latin typeface="Times New Roman Negrita"/>
              </a:rPr>
              <a:t>HOGAR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1062038"/>
            <a:ext cx="6904038" cy="1200150"/>
          </a:xfrm>
          <a:solidFill>
            <a:schemeClr val="accent6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/>
            <a:r>
              <a:rPr lang="es-ES" sz="3900" b="1" dirty="0" smtClean="0">
                <a:solidFill>
                  <a:srgbClr val="FF6000"/>
                </a:solidFill>
              </a:rPr>
              <a:t>CURSO DELA ESQUIZOFRENIA</a:t>
            </a:r>
            <a:r>
              <a:rPr lang="es-ES" sz="39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125" y="2857500"/>
            <a:ext cx="7599363" cy="2708275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/>
            <a:r>
              <a:rPr lang="es-ES" sz="2000" dirty="0" smtClean="0"/>
              <a:t>FASES  DE  EXACERBACION  Y  REMISION </a:t>
            </a:r>
          </a:p>
          <a:p>
            <a:pPr marL="0" indent="0" defTabSz="381000"/>
            <a:r>
              <a:rPr lang="es-ES" sz="2000" dirty="0" smtClean="0"/>
              <a:t> </a:t>
            </a:r>
          </a:p>
          <a:p>
            <a:pPr marL="0" indent="0" defTabSz="381000"/>
            <a:r>
              <a:rPr lang="es-ES" sz="2000" dirty="0" smtClean="0"/>
              <a:t>LA  VULNERABILIDAD AL ESTRÉS PUEDE  DURAR TODA LA  VIDA </a:t>
            </a:r>
            <a:r>
              <a:rPr lang="es-ES" sz="1600" dirty="0" smtClean="0">
                <a:solidFill>
                  <a:schemeClr val="bg1"/>
                </a:solidFill>
              </a:rPr>
              <a:t>( EXPERIENCIA DE LA ANSIEDAD PSICOTICA)</a:t>
            </a:r>
            <a:endParaRPr lang="es-ES" sz="2000" dirty="0" smtClean="0">
              <a:solidFill>
                <a:schemeClr val="bg1"/>
              </a:solidFill>
            </a:endParaRPr>
          </a:p>
          <a:p>
            <a:pPr marL="0" indent="0" defTabSz="381000"/>
            <a:r>
              <a:rPr lang="es-ES" sz="2000" dirty="0" smtClean="0"/>
              <a:t> </a:t>
            </a:r>
          </a:p>
          <a:p>
            <a:pPr marL="0" indent="0" defTabSz="381000"/>
            <a:r>
              <a:rPr lang="es-ES" sz="2000" dirty="0" smtClean="0"/>
              <a:t>LOS  SINTOMAS POSITIVOS  TIENDEN   A  SER MENOS  GRAVES MIENTRAS LOS NEGATIVOS SON   CADA  VEZ MAS NOTORIOS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133475"/>
            <a:ext cx="7767638" cy="9239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/>
            <a:r>
              <a:rPr lang="es-ES" sz="6000" smtClean="0">
                <a:solidFill>
                  <a:srgbClr val="FF0000"/>
                </a:solidFill>
              </a:rPr>
              <a:t>PRONOSTICO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915988" y="2551113"/>
            <a:ext cx="7529512" cy="27590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2551113"/>
            <a:ext cx="7529512" cy="36195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381000">
              <a:buFont typeface="Arial Normal"/>
              <a:buChar char="●"/>
            </a:pPr>
            <a:endParaRPr lang="es-ES" sz="2100" b="1" smtClean="0">
              <a:latin typeface="Arial Normal"/>
            </a:endParaRPr>
          </a:p>
          <a:p>
            <a:pPr marL="0" indent="0" defTabSz="381000">
              <a:buFont typeface="Arial Normal"/>
              <a:buChar char="●"/>
            </a:pPr>
            <a:r>
              <a:rPr lang="es-ES" sz="2100" b="1" smtClean="0">
                <a:latin typeface="Arial Normal"/>
              </a:rPr>
              <a:t>ENTRE UN 10 Y 60% TIENEN RECUPERACION  TOTAL </a:t>
            </a:r>
          </a:p>
          <a:p>
            <a:pPr marL="0" indent="0" defTabSz="381000">
              <a:buFont typeface="Arial Normal"/>
              <a:buChar char="●"/>
            </a:pPr>
            <a:r>
              <a:rPr lang="es-ES" sz="2100" b="1" smtClean="0">
                <a:latin typeface="Arial Normal"/>
              </a:rPr>
              <a:t> </a:t>
            </a:r>
            <a:endParaRPr lang="es-ES" sz="2100" smtClean="0">
              <a:latin typeface="Arial Normal"/>
            </a:endParaRPr>
          </a:p>
          <a:p>
            <a:pPr marL="0" indent="0" defTabSz="381000">
              <a:buFont typeface="Arial Normal"/>
              <a:buChar char="●"/>
            </a:pPr>
            <a:r>
              <a:rPr lang="es-ES" sz="2100" b="1" smtClean="0">
                <a:latin typeface="Arial Normal"/>
              </a:rPr>
              <a:t>ENTRE UN 20--30%  SON CAPACES  DE TENER  READAPTACION SOCIO-LABORAL  BAJO  TRATAMIENTO Y SUPERVISION. </a:t>
            </a:r>
          </a:p>
          <a:p>
            <a:pPr marL="0" indent="0" defTabSz="381000">
              <a:buFont typeface="Arial Normal"/>
              <a:buChar char="●"/>
            </a:pPr>
            <a:r>
              <a:rPr lang="es-ES" sz="2100" b="1" smtClean="0">
                <a:latin typeface="Arial Normal"/>
              </a:rPr>
              <a:t> </a:t>
            </a:r>
            <a:endParaRPr lang="es-ES" sz="2100" smtClean="0">
              <a:latin typeface="Arial Normal"/>
            </a:endParaRPr>
          </a:p>
          <a:p>
            <a:pPr marL="0" indent="0" defTabSz="381000">
              <a:buFont typeface="Arial Normal"/>
              <a:buChar char="●"/>
            </a:pPr>
            <a:r>
              <a:rPr lang="es-ES" sz="2100" b="1" smtClean="0">
                <a:latin typeface="Arial Normal"/>
              </a:rPr>
              <a:t>UN 40   A 60% TIENEN UNA  VIDA  PERTURBADA  POR LA  ENFERMEDAD </a:t>
            </a:r>
          </a:p>
          <a:p>
            <a:pPr marL="0" indent="0" defTabSz="381000">
              <a:buFont typeface="Arial Normal"/>
              <a:buChar char="●"/>
            </a:pPr>
            <a:endParaRPr lang="es-ES" sz="2100" b="1" smtClean="0">
              <a:latin typeface="Arial Normal"/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7584" y="2420888"/>
            <a:ext cx="8156575" cy="2970212"/>
          </a:xfrm>
          <a:prstGeom prst="rect">
            <a:avLst/>
          </a:prstGeom>
          <a:solidFill>
            <a:srgbClr val="002060"/>
          </a:solidFill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indent="0" defTabSz="381000"/>
            <a:r>
              <a:rPr lang="es-ES" sz="1900" b="1" i="1" dirty="0" smtClean="0">
                <a:solidFill>
                  <a:srgbClr val="FFFF90"/>
                </a:solidFill>
              </a:rPr>
              <a:t>HOSPITALIZACION </a:t>
            </a:r>
          </a:p>
          <a:p>
            <a:pPr marL="0" indent="0" defTabSz="381000"/>
            <a:r>
              <a:rPr lang="es-ES" sz="1900" b="1" i="1" dirty="0" smtClean="0">
                <a:solidFill>
                  <a:srgbClr val="FFFF90"/>
                </a:solidFill>
              </a:rPr>
              <a:t> </a:t>
            </a:r>
            <a:endParaRPr lang="es-ES" sz="1900" dirty="0" smtClean="0">
              <a:solidFill>
                <a:srgbClr val="FFFF90"/>
              </a:solidFill>
            </a:endParaRPr>
          </a:p>
          <a:p>
            <a:pPr marL="0" indent="0" defTabSz="381000"/>
            <a:r>
              <a:rPr lang="es-ES" sz="1900" b="1" i="1" dirty="0" smtClean="0">
                <a:solidFill>
                  <a:srgbClr val="FFFF90"/>
                </a:solidFill>
              </a:rPr>
              <a:t>TTO  BIOLOGICO </a:t>
            </a:r>
            <a:endParaRPr lang="es-ES" sz="1900" dirty="0" smtClean="0">
              <a:solidFill>
                <a:srgbClr val="009999"/>
              </a:solidFill>
            </a:endParaRPr>
          </a:p>
          <a:p>
            <a:pPr marL="0" indent="0" defTabSz="381000"/>
            <a:r>
              <a:rPr lang="es-ES" sz="1900" dirty="0" smtClean="0">
                <a:solidFill>
                  <a:srgbClr val="009999"/>
                </a:solidFill>
              </a:rPr>
              <a:t> </a:t>
            </a:r>
          </a:p>
          <a:p>
            <a:pPr marL="0" indent="0" defTabSz="381000"/>
            <a:r>
              <a:rPr lang="es-ES" sz="1900" dirty="0" smtClean="0">
                <a:solidFill>
                  <a:srgbClr val="009999"/>
                </a:solidFill>
              </a:rPr>
              <a:t>   </a:t>
            </a:r>
            <a:r>
              <a:rPr lang="es-ES" sz="3100" dirty="0" smtClean="0">
                <a:solidFill>
                  <a:srgbClr val="FF00FF"/>
                </a:solidFill>
              </a:rPr>
              <a:t>TRATAMIENTOS  PSICOSOCIALES </a:t>
            </a:r>
            <a:endParaRPr lang="es-ES" sz="1900" dirty="0" smtClean="0">
              <a:solidFill>
                <a:srgbClr val="FFFFCC"/>
              </a:solidFill>
            </a:endParaRPr>
          </a:p>
          <a:p>
            <a:pPr marL="0" indent="0" defTabSz="381000"/>
            <a:r>
              <a:rPr lang="es-ES" sz="1900" dirty="0" smtClean="0">
                <a:solidFill>
                  <a:srgbClr val="FFFFCC"/>
                </a:solidFill>
              </a:rPr>
              <a:t>A)TERAPIA DE FAMILIA </a:t>
            </a:r>
          </a:p>
          <a:p>
            <a:pPr marL="0" indent="0" defTabSz="381000"/>
            <a:r>
              <a:rPr lang="es-ES" sz="1900" dirty="0" smtClean="0">
                <a:solidFill>
                  <a:srgbClr val="FFFFCC"/>
                </a:solidFill>
              </a:rPr>
              <a:t> </a:t>
            </a:r>
          </a:p>
          <a:p>
            <a:pPr marL="0" indent="0" defTabSz="381000"/>
            <a:r>
              <a:rPr lang="es-ES" sz="1900" dirty="0" smtClean="0">
                <a:solidFill>
                  <a:srgbClr val="FFFFCC"/>
                </a:solidFill>
              </a:rPr>
              <a:t>B)PSICOTERAPIA  GRUPAL  Y   C. C.</a:t>
            </a:r>
          </a:p>
        </p:txBody>
      </p:sp>
      <p:sp>
        <p:nvSpPr>
          <p:cNvPr id="65539" name="Freeform 3"/>
          <p:cNvSpPr>
            <a:spLocks noChangeArrowheads="1"/>
          </p:cNvSpPr>
          <p:nvPr/>
        </p:nvSpPr>
        <p:spPr bwMode="auto">
          <a:xfrm>
            <a:off x="899592" y="908720"/>
            <a:ext cx="7308850" cy="137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6"/>
              </a:cxn>
              <a:cxn ang="0">
                <a:pos x="4604" y="866"/>
              </a:cxn>
              <a:cxn ang="0">
                <a:pos x="4604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604" h="866">
                <a:moveTo>
                  <a:pt x="0" y="0"/>
                </a:moveTo>
                <a:lnTo>
                  <a:pt x="0" y="866"/>
                </a:lnTo>
                <a:lnTo>
                  <a:pt x="4604" y="866"/>
                </a:lnTo>
                <a:lnTo>
                  <a:pt x="460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147888" y="1185863"/>
            <a:ext cx="6146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4900">
                <a:solidFill>
                  <a:srgbClr val="FFFFFF"/>
                </a:solidFill>
                <a:latin typeface="Arial Normal"/>
              </a:rPr>
              <a:t>TRATAMIENTO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5063" y="698500"/>
            <a:ext cx="7691437" cy="738664"/>
          </a:xfrm>
          <a:solidFill>
            <a:schemeClr val="accent6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ES" sz="4800" smtClean="0">
                <a:solidFill>
                  <a:srgbClr val="FFFF00"/>
                </a:solidFill>
              </a:rPr>
              <a:t>EPIDEMIOLOGIA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68450" y="1617663"/>
            <a:ext cx="6586538" cy="1254125"/>
          </a:xfrm>
          <a:prstGeom prst="rect">
            <a:avLst/>
          </a:prstGeom>
          <a:solidFill>
            <a:srgbClr val="FF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68450" y="1617663"/>
            <a:ext cx="6586538" cy="12541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19325" y="1862138"/>
            <a:ext cx="4940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3000" dirty="0" smtClean="0">
                <a:solidFill>
                  <a:srgbClr val="000050"/>
                </a:solidFill>
                <a:latin typeface="Times New Roman Negrita"/>
              </a:rPr>
              <a:t>COOMORBILIDAD</a:t>
            </a:r>
            <a:endParaRPr lang="es-ES" sz="3000" dirty="0">
              <a:solidFill>
                <a:srgbClr val="000050"/>
              </a:solidFill>
              <a:latin typeface="Times New Roman Negrita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12775" y="2906713"/>
            <a:ext cx="8289925" cy="2733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915988" y="3149600"/>
            <a:ext cx="7112396" cy="233910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>
              <a:buFont typeface="Wingdings" pitchFamily="2" charset="2"/>
              <a:buChar char="q"/>
            </a:pPr>
            <a:r>
              <a:rPr lang="es-ES" sz="2000" i="1" dirty="0" smtClean="0">
                <a:solidFill>
                  <a:srgbClr val="FF8000"/>
                </a:solidFill>
                <a:latin typeface="Times New Roman Negrita"/>
              </a:rPr>
              <a:t> SUICIDIO.</a:t>
            </a:r>
          </a:p>
          <a:p>
            <a:pPr defTabSz="381000">
              <a:buFont typeface="Wingdings" pitchFamily="2" charset="2"/>
              <a:buChar char="q"/>
            </a:pPr>
            <a:endParaRPr lang="es-ES" sz="2000" i="1" dirty="0">
              <a:solidFill>
                <a:srgbClr val="FF8000"/>
              </a:solidFill>
              <a:latin typeface="Times New Roman Negrita"/>
            </a:endParaRPr>
          </a:p>
          <a:p>
            <a:pPr defTabSz="381000">
              <a:buFont typeface="Wingdings" pitchFamily="2" charset="2"/>
              <a:buChar char="q"/>
            </a:pPr>
            <a:r>
              <a:rPr lang="es-ES" i="1" dirty="0" smtClean="0">
                <a:solidFill>
                  <a:srgbClr val="FFC000"/>
                </a:solidFill>
                <a:latin typeface="Times New Roman Negrita"/>
              </a:rPr>
              <a:t> USO  </a:t>
            </a:r>
            <a:r>
              <a:rPr lang="es-ES" i="1" dirty="0">
                <a:solidFill>
                  <a:srgbClr val="FFC000"/>
                </a:solidFill>
                <a:latin typeface="Times New Roman Negrita"/>
              </a:rPr>
              <a:t>Y  ABUSO  DE  SUSTANCIAS </a:t>
            </a:r>
            <a:r>
              <a:rPr lang="es-ES" i="1" dirty="0" smtClean="0">
                <a:solidFill>
                  <a:srgbClr val="FFCCFF"/>
                </a:solidFill>
                <a:latin typeface="Times New Roman Negrita"/>
              </a:rPr>
              <a:t>:</a:t>
            </a:r>
            <a:r>
              <a:rPr lang="es-ES" sz="1600" i="1" dirty="0" smtClean="0">
                <a:solidFill>
                  <a:srgbClr val="FFCCFF"/>
                </a:solidFill>
                <a:latin typeface="Times New Roman Negrita"/>
              </a:rPr>
              <a:t>CIGARILLO,ALCOHOL </a:t>
            </a:r>
            <a:r>
              <a:rPr lang="es-ES" sz="1600" i="1" dirty="0">
                <a:solidFill>
                  <a:srgbClr val="FFCCFF"/>
                </a:solidFill>
                <a:latin typeface="Times New Roman Negrita"/>
              </a:rPr>
              <a:t>MARIHUANA, BASUCO Y COCAINA</a:t>
            </a:r>
            <a:r>
              <a:rPr lang="es-ES" i="1" dirty="0" smtClean="0">
                <a:solidFill>
                  <a:srgbClr val="FFCCFF"/>
                </a:solidFill>
                <a:latin typeface="Times New Roman Negrita"/>
              </a:rPr>
              <a:t>.</a:t>
            </a:r>
            <a:endParaRPr lang="es-ES" sz="1600" i="1" dirty="0" smtClean="0">
              <a:solidFill>
                <a:srgbClr val="FFCCFF"/>
              </a:solidFill>
              <a:latin typeface="Times New Roman Negrita"/>
            </a:endParaRPr>
          </a:p>
          <a:p>
            <a:pPr defTabSz="381000">
              <a:buFont typeface="Wingdings" pitchFamily="2" charset="2"/>
              <a:buChar char="q"/>
            </a:pPr>
            <a:endParaRPr lang="es-ES" sz="1600" i="1" dirty="0" smtClean="0">
              <a:solidFill>
                <a:srgbClr val="FFCCFF"/>
              </a:solidFill>
              <a:latin typeface="Times New Roman Negrita"/>
            </a:endParaRPr>
          </a:p>
          <a:p>
            <a:pPr defTabSz="381000">
              <a:buFont typeface="Wingdings" pitchFamily="2" charset="2"/>
              <a:buChar char="q"/>
            </a:pPr>
            <a:r>
              <a:rPr lang="es-ES" sz="2000" i="1" dirty="0" smtClean="0">
                <a:solidFill>
                  <a:srgbClr val="FFCCFF"/>
                </a:solidFill>
                <a:latin typeface="Times New Roman Negrita"/>
              </a:rPr>
              <a:t> ANSIEDAD PSICOTICA </a:t>
            </a:r>
            <a:endParaRPr lang="es-ES" sz="2000" i="1" dirty="0">
              <a:solidFill>
                <a:srgbClr val="FFCCFF"/>
              </a:solidFill>
              <a:latin typeface="Times New Roman Negrita"/>
            </a:endParaRPr>
          </a:p>
          <a:p>
            <a:pPr defTabSz="381000"/>
            <a:endParaRPr lang="es-ES" sz="2000" dirty="0">
              <a:solidFill>
                <a:srgbClr val="FFCCFF"/>
              </a:solidFill>
              <a:latin typeface="Times New Roman Negrita"/>
            </a:endParaRPr>
          </a:p>
          <a:p>
            <a:pPr defTabSz="381000"/>
            <a:endParaRPr lang="es-ES" sz="2000" dirty="0">
              <a:solidFill>
                <a:srgbClr val="FFCCFF"/>
              </a:solidFill>
              <a:latin typeface="Times New Roman Negrita"/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963" y="771525"/>
            <a:ext cx="6880225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882900" y="730250"/>
            <a:ext cx="51800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600" b="1">
                <a:solidFill>
                  <a:srgbClr val="FFCC00"/>
                </a:solidFill>
                <a:latin typeface="Courier New Normal"/>
              </a:rPr>
              <a:t>EZKIZOFRENIA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907088" y="801688"/>
            <a:ext cx="3032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600" b="1">
                <a:solidFill>
                  <a:srgbClr val="FFFFFF"/>
                </a:solidFill>
                <a:latin typeface="Courier New Normal"/>
              </a:rPr>
              <a:t>(POEMA)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828800" y="1423988"/>
            <a:ext cx="73263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Se han  abierto las puertas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048375" y="1422400"/>
            <a:ext cx="56451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al sufrimiento eterno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757363" y="1774825"/>
            <a:ext cx="7524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la 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460625" y="1774825"/>
            <a:ext cx="32623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ezkizofrenia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359275" y="1774825"/>
            <a:ext cx="34083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te  lo brinda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757363" y="2125663"/>
            <a:ext cx="60436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en verdad y carne viva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5203825" y="2127250"/>
            <a:ext cx="5967413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en realidad yo solo se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1687513" y="2478088"/>
            <a:ext cx="113982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que en este momento quiero con el tenedor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1757363" y="2898775"/>
            <a:ext cx="54006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brotarme los ojos y 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4921250" y="2898775"/>
            <a:ext cx="48498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la sangre emanada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1685925" y="3392488"/>
            <a:ext cx="655002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beberla hasta la muerte.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1476375" y="3954463"/>
            <a:ext cx="64452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Oh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1968500" y="3954463"/>
            <a:ext cx="570388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muerte me atormentas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5133975" y="3954463"/>
            <a:ext cx="648652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a cada instante, yo solo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1617663" y="4448175"/>
            <a:ext cx="61626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quiero ser libre de mis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5202238" y="4446588"/>
            <a:ext cx="64039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cadenas que aprisionan.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1616075" y="4868863"/>
            <a:ext cx="516572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A mi alma, no se si</a:t>
            </a: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1616075" y="5362575"/>
            <a:ext cx="49688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morir es mejor que</a:t>
            </a: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4711700" y="4868863"/>
            <a:ext cx="58928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estar sufriendo por la</a:t>
            </a: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4359275" y="5360988"/>
            <a:ext cx="790892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 b="1">
                <a:solidFill>
                  <a:srgbClr val="FFFFFF"/>
                </a:solidFill>
                <a:latin typeface="Courier New Normal"/>
              </a:rPr>
              <a:t>carne y los huesos de mi ser.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2509838"/>
            <a:ext cx="7766050" cy="15589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ES" sz="9600" smtClean="0"/>
              <a:t>GRACIAS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1133475"/>
            <a:ext cx="4968875" cy="7874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ES" sz="4800" smtClean="0">
                <a:solidFill>
                  <a:srgbClr val="000080"/>
                </a:solidFill>
              </a:rPr>
              <a:t>HISTORIA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57188" y="2667000"/>
            <a:ext cx="8429625" cy="957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00063" y="2714625"/>
            <a:ext cx="82867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sz="2000" dirty="0">
                <a:solidFill>
                  <a:schemeClr val="bg1"/>
                </a:solidFill>
                <a:latin typeface="Times New Roman Negrita"/>
              </a:rPr>
              <a:t>LA HISTORIA  DE LA </a:t>
            </a:r>
            <a:r>
              <a:rPr lang="es-ES" sz="3200" dirty="0">
                <a:solidFill>
                  <a:schemeClr val="bg1"/>
                </a:solidFill>
                <a:latin typeface="Times New Roman Negrita"/>
              </a:rPr>
              <a:t>ESQUIZOFRENIA</a:t>
            </a:r>
            <a:r>
              <a:rPr lang="es-ES" sz="2000" dirty="0">
                <a:solidFill>
                  <a:schemeClr val="bg1"/>
                </a:solidFill>
                <a:latin typeface="Times New Roman Negrita"/>
              </a:rPr>
              <a:t> CORRE </a:t>
            </a:r>
          </a:p>
          <a:p>
            <a:pPr defTabSz="381000"/>
            <a:r>
              <a:rPr lang="es-ES" sz="2000" dirty="0">
                <a:solidFill>
                  <a:schemeClr val="bg1"/>
                </a:solidFill>
                <a:latin typeface="Times New Roman Negrita"/>
              </a:rPr>
              <a:t>PARALELA CON LA  HISTORIA   DE  LA </a:t>
            </a:r>
            <a:r>
              <a:rPr lang="es-ES" sz="2000" dirty="0" smtClean="0">
                <a:solidFill>
                  <a:schemeClr val="bg1"/>
                </a:solidFill>
                <a:latin typeface="Times New Roman Negrita"/>
              </a:rPr>
              <a:t>PSIQUIATRIA.</a:t>
            </a:r>
            <a:endParaRPr lang="es-ES" sz="2000" dirty="0">
              <a:solidFill>
                <a:schemeClr val="bg1"/>
              </a:solidFill>
              <a:latin typeface="Times New Roman Negrita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206500" y="4102100"/>
            <a:ext cx="3473450" cy="1652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1206500" y="4102100"/>
            <a:ext cx="3473450" cy="16525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1423988" y="4260850"/>
            <a:ext cx="34734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sz="3400">
                <a:solidFill>
                  <a:srgbClr val="CC3300"/>
                </a:solidFill>
                <a:latin typeface="Times New Roman Normal"/>
              </a:rPr>
              <a:t>E.  KREPELIN  </a:t>
            </a:r>
          </a:p>
          <a:p>
            <a:pPr defTabSz="381000"/>
            <a:endParaRPr lang="es-ES" sz="3400">
              <a:solidFill>
                <a:srgbClr val="CC3300"/>
              </a:solidFill>
              <a:latin typeface="Times New Roman Normal"/>
            </a:endParaRPr>
          </a:p>
          <a:p>
            <a:pPr defTabSz="381000"/>
            <a:r>
              <a:rPr lang="es-ES" sz="3400">
                <a:solidFill>
                  <a:srgbClr val="CC3300"/>
                </a:solidFill>
                <a:latin typeface="Times New Roman Normal"/>
              </a:rPr>
              <a:t> E.  BLEULER</a:t>
            </a:r>
          </a:p>
        </p:txBody>
      </p:sp>
      <p:sp>
        <p:nvSpPr>
          <p:cNvPr id="33800" name="Freeform 9"/>
          <p:cNvSpPr>
            <a:spLocks/>
          </p:cNvSpPr>
          <p:nvPr/>
        </p:nvSpPr>
        <p:spPr bwMode="auto">
          <a:xfrm>
            <a:off x="4427984" y="4581128"/>
            <a:ext cx="1741487" cy="0"/>
          </a:xfrm>
          <a:custGeom>
            <a:avLst/>
            <a:gdLst>
              <a:gd name="T0" fmla="*/ 0 w 1097"/>
              <a:gd name="T1" fmla="*/ 1097 w 1097"/>
              <a:gd name="T2" fmla="*/ 0 60000 65536"/>
              <a:gd name="T3" fmla="*/ 0 60000 65536"/>
              <a:gd name="T4" fmla="*/ 0 w 1097"/>
              <a:gd name="T5" fmla="*/ 1097 w 109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97">
                <a:moveTo>
                  <a:pt x="0" y="0"/>
                </a:moveTo>
                <a:lnTo>
                  <a:pt x="1097" y="0"/>
                </a:lnTo>
              </a:path>
            </a:pathLst>
          </a:custGeom>
          <a:noFill/>
          <a:ln w="55724">
            <a:solidFill>
              <a:srgbClr val="00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3801" name="Freeform 10"/>
          <p:cNvSpPr>
            <a:spLocks/>
          </p:cNvSpPr>
          <p:nvPr/>
        </p:nvSpPr>
        <p:spPr bwMode="auto">
          <a:xfrm>
            <a:off x="4572000" y="5517231"/>
            <a:ext cx="1152128" cy="45719"/>
          </a:xfrm>
          <a:custGeom>
            <a:avLst/>
            <a:gdLst>
              <a:gd name="T0" fmla="*/ 0 w 605"/>
              <a:gd name="T1" fmla="*/ 605 w 605"/>
              <a:gd name="T2" fmla="*/ 0 60000 65536"/>
              <a:gd name="T3" fmla="*/ 0 60000 65536"/>
              <a:gd name="T4" fmla="*/ 0 w 605"/>
              <a:gd name="T5" fmla="*/ 605 w 60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05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55724">
            <a:solidFill>
              <a:srgbClr val="00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6300192" y="4077072"/>
            <a:ext cx="2117725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2500" dirty="0">
                <a:solidFill>
                  <a:srgbClr val="FFFF00"/>
                </a:solidFill>
                <a:latin typeface="Times New Roman Negrita"/>
              </a:rPr>
              <a:t>DEMENCIA </a:t>
            </a:r>
          </a:p>
          <a:p>
            <a:pPr algn="ctr" defTabSz="381000"/>
            <a:r>
              <a:rPr lang="es-ES" sz="2500" dirty="0">
                <a:solidFill>
                  <a:srgbClr val="FFFF00"/>
                </a:solidFill>
                <a:latin typeface="Times New Roman Negrita"/>
              </a:rPr>
              <a:t>PRECOZ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5796136" y="5085184"/>
            <a:ext cx="2605088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endParaRPr lang="es-ES" sz="2200" dirty="0" smtClean="0">
              <a:solidFill>
                <a:srgbClr val="FFFF00"/>
              </a:solidFill>
              <a:latin typeface="Times New Roman Negrita"/>
            </a:endParaRPr>
          </a:p>
          <a:p>
            <a:pPr defTabSz="381000"/>
            <a:r>
              <a:rPr lang="es-ES" sz="2200" dirty="0" smtClean="0">
                <a:solidFill>
                  <a:srgbClr val="FFFF00"/>
                </a:solidFill>
                <a:latin typeface="Times New Roman Negrita"/>
              </a:rPr>
              <a:t>  ESQUIZOFRENIA</a:t>
            </a:r>
          </a:p>
          <a:p>
            <a:pPr defTabSz="381000"/>
            <a:endParaRPr lang="es-ES" sz="2200" dirty="0">
              <a:solidFill>
                <a:srgbClr val="FFFF00"/>
              </a:solidFill>
              <a:latin typeface="Times New Roman Negrita"/>
            </a:endParaRPr>
          </a:p>
        </p:txBody>
      </p:sp>
      <p:sp>
        <p:nvSpPr>
          <p:cNvPr id="33808" name="Rectangle 17"/>
          <p:cNvSpPr>
            <a:spLocks noChangeArrowheads="1"/>
          </p:cNvSpPr>
          <p:nvPr/>
        </p:nvSpPr>
        <p:spPr bwMode="auto">
          <a:xfrm>
            <a:off x="5537200" y="280988"/>
            <a:ext cx="3275013" cy="2254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09" name="Freeform 18"/>
          <p:cNvSpPr>
            <a:spLocks noChangeArrowheads="1"/>
          </p:cNvSpPr>
          <p:nvPr/>
        </p:nvSpPr>
        <p:spPr bwMode="auto">
          <a:xfrm>
            <a:off x="5570538" y="303213"/>
            <a:ext cx="3194050" cy="2198687"/>
          </a:xfrm>
          <a:custGeom>
            <a:avLst/>
            <a:gdLst>
              <a:gd name="T0" fmla="*/ 262 w 2012"/>
              <a:gd name="T1" fmla="*/ 1138 h 1385"/>
              <a:gd name="T2" fmla="*/ 308 w 2012"/>
              <a:gd name="T3" fmla="*/ 1050 h 1385"/>
              <a:gd name="T4" fmla="*/ 310 w 2012"/>
              <a:gd name="T5" fmla="*/ 963 h 1385"/>
              <a:gd name="T6" fmla="*/ 244 w 2012"/>
              <a:gd name="T7" fmla="*/ 874 h 1385"/>
              <a:gd name="T8" fmla="*/ 162 w 2012"/>
              <a:gd name="T9" fmla="*/ 792 h 1385"/>
              <a:gd name="T10" fmla="*/ 81 w 2012"/>
              <a:gd name="T11" fmla="*/ 710 h 1385"/>
              <a:gd name="T12" fmla="*/ 23 w 2012"/>
              <a:gd name="T13" fmla="*/ 621 h 1385"/>
              <a:gd name="T14" fmla="*/ 0 w 2012"/>
              <a:gd name="T15" fmla="*/ 515 h 1385"/>
              <a:gd name="T16" fmla="*/ 26 w 2012"/>
              <a:gd name="T17" fmla="*/ 398 h 1385"/>
              <a:gd name="T18" fmla="*/ 78 w 2012"/>
              <a:gd name="T19" fmla="*/ 308 h 1385"/>
              <a:gd name="T20" fmla="*/ 155 w 2012"/>
              <a:gd name="T21" fmla="*/ 228 h 1385"/>
              <a:gd name="T22" fmla="*/ 265 w 2012"/>
              <a:gd name="T23" fmla="*/ 157 h 1385"/>
              <a:gd name="T24" fmla="*/ 412 w 2012"/>
              <a:gd name="T25" fmla="*/ 94 h 1385"/>
              <a:gd name="T26" fmla="*/ 605 w 2012"/>
              <a:gd name="T27" fmla="*/ 37 h 1385"/>
              <a:gd name="T28" fmla="*/ 749 w 2012"/>
              <a:gd name="T29" fmla="*/ 13 h 1385"/>
              <a:gd name="T30" fmla="*/ 906 w 2012"/>
              <a:gd name="T31" fmla="*/ 0 h 1385"/>
              <a:gd name="T32" fmla="*/ 1069 w 2012"/>
              <a:gd name="T33" fmla="*/ 2 h 1385"/>
              <a:gd name="T34" fmla="*/ 1226 w 2012"/>
              <a:gd name="T35" fmla="*/ 14 h 1385"/>
              <a:gd name="T36" fmla="*/ 1369 w 2012"/>
              <a:gd name="T37" fmla="*/ 39 h 1385"/>
              <a:gd name="T38" fmla="*/ 1490 w 2012"/>
              <a:gd name="T39" fmla="*/ 73 h 1385"/>
              <a:gd name="T40" fmla="*/ 1601 w 2012"/>
              <a:gd name="T41" fmla="*/ 126 h 1385"/>
              <a:gd name="T42" fmla="*/ 1698 w 2012"/>
              <a:gd name="T43" fmla="*/ 193 h 1385"/>
              <a:gd name="T44" fmla="*/ 1774 w 2012"/>
              <a:gd name="T45" fmla="*/ 270 h 1385"/>
              <a:gd name="T46" fmla="*/ 1822 w 2012"/>
              <a:gd name="T47" fmla="*/ 353 h 1385"/>
              <a:gd name="T48" fmla="*/ 1838 w 2012"/>
              <a:gd name="T49" fmla="*/ 419 h 1385"/>
              <a:gd name="T50" fmla="*/ 1867 w 2012"/>
              <a:gd name="T51" fmla="*/ 456 h 1385"/>
              <a:gd name="T52" fmla="*/ 1880 w 2012"/>
              <a:gd name="T53" fmla="*/ 489 h 1385"/>
              <a:gd name="T54" fmla="*/ 1853 w 2012"/>
              <a:gd name="T55" fmla="*/ 520 h 1385"/>
              <a:gd name="T56" fmla="*/ 1813 w 2012"/>
              <a:gd name="T57" fmla="*/ 550 h 1385"/>
              <a:gd name="T58" fmla="*/ 1799 w 2012"/>
              <a:gd name="T59" fmla="*/ 592 h 1385"/>
              <a:gd name="T60" fmla="*/ 1859 w 2012"/>
              <a:gd name="T61" fmla="*/ 651 h 1385"/>
              <a:gd name="T62" fmla="*/ 1912 w 2012"/>
              <a:gd name="T63" fmla="*/ 694 h 1385"/>
              <a:gd name="T64" fmla="*/ 1977 w 2012"/>
              <a:gd name="T65" fmla="*/ 728 h 1385"/>
              <a:gd name="T66" fmla="*/ 2011 w 2012"/>
              <a:gd name="T67" fmla="*/ 758 h 1385"/>
              <a:gd name="T68" fmla="*/ 2004 w 2012"/>
              <a:gd name="T69" fmla="*/ 789 h 1385"/>
              <a:gd name="T70" fmla="*/ 1963 w 2012"/>
              <a:gd name="T71" fmla="*/ 812 h 1385"/>
              <a:gd name="T72" fmla="*/ 1868 w 2012"/>
              <a:gd name="T73" fmla="*/ 852 h 1385"/>
              <a:gd name="T74" fmla="*/ 1887 w 2012"/>
              <a:gd name="T75" fmla="*/ 906 h 1385"/>
              <a:gd name="T76" fmla="*/ 1866 w 2012"/>
              <a:gd name="T77" fmla="*/ 924 h 1385"/>
              <a:gd name="T78" fmla="*/ 1835 w 2012"/>
              <a:gd name="T79" fmla="*/ 936 h 1385"/>
              <a:gd name="T80" fmla="*/ 1831 w 2012"/>
              <a:gd name="T81" fmla="*/ 949 h 1385"/>
              <a:gd name="T82" fmla="*/ 1851 w 2012"/>
              <a:gd name="T83" fmla="*/ 984 h 1385"/>
              <a:gd name="T84" fmla="*/ 1800 w 2012"/>
              <a:gd name="T85" fmla="*/ 1016 h 1385"/>
              <a:gd name="T86" fmla="*/ 1777 w 2012"/>
              <a:gd name="T87" fmla="*/ 1052 h 1385"/>
              <a:gd name="T88" fmla="*/ 1805 w 2012"/>
              <a:gd name="T89" fmla="*/ 1114 h 1385"/>
              <a:gd name="T90" fmla="*/ 1795 w 2012"/>
              <a:gd name="T91" fmla="*/ 1165 h 1385"/>
              <a:gd name="T92" fmla="*/ 1726 w 2012"/>
              <a:gd name="T93" fmla="*/ 1195 h 1385"/>
              <a:gd name="T94" fmla="*/ 1541 w 2012"/>
              <a:gd name="T95" fmla="*/ 1201 h 1385"/>
              <a:gd name="T96" fmla="*/ 1399 w 2012"/>
              <a:gd name="T97" fmla="*/ 1203 h 1385"/>
              <a:gd name="T98" fmla="*/ 1322 w 2012"/>
              <a:gd name="T99" fmla="*/ 1254 h 1385"/>
              <a:gd name="T100" fmla="*/ 1260 w 2012"/>
              <a:gd name="T101" fmla="*/ 1338 h 1385"/>
              <a:gd name="T102" fmla="*/ 1208 w 2012"/>
              <a:gd name="T103" fmla="*/ 1385 h 13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12"/>
              <a:gd name="T157" fmla="*/ 0 h 1385"/>
              <a:gd name="T158" fmla="*/ 2012 w 2012"/>
              <a:gd name="T159" fmla="*/ 1385 h 13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12" h="1385">
                <a:moveTo>
                  <a:pt x="1208" y="1385"/>
                </a:moveTo>
                <a:lnTo>
                  <a:pt x="243" y="1166"/>
                </a:lnTo>
                <a:lnTo>
                  <a:pt x="262" y="1138"/>
                </a:lnTo>
                <a:lnTo>
                  <a:pt x="280" y="1108"/>
                </a:lnTo>
                <a:lnTo>
                  <a:pt x="296" y="1080"/>
                </a:lnTo>
                <a:lnTo>
                  <a:pt x="308" y="1050"/>
                </a:lnTo>
                <a:lnTo>
                  <a:pt x="316" y="1021"/>
                </a:lnTo>
                <a:lnTo>
                  <a:pt x="317" y="992"/>
                </a:lnTo>
                <a:lnTo>
                  <a:pt x="310" y="963"/>
                </a:lnTo>
                <a:lnTo>
                  <a:pt x="294" y="935"/>
                </a:lnTo>
                <a:lnTo>
                  <a:pt x="270" y="904"/>
                </a:lnTo>
                <a:lnTo>
                  <a:pt x="244" y="874"/>
                </a:lnTo>
                <a:lnTo>
                  <a:pt x="216" y="847"/>
                </a:lnTo>
                <a:lnTo>
                  <a:pt x="188" y="819"/>
                </a:lnTo>
                <a:lnTo>
                  <a:pt x="162" y="792"/>
                </a:lnTo>
                <a:lnTo>
                  <a:pt x="133" y="765"/>
                </a:lnTo>
                <a:lnTo>
                  <a:pt x="106" y="737"/>
                </a:lnTo>
                <a:lnTo>
                  <a:pt x="81" y="710"/>
                </a:lnTo>
                <a:lnTo>
                  <a:pt x="59" y="682"/>
                </a:lnTo>
                <a:lnTo>
                  <a:pt x="40" y="652"/>
                </a:lnTo>
                <a:lnTo>
                  <a:pt x="23" y="621"/>
                </a:lnTo>
                <a:lnTo>
                  <a:pt x="10" y="588"/>
                </a:lnTo>
                <a:lnTo>
                  <a:pt x="4" y="553"/>
                </a:lnTo>
                <a:lnTo>
                  <a:pt x="0" y="515"/>
                </a:lnTo>
                <a:lnTo>
                  <a:pt x="3" y="475"/>
                </a:lnTo>
                <a:lnTo>
                  <a:pt x="11" y="430"/>
                </a:lnTo>
                <a:lnTo>
                  <a:pt x="26" y="398"/>
                </a:lnTo>
                <a:lnTo>
                  <a:pt x="41" y="366"/>
                </a:lnTo>
                <a:lnTo>
                  <a:pt x="57" y="337"/>
                </a:lnTo>
                <a:lnTo>
                  <a:pt x="78" y="308"/>
                </a:lnTo>
                <a:lnTo>
                  <a:pt x="100" y="280"/>
                </a:lnTo>
                <a:lnTo>
                  <a:pt x="126" y="253"/>
                </a:lnTo>
                <a:lnTo>
                  <a:pt x="155" y="228"/>
                </a:lnTo>
                <a:lnTo>
                  <a:pt x="188" y="203"/>
                </a:lnTo>
                <a:lnTo>
                  <a:pt x="224" y="181"/>
                </a:lnTo>
                <a:lnTo>
                  <a:pt x="265" y="157"/>
                </a:lnTo>
                <a:lnTo>
                  <a:pt x="309" y="135"/>
                </a:lnTo>
                <a:lnTo>
                  <a:pt x="359" y="115"/>
                </a:lnTo>
                <a:lnTo>
                  <a:pt x="412" y="94"/>
                </a:lnTo>
                <a:lnTo>
                  <a:pt x="472" y="74"/>
                </a:lnTo>
                <a:lnTo>
                  <a:pt x="535" y="56"/>
                </a:lnTo>
                <a:lnTo>
                  <a:pt x="605" y="37"/>
                </a:lnTo>
                <a:lnTo>
                  <a:pt x="652" y="27"/>
                </a:lnTo>
                <a:lnTo>
                  <a:pt x="699" y="19"/>
                </a:lnTo>
                <a:lnTo>
                  <a:pt x="749" y="13"/>
                </a:lnTo>
                <a:lnTo>
                  <a:pt x="800" y="6"/>
                </a:lnTo>
                <a:lnTo>
                  <a:pt x="853" y="3"/>
                </a:lnTo>
                <a:lnTo>
                  <a:pt x="906" y="0"/>
                </a:lnTo>
                <a:lnTo>
                  <a:pt x="961" y="0"/>
                </a:lnTo>
                <a:lnTo>
                  <a:pt x="1015" y="0"/>
                </a:lnTo>
                <a:lnTo>
                  <a:pt x="1069" y="2"/>
                </a:lnTo>
                <a:lnTo>
                  <a:pt x="1123" y="4"/>
                </a:lnTo>
                <a:lnTo>
                  <a:pt x="1174" y="10"/>
                </a:lnTo>
                <a:lnTo>
                  <a:pt x="1226" y="14"/>
                </a:lnTo>
                <a:lnTo>
                  <a:pt x="1274" y="22"/>
                </a:lnTo>
                <a:lnTo>
                  <a:pt x="1323" y="29"/>
                </a:lnTo>
                <a:lnTo>
                  <a:pt x="1369" y="39"/>
                </a:lnTo>
                <a:lnTo>
                  <a:pt x="1412" y="49"/>
                </a:lnTo>
                <a:lnTo>
                  <a:pt x="1451" y="60"/>
                </a:lnTo>
                <a:lnTo>
                  <a:pt x="1490" y="73"/>
                </a:lnTo>
                <a:lnTo>
                  <a:pt x="1528" y="89"/>
                </a:lnTo>
                <a:lnTo>
                  <a:pt x="1565" y="106"/>
                </a:lnTo>
                <a:lnTo>
                  <a:pt x="1601" y="126"/>
                </a:lnTo>
                <a:lnTo>
                  <a:pt x="1635" y="148"/>
                </a:lnTo>
                <a:lnTo>
                  <a:pt x="1668" y="170"/>
                </a:lnTo>
                <a:lnTo>
                  <a:pt x="1698" y="193"/>
                </a:lnTo>
                <a:lnTo>
                  <a:pt x="1726" y="218"/>
                </a:lnTo>
                <a:lnTo>
                  <a:pt x="1752" y="244"/>
                </a:lnTo>
                <a:lnTo>
                  <a:pt x="1774" y="270"/>
                </a:lnTo>
                <a:lnTo>
                  <a:pt x="1794" y="297"/>
                </a:lnTo>
                <a:lnTo>
                  <a:pt x="1810" y="325"/>
                </a:lnTo>
                <a:lnTo>
                  <a:pt x="1822" y="353"/>
                </a:lnTo>
                <a:lnTo>
                  <a:pt x="1831" y="382"/>
                </a:lnTo>
                <a:lnTo>
                  <a:pt x="1832" y="404"/>
                </a:lnTo>
                <a:lnTo>
                  <a:pt x="1838" y="419"/>
                </a:lnTo>
                <a:lnTo>
                  <a:pt x="1844" y="428"/>
                </a:lnTo>
                <a:lnTo>
                  <a:pt x="1855" y="440"/>
                </a:lnTo>
                <a:lnTo>
                  <a:pt x="1867" y="456"/>
                </a:lnTo>
                <a:lnTo>
                  <a:pt x="1876" y="468"/>
                </a:lnTo>
                <a:lnTo>
                  <a:pt x="1880" y="478"/>
                </a:lnTo>
                <a:lnTo>
                  <a:pt x="1880" y="489"/>
                </a:lnTo>
                <a:lnTo>
                  <a:pt x="1876" y="500"/>
                </a:lnTo>
                <a:lnTo>
                  <a:pt x="1867" y="508"/>
                </a:lnTo>
                <a:lnTo>
                  <a:pt x="1853" y="520"/>
                </a:lnTo>
                <a:lnTo>
                  <a:pt x="1841" y="529"/>
                </a:lnTo>
                <a:lnTo>
                  <a:pt x="1826" y="538"/>
                </a:lnTo>
                <a:lnTo>
                  <a:pt x="1813" y="550"/>
                </a:lnTo>
                <a:lnTo>
                  <a:pt x="1801" y="562"/>
                </a:lnTo>
                <a:lnTo>
                  <a:pt x="1796" y="576"/>
                </a:lnTo>
                <a:lnTo>
                  <a:pt x="1799" y="592"/>
                </a:lnTo>
                <a:lnTo>
                  <a:pt x="1814" y="609"/>
                </a:lnTo>
                <a:lnTo>
                  <a:pt x="1839" y="631"/>
                </a:lnTo>
                <a:lnTo>
                  <a:pt x="1859" y="651"/>
                </a:lnTo>
                <a:lnTo>
                  <a:pt x="1877" y="668"/>
                </a:lnTo>
                <a:lnTo>
                  <a:pt x="1895" y="682"/>
                </a:lnTo>
                <a:lnTo>
                  <a:pt x="1912" y="694"/>
                </a:lnTo>
                <a:lnTo>
                  <a:pt x="1931" y="706"/>
                </a:lnTo>
                <a:lnTo>
                  <a:pt x="1951" y="717"/>
                </a:lnTo>
                <a:lnTo>
                  <a:pt x="1977" y="728"/>
                </a:lnTo>
                <a:lnTo>
                  <a:pt x="1992" y="736"/>
                </a:lnTo>
                <a:lnTo>
                  <a:pt x="2004" y="746"/>
                </a:lnTo>
                <a:lnTo>
                  <a:pt x="2011" y="758"/>
                </a:lnTo>
                <a:lnTo>
                  <a:pt x="2012" y="771"/>
                </a:lnTo>
                <a:lnTo>
                  <a:pt x="2009" y="781"/>
                </a:lnTo>
                <a:lnTo>
                  <a:pt x="2004" y="789"/>
                </a:lnTo>
                <a:lnTo>
                  <a:pt x="1993" y="800"/>
                </a:lnTo>
                <a:lnTo>
                  <a:pt x="1982" y="806"/>
                </a:lnTo>
                <a:lnTo>
                  <a:pt x="1963" y="812"/>
                </a:lnTo>
                <a:lnTo>
                  <a:pt x="1921" y="821"/>
                </a:lnTo>
                <a:lnTo>
                  <a:pt x="1866" y="836"/>
                </a:lnTo>
                <a:lnTo>
                  <a:pt x="1868" y="852"/>
                </a:lnTo>
                <a:lnTo>
                  <a:pt x="1873" y="871"/>
                </a:lnTo>
                <a:lnTo>
                  <a:pt x="1879" y="891"/>
                </a:lnTo>
                <a:lnTo>
                  <a:pt x="1887" y="906"/>
                </a:lnTo>
                <a:lnTo>
                  <a:pt x="1879" y="913"/>
                </a:lnTo>
                <a:lnTo>
                  <a:pt x="1873" y="918"/>
                </a:lnTo>
                <a:lnTo>
                  <a:pt x="1866" y="924"/>
                </a:lnTo>
                <a:lnTo>
                  <a:pt x="1857" y="928"/>
                </a:lnTo>
                <a:lnTo>
                  <a:pt x="1848" y="933"/>
                </a:lnTo>
                <a:lnTo>
                  <a:pt x="1835" y="936"/>
                </a:lnTo>
                <a:lnTo>
                  <a:pt x="1820" y="937"/>
                </a:lnTo>
                <a:lnTo>
                  <a:pt x="1803" y="937"/>
                </a:lnTo>
                <a:lnTo>
                  <a:pt x="1831" y="949"/>
                </a:lnTo>
                <a:lnTo>
                  <a:pt x="1848" y="960"/>
                </a:lnTo>
                <a:lnTo>
                  <a:pt x="1854" y="972"/>
                </a:lnTo>
                <a:lnTo>
                  <a:pt x="1851" y="984"/>
                </a:lnTo>
                <a:lnTo>
                  <a:pt x="1840" y="995"/>
                </a:lnTo>
                <a:lnTo>
                  <a:pt x="1822" y="1007"/>
                </a:lnTo>
                <a:lnTo>
                  <a:pt x="1800" y="1016"/>
                </a:lnTo>
                <a:lnTo>
                  <a:pt x="1776" y="1022"/>
                </a:lnTo>
                <a:lnTo>
                  <a:pt x="1775" y="1036"/>
                </a:lnTo>
                <a:lnTo>
                  <a:pt x="1777" y="1052"/>
                </a:lnTo>
                <a:lnTo>
                  <a:pt x="1787" y="1075"/>
                </a:lnTo>
                <a:lnTo>
                  <a:pt x="1796" y="1094"/>
                </a:lnTo>
                <a:lnTo>
                  <a:pt x="1805" y="1114"/>
                </a:lnTo>
                <a:lnTo>
                  <a:pt x="1809" y="1132"/>
                </a:lnTo>
                <a:lnTo>
                  <a:pt x="1806" y="1148"/>
                </a:lnTo>
                <a:lnTo>
                  <a:pt x="1795" y="1165"/>
                </a:lnTo>
                <a:lnTo>
                  <a:pt x="1776" y="1178"/>
                </a:lnTo>
                <a:lnTo>
                  <a:pt x="1751" y="1188"/>
                </a:lnTo>
                <a:lnTo>
                  <a:pt x="1726" y="1195"/>
                </a:lnTo>
                <a:lnTo>
                  <a:pt x="1688" y="1199"/>
                </a:lnTo>
                <a:lnTo>
                  <a:pt x="1615" y="1202"/>
                </a:lnTo>
                <a:lnTo>
                  <a:pt x="1541" y="1201"/>
                </a:lnTo>
                <a:lnTo>
                  <a:pt x="1476" y="1199"/>
                </a:lnTo>
                <a:lnTo>
                  <a:pt x="1428" y="1198"/>
                </a:lnTo>
                <a:lnTo>
                  <a:pt x="1399" y="1203"/>
                </a:lnTo>
                <a:lnTo>
                  <a:pt x="1373" y="1214"/>
                </a:lnTo>
                <a:lnTo>
                  <a:pt x="1349" y="1230"/>
                </a:lnTo>
                <a:lnTo>
                  <a:pt x="1322" y="1254"/>
                </a:lnTo>
                <a:lnTo>
                  <a:pt x="1300" y="1281"/>
                </a:lnTo>
                <a:lnTo>
                  <a:pt x="1280" y="1309"/>
                </a:lnTo>
                <a:lnTo>
                  <a:pt x="1260" y="1338"/>
                </a:lnTo>
                <a:lnTo>
                  <a:pt x="1237" y="1363"/>
                </a:lnTo>
                <a:lnTo>
                  <a:pt x="1208" y="1385"/>
                </a:lnTo>
                <a:close/>
              </a:path>
            </a:pathLst>
          </a:custGeom>
          <a:solidFill>
            <a:srgbClr val="FFC283"/>
          </a:solidFill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0" name="Freeform 19"/>
          <p:cNvSpPr>
            <a:spLocks noChangeArrowheads="1"/>
          </p:cNvSpPr>
          <p:nvPr/>
        </p:nvSpPr>
        <p:spPr bwMode="auto">
          <a:xfrm>
            <a:off x="6283325" y="1195388"/>
            <a:ext cx="1012825" cy="1073150"/>
          </a:xfrm>
          <a:custGeom>
            <a:avLst/>
            <a:gdLst>
              <a:gd name="T0" fmla="*/ 360 w 638"/>
              <a:gd name="T1" fmla="*/ 57 h 676"/>
              <a:gd name="T2" fmla="*/ 303 w 638"/>
              <a:gd name="T3" fmla="*/ 172 h 676"/>
              <a:gd name="T4" fmla="*/ 230 w 638"/>
              <a:gd name="T5" fmla="*/ 236 h 676"/>
              <a:gd name="T6" fmla="*/ 239 w 638"/>
              <a:gd name="T7" fmla="*/ 257 h 676"/>
              <a:gd name="T8" fmla="*/ 240 w 638"/>
              <a:gd name="T9" fmla="*/ 287 h 676"/>
              <a:gd name="T10" fmla="*/ 239 w 638"/>
              <a:gd name="T11" fmla="*/ 314 h 676"/>
              <a:gd name="T12" fmla="*/ 230 w 638"/>
              <a:gd name="T13" fmla="*/ 348 h 676"/>
              <a:gd name="T14" fmla="*/ 215 w 638"/>
              <a:gd name="T15" fmla="*/ 390 h 676"/>
              <a:gd name="T16" fmla="*/ 192 w 638"/>
              <a:gd name="T17" fmla="*/ 438 h 676"/>
              <a:gd name="T18" fmla="*/ 163 w 638"/>
              <a:gd name="T19" fmla="*/ 487 h 676"/>
              <a:gd name="T20" fmla="*/ 126 w 638"/>
              <a:gd name="T21" fmla="*/ 537 h 676"/>
              <a:gd name="T22" fmla="*/ 84 w 638"/>
              <a:gd name="T23" fmla="*/ 585 h 676"/>
              <a:gd name="T24" fmla="*/ 32 w 638"/>
              <a:gd name="T25" fmla="*/ 628 h 676"/>
              <a:gd name="T26" fmla="*/ 115 w 638"/>
              <a:gd name="T27" fmla="*/ 676 h 676"/>
              <a:gd name="T28" fmla="*/ 153 w 638"/>
              <a:gd name="T29" fmla="*/ 634 h 676"/>
              <a:gd name="T30" fmla="*/ 191 w 638"/>
              <a:gd name="T31" fmla="*/ 596 h 676"/>
              <a:gd name="T32" fmla="*/ 228 w 638"/>
              <a:gd name="T33" fmla="*/ 565 h 676"/>
              <a:gd name="T34" fmla="*/ 269 w 638"/>
              <a:gd name="T35" fmla="*/ 531 h 676"/>
              <a:gd name="T36" fmla="*/ 336 w 638"/>
              <a:gd name="T37" fmla="*/ 482 h 676"/>
              <a:gd name="T38" fmla="*/ 363 w 638"/>
              <a:gd name="T39" fmla="*/ 470 h 676"/>
              <a:gd name="T40" fmla="*/ 386 w 638"/>
              <a:gd name="T41" fmla="*/ 475 h 676"/>
              <a:gd name="T42" fmla="*/ 410 w 638"/>
              <a:gd name="T43" fmla="*/ 480 h 676"/>
              <a:gd name="T44" fmla="*/ 428 w 638"/>
              <a:gd name="T45" fmla="*/ 480 h 676"/>
              <a:gd name="T46" fmla="*/ 416 w 638"/>
              <a:gd name="T47" fmla="*/ 470 h 676"/>
              <a:gd name="T48" fmla="*/ 376 w 638"/>
              <a:gd name="T49" fmla="*/ 454 h 676"/>
              <a:gd name="T50" fmla="*/ 400 w 638"/>
              <a:gd name="T51" fmla="*/ 434 h 676"/>
              <a:gd name="T52" fmla="*/ 423 w 638"/>
              <a:gd name="T53" fmla="*/ 416 h 676"/>
              <a:gd name="T54" fmla="*/ 443 w 638"/>
              <a:gd name="T55" fmla="*/ 400 h 676"/>
              <a:gd name="T56" fmla="*/ 460 w 638"/>
              <a:gd name="T57" fmla="*/ 387 h 676"/>
              <a:gd name="T58" fmla="*/ 494 w 638"/>
              <a:gd name="T59" fmla="*/ 385 h 676"/>
              <a:gd name="T60" fmla="*/ 519 w 638"/>
              <a:gd name="T61" fmla="*/ 379 h 676"/>
              <a:gd name="T62" fmla="*/ 496 w 638"/>
              <a:gd name="T63" fmla="*/ 374 h 676"/>
              <a:gd name="T64" fmla="*/ 482 w 638"/>
              <a:gd name="T65" fmla="*/ 359 h 676"/>
              <a:gd name="T66" fmla="*/ 510 w 638"/>
              <a:gd name="T67" fmla="*/ 338 h 676"/>
              <a:gd name="T68" fmla="*/ 529 w 638"/>
              <a:gd name="T69" fmla="*/ 321 h 676"/>
              <a:gd name="T70" fmla="*/ 539 w 638"/>
              <a:gd name="T71" fmla="*/ 309 h 676"/>
              <a:gd name="T72" fmla="*/ 545 w 638"/>
              <a:gd name="T73" fmla="*/ 295 h 676"/>
              <a:gd name="T74" fmla="*/ 544 w 638"/>
              <a:gd name="T75" fmla="*/ 283 h 676"/>
              <a:gd name="T76" fmla="*/ 535 w 638"/>
              <a:gd name="T77" fmla="*/ 274 h 676"/>
              <a:gd name="T78" fmla="*/ 518 w 638"/>
              <a:gd name="T79" fmla="*/ 265 h 676"/>
              <a:gd name="T80" fmla="*/ 520 w 638"/>
              <a:gd name="T81" fmla="*/ 263 h 676"/>
              <a:gd name="T82" fmla="*/ 552 w 638"/>
              <a:gd name="T83" fmla="*/ 267 h 676"/>
              <a:gd name="T84" fmla="*/ 564 w 638"/>
              <a:gd name="T85" fmla="*/ 266 h 676"/>
              <a:gd name="T86" fmla="*/ 557 w 638"/>
              <a:gd name="T87" fmla="*/ 260 h 676"/>
              <a:gd name="T88" fmla="*/ 535 w 638"/>
              <a:gd name="T89" fmla="*/ 255 h 676"/>
              <a:gd name="T90" fmla="*/ 546 w 638"/>
              <a:gd name="T91" fmla="*/ 238 h 676"/>
              <a:gd name="T92" fmla="*/ 582 w 638"/>
              <a:gd name="T93" fmla="*/ 212 h 676"/>
              <a:gd name="T94" fmla="*/ 608 w 638"/>
              <a:gd name="T95" fmla="*/ 187 h 676"/>
              <a:gd name="T96" fmla="*/ 626 w 638"/>
              <a:gd name="T97" fmla="*/ 163 h 676"/>
              <a:gd name="T98" fmla="*/ 636 w 638"/>
              <a:gd name="T99" fmla="*/ 134 h 676"/>
              <a:gd name="T100" fmla="*/ 637 w 638"/>
              <a:gd name="T101" fmla="*/ 100 h 676"/>
              <a:gd name="T102" fmla="*/ 630 w 638"/>
              <a:gd name="T103" fmla="*/ 63 h 676"/>
              <a:gd name="T104" fmla="*/ 620 w 638"/>
              <a:gd name="T105" fmla="*/ 22 h 676"/>
              <a:gd name="T106" fmla="*/ 614 w 638"/>
              <a:gd name="T107" fmla="*/ 0 h 6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38"/>
              <a:gd name="T163" fmla="*/ 0 h 676"/>
              <a:gd name="T164" fmla="*/ 638 w 638"/>
              <a:gd name="T165" fmla="*/ 676 h 6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38" h="676">
                <a:moveTo>
                  <a:pt x="614" y="0"/>
                </a:moveTo>
                <a:lnTo>
                  <a:pt x="360" y="57"/>
                </a:lnTo>
                <a:lnTo>
                  <a:pt x="281" y="121"/>
                </a:lnTo>
                <a:lnTo>
                  <a:pt x="303" y="172"/>
                </a:lnTo>
                <a:lnTo>
                  <a:pt x="222" y="228"/>
                </a:lnTo>
                <a:lnTo>
                  <a:pt x="230" y="236"/>
                </a:lnTo>
                <a:lnTo>
                  <a:pt x="234" y="244"/>
                </a:lnTo>
                <a:lnTo>
                  <a:pt x="239" y="257"/>
                </a:lnTo>
                <a:lnTo>
                  <a:pt x="240" y="275"/>
                </a:lnTo>
                <a:lnTo>
                  <a:pt x="240" y="287"/>
                </a:lnTo>
                <a:lnTo>
                  <a:pt x="240" y="299"/>
                </a:lnTo>
                <a:lnTo>
                  <a:pt x="239" y="314"/>
                </a:lnTo>
                <a:lnTo>
                  <a:pt x="235" y="329"/>
                </a:lnTo>
                <a:lnTo>
                  <a:pt x="230" y="348"/>
                </a:lnTo>
                <a:lnTo>
                  <a:pt x="223" y="368"/>
                </a:lnTo>
                <a:lnTo>
                  <a:pt x="215" y="390"/>
                </a:lnTo>
                <a:lnTo>
                  <a:pt x="204" y="414"/>
                </a:lnTo>
                <a:lnTo>
                  <a:pt x="192" y="438"/>
                </a:lnTo>
                <a:lnTo>
                  <a:pt x="178" y="463"/>
                </a:lnTo>
                <a:lnTo>
                  <a:pt x="163" y="487"/>
                </a:lnTo>
                <a:lnTo>
                  <a:pt x="146" y="513"/>
                </a:lnTo>
                <a:lnTo>
                  <a:pt x="126" y="537"/>
                </a:lnTo>
                <a:lnTo>
                  <a:pt x="105" y="561"/>
                </a:lnTo>
                <a:lnTo>
                  <a:pt x="84" y="585"/>
                </a:lnTo>
                <a:lnTo>
                  <a:pt x="59" y="607"/>
                </a:lnTo>
                <a:lnTo>
                  <a:pt x="32" y="628"/>
                </a:lnTo>
                <a:lnTo>
                  <a:pt x="0" y="651"/>
                </a:lnTo>
                <a:lnTo>
                  <a:pt x="115" y="676"/>
                </a:lnTo>
                <a:lnTo>
                  <a:pt x="134" y="653"/>
                </a:lnTo>
                <a:lnTo>
                  <a:pt x="153" y="634"/>
                </a:lnTo>
                <a:lnTo>
                  <a:pt x="172" y="615"/>
                </a:lnTo>
                <a:lnTo>
                  <a:pt x="191" y="596"/>
                </a:lnTo>
                <a:lnTo>
                  <a:pt x="209" y="580"/>
                </a:lnTo>
                <a:lnTo>
                  <a:pt x="228" y="565"/>
                </a:lnTo>
                <a:lnTo>
                  <a:pt x="249" y="547"/>
                </a:lnTo>
                <a:lnTo>
                  <a:pt x="269" y="531"/>
                </a:lnTo>
                <a:lnTo>
                  <a:pt x="299" y="509"/>
                </a:lnTo>
                <a:lnTo>
                  <a:pt x="336" y="482"/>
                </a:lnTo>
                <a:lnTo>
                  <a:pt x="354" y="470"/>
                </a:lnTo>
                <a:lnTo>
                  <a:pt x="363" y="470"/>
                </a:lnTo>
                <a:lnTo>
                  <a:pt x="374" y="472"/>
                </a:lnTo>
                <a:lnTo>
                  <a:pt x="386" y="475"/>
                </a:lnTo>
                <a:lnTo>
                  <a:pt x="397" y="478"/>
                </a:lnTo>
                <a:lnTo>
                  <a:pt x="410" y="480"/>
                </a:lnTo>
                <a:lnTo>
                  <a:pt x="420" y="481"/>
                </a:lnTo>
                <a:lnTo>
                  <a:pt x="428" y="480"/>
                </a:lnTo>
                <a:lnTo>
                  <a:pt x="429" y="476"/>
                </a:lnTo>
                <a:lnTo>
                  <a:pt x="416" y="470"/>
                </a:lnTo>
                <a:lnTo>
                  <a:pt x="395" y="463"/>
                </a:lnTo>
                <a:lnTo>
                  <a:pt x="376" y="454"/>
                </a:lnTo>
                <a:lnTo>
                  <a:pt x="389" y="444"/>
                </a:lnTo>
                <a:lnTo>
                  <a:pt x="400" y="434"/>
                </a:lnTo>
                <a:lnTo>
                  <a:pt x="412" y="424"/>
                </a:lnTo>
                <a:lnTo>
                  <a:pt x="423" y="416"/>
                </a:lnTo>
                <a:lnTo>
                  <a:pt x="433" y="408"/>
                </a:lnTo>
                <a:lnTo>
                  <a:pt x="443" y="400"/>
                </a:lnTo>
                <a:lnTo>
                  <a:pt x="452" y="393"/>
                </a:lnTo>
                <a:lnTo>
                  <a:pt x="460" y="387"/>
                </a:lnTo>
                <a:lnTo>
                  <a:pt x="481" y="384"/>
                </a:lnTo>
                <a:lnTo>
                  <a:pt x="494" y="385"/>
                </a:lnTo>
                <a:lnTo>
                  <a:pt x="505" y="386"/>
                </a:lnTo>
                <a:lnTo>
                  <a:pt x="519" y="379"/>
                </a:lnTo>
                <a:lnTo>
                  <a:pt x="510" y="375"/>
                </a:lnTo>
                <a:lnTo>
                  <a:pt x="496" y="374"/>
                </a:lnTo>
                <a:lnTo>
                  <a:pt x="472" y="366"/>
                </a:lnTo>
                <a:lnTo>
                  <a:pt x="482" y="359"/>
                </a:lnTo>
                <a:lnTo>
                  <a:pt x="494" y="350"/>
                </a:lnTo>
                <a:lnTo>
                  <a:pt x="510" y="338"/>
                </a:lnTo>
                <a:lnTo>
                  <a:pt x="521" y="328"/>
                </a:lnTo>
                <a:lnTo>
                  <a:pt x="529" y="321"/>
                </a:lnTo>
                <a:lnTo>
                  <a:pt x="535" y="315"/>
                </a:lnTo>
                <a:lnTo>
                  <a:pt x="539" y="309"/>
                </a:lnTo>
                <a:lnTo>
                  <a:pt x="543" y="302"/>
                </a:lnTo>
                <a:lnTo>
                  <a:pt x="545" y="295"/>
                </a:lnTo>
                <a:lnTo>
                  <a:pt x="546" y="290"/>
                </a:lnTo>
                <a:lnTo>
                  <a:pt x="544" y="283"/>
                </a:lnTo>
                <a:lnTo>
                  <a:pt x="539" y="277"/>
                </a:lnTo>
                <a:lnTo>
                  <a:pt x="535" y="274"/>
                </a:lnTo>
                <a:lnTo>
                  <a:pt x="527" y="269"/>
                </a:lnTo>
                <a:lnTo>
                  <a:pt x="518" y="265"/>
                </a:lnTo>
                <a:lnTo>
                  <a:pt x="506" y="261"/>
                </a:lnTo>
                <a:lnTo>
                  <a:pt x="520" y="263"/>
                </a:lnTo>
                <a:lnTo>
                  <a:pt x="536" y="265"/>
                </a:lnTo>
                <a:lnTo>
                  <a:pt x="552" y="267"/>
                </a:lnTo>
                <a:lnTo>
                  <a:pt x="561" y="269"/>
                </a:lnTo>
                <a:lnTo>
                  <a:pt x="564" y="266"/>
                </a:lnTo>
                <a:lnTo>
                  <a:pt x="564" y="262"/>
                </a:lnTo>
                <a:lnTo>
                  <a:pt x="557" y="260"/>
                </a:lnTo>
                <a:lnTo>
                  <a:pt x="546" y="258"/>
                </a:lnTo>
                <a:lnTo>
                  <a:pt x="535" y="255"/>
                </a:lnTo>
                <a:lnTo>
                  <a:pt x="524" y="250"/>
                </a:lnTo>
                <a:lnTo>
                  <a:pt x="546" y="238"/>
                </a:lnTo>
                <a:lnTo>
                  <a:pt x="565" y="224"/>
                </a:lnTo>
                <a:lnTo>
                  <a:pt x="582" y="212"/>
                </a:lnTo>
                <a:lnTo>
                  <a:pt x="596" y="200"/>
                </a:lnTo>
                <a:lnTo>
                  <a:pt x="608" y="187"/>
                </a:lnTo>
                <a:lnTo>
                  <a:pt x="618" y="175"/>
                </a:lnTo>
                <a:lnTo>
                  <a:pt x="626" y="163"/>
                </a:lnTo>
                <a:lnTo>
                  <a:pt x="630" y="151"/>
                </a:lnTo>
                <a:lnTo>
                  <a:pt x="636" y="134"/>
                </a:lnTo>
                <a:lnTo>
                  <a:pt x="638" y="118"/>
                </a:lnTo>
                <a:lnTo>
                  <a:pt x="637" y="100"/>
                </a:lnTo>
                <a:lnTo>
                  <a:pt x="634" y="83"/>
                </a:lnTo>
                <a:lnTo>
                  <a:pt x="630" y="63"/>
                </a:lnTo>
                <a:lnTo>
                  <a:pt x="626" y="44"/>
                </a:lnTo>
                <a:lnTo>
                  <a:pt x="620" y="22"/>
                </a:lnTo>
                <a:lnTo>
                  <a:pt x="614" y="0"/>
                </a:lnTo>
                <a:close/>
              </a:path>
            </a:pathLst>
          </a:custGeom>
          <a:solidFill>
            <a:srgbClr val="ABABAB"/>
          </a:solidFill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1" name="Freeform 20"/>
          <p:cNvSpPr>
            <a:spLocks noChangeArrowheads="1"/>
          </p:cNvSpPr>
          <p:nvPr/>
        </p:nvSpPr>
        <p:spPr bwMode="auto">
          <a:xfrm>
            <a:off x="5800725" y="396875"/>
            <a:ext cx="2511425" cy="993775"/>
          </a:xfrm>
          <a:custGeom>
            <a:avLst/>
            <a:gdLst>
              <a:gd name="T0" fmla="*/ 66 w 1582"/>
              <a:gd name="T1" fmla="*/ 257 h 626"/>
              <a:gd name="T2" fmla="*/ 27 w 1582"/>
              <a:gd name="T3" fmla="*/ 311 h 626"/>
              <a:gd name="T4" fmla="*/ 26 w 1582"/>
              <a:gd name="T5" fmla="*/ 353 h 626"/>
              <a:gd name="T6" fmla="*/ 0 w 1582"/>
              <a:gd name="T7" fmla="*/ 397 h 626"/>
              <a:gd name="T8" fmla="*/ 7 w 1582"/>
              <a:gd name="T9" fmla="*/ 430 h 626"/>
              <a:gd name="T10" fmla="*/ 7 w 1582"/>
              <a:gd name="T11" fmla="*/ 461 h 626"/>
              <a:gd name="T12" fmla="*/ 32 w 1582"/>
              <a:gd name="T13" fmla="*/ 513 h 626"/>
              <a:gd name="T14" fmla="*/ 109 w 1582"/>
              <a:gd name="T15" fmla="*/ 553 h 626"/>
              <a:gd name="T16" fmla="*/ 199 w 1582"/>
              <a:gd name="T17" fmla="*/ 583 h 626"/>
              <a:gd name="T18" fmla="*/ 294 w 1582"/>
              <a:gd name="T19" fmla="*/ 610 h 626"/>
              <a:gd name="T20" fmla="*/ 406 w 1582"/>
              <a:gd name="T21" fmla="*/ 624 h 626"/>
              <a:gd name="T22" fmla="*/ 480 w 1582"/>
              <a:gd name="T23" fmla="*/ 624 h 626"/>
              <a:gd name="T24" fmla="*/ 544 w 1582"/>
              <a:gd name="T25" fmla="*/ 614 h 626"/>
              <a:gd name="T26" fmla="*/ 596 w 1582"/>
              <a:gd name="T27" fmla="*/ 597 h 626"/>
              <a:gd name="T28" fmla="*/ 640 w 1582"/>
              <a:gd name="T29" fmla="*/ 576 h 626"/>
              <a:gd name="T30" fmla="*/ 699 w 1582"/>
              <a:gd name="T31" fmla="*/ 571 h 626"/>
              <a:gd name="T32" fmla="*/ 749 w 1582"/>
              <a:gd name="T33" fmla="*/ 570 h 626"/>
              <a:gd name="T34" fmla="*/ 794 w 1582"/>
              <a:gd name="T35" fmla="*/ 561 h 626"/>
              <a:gd name="T36" fmla="*/ 833 w 1582"/>
              <a:gd name="T37" fmla="*/ 544 h 626"/>
              <a:gd name="T38" fmla="*/ 872 w 1582"/>
              <a:gd name="T39" fmla="*/ 525 h 626"/>
              <a:gd name="T40" fmla="*/ 964 w 1582"/>
              <a:gd name="T41" fmla="*/ 521 h 626"/>
              <a:gd name="T42" fmla="*/ 1059 w 1582"/>
              <a:gd name="T43" fmla="*/ 517 h 626"/>
              <a:gd name="T44" fmla="*/ 1151 w 1582"/>
              <a:gd name="T45" fmla="*/ 512 h 626"/>
              <a:gd name="T46" fmla="*/ 1230 w 1582"/>
              <a:gd name="T47" fmla="*/ 499 h 626"/>
              <a:gd name="T48" fmla="*/ 1288 w 1582"/>
              <a:gd name="T49" fmla="*/ 477 h 626"/>
              <a:gd name="T50" fmla="*/ 1342 w 1582"/>
              <a:gd name="T51" fmla="*/ 461 h 626"/>
              <a:gd name="T52" fmla="*/ 1388 w 1582"/>
              <a:gd name="T53" fmla="*/ 449 h 626"/>
              <a:gd name="T54" fmla="*/ 1426 w 1582"/>
              <a:gd name="T55" fmla="*/ 427 h 626"/>
              <a:gd name="T56" fmla="*/ 1447 w 1582"/>
              <a:gd name="T57" fmla="*/ 400 h 626"/>
              <a:gd name="T58" fmla="*/ 1485 w 1582"/>
              <a:gd name="T59" fmla="*/ 403 h 626"/>
              <a:gd name="T60" fmla="*/ 1549 w 1582"/>
              <a:gd name="T61" fmla="*/ 373 h 626"/>
              <a:gd name="T62" fmla="*/ 1581 w 1582"/>
              <a:gd name="T63" fmla="*/ 344 h 626"/>
              <a:gd name="T64" fmla="*/ 1570 w 1582"/>
              <a:gd name="T65" fmla="*/ 306 h 626"/>
              <a:gd name="T66" fmla="*/ 1574 w 1582"/>
              <a:gd name="T67" fmla="*/ 257 h 626"/>
              <a:gd name="T68" fmla="*/ 1529 w 1582"/>
              <a:gd name="T69" fmla="*/ 210 h 626"/>
              <a:gd name="T70" fmla="*/ 1480 w 1582"/>
              <a:gd name="T71" fmla="*/ 195 h 626"/>
              <a:gd name="T72" fmla="*/ 1453 w 1582"/>
              <a:gd name="T73" fmla="*/ 157 h 626"/>
              <a:gd name="T74" fmla="*/ 1402 w 1582"/>
              <a:gd name="T75" fmla="*/ 128 h 626"/>
              <a:gd name="T76" fmla="*/ 1345 w 1582"/>
              <a:gd name="T77" fmla="*/ 98 h 626"/>
              <a:gd name="T78" fmla="*/ 1273 w 1582"/>
              <a:gd name="T79" fmla="*/ 57 h 626"/>
              <a:gd name="T80" fmla="*/ 1174 w 1582"/>
              <a:gd name="T81" fmla="*/ 37 h 626"/>
              <a:gd name="T82" fmla="*/ 1084 w 1582"/>
              <a:gd name="T83" fmla="*/ 26 h 626"/>
              <a:gd name="T84" fmla="*/ 968 w 1582"/>
              <a:gd name="T85" fmla="*/ 4 h 626"/>
              <a:gd name="T86" fmla="*/ 879 w 1582"/>
              <a:gd name="T87" fmla="*/ 0 h 626"/>
              <a:gd name="T88" fmla="*/ 792 w 1582"/>
              <a:gd name="T89" fmla="*/ 11 h 626"/>
              <a:gd name="T90" fmla="*/ 671 w 1582"/>
              <a:gd name="T91" fmla="*/ 12 h 626"/>
              <a:gd name="T92" fmla="*/ 562 w 1582"/>
              <a:gd name="T93" fmla="*/ 29 h 626"/>
              <a:gd name="T94" fmla="*/ 475 w 1582"/>
              <a:gd name="T95" fmla="*/ 62 h 626"/>
              <a:gd name="T96" fmla="*/ 396 w 1582"/>
              <a:gd name="T97" fmla="*/ 65 h 626"/>
              <a:gd name="T98" fmla="*/ 336 w 1582"/>
              <a:gd name="T99" fmla="*/ 80 h 626"/>
              <a:gd name="T100" fmla="*/ 309 w 1582"/>
              <a:gd name="T101" fmla="*/ 102 h 626"/>
              <a:gd name="T102" fmla="*/ 251 w 1582"/>
              <a:gd name="T103" fmla="*/ 116 h 626"/>
              <a:gd name="T104" fmla="*/ 194 w 1582"/>
              <a:gd name="T105" fmla="*/ 144 h 626"/>
              <a:gd name="T106" fmla="*/ 171 w 1582"/>
              <a:gd name="T107" fmla="*/ 171 h 626"/>
              <a:gd name="T108" fmla="*/ 126 w 1582"/>
              <a:gd name="T109" fmla="*/ 192 h 626"/>
              <a:gd name="T110" fmla="*/ 105 w 1582"/>
              <a:gd name="T111" fmla="*/ 218 h 626"/>
              <a:gd name="T112" fmla="*/ 102 w 1582"/>
              <a:gd name="T113" fmla="*/ 239 h 6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82"/>
              <a:gd name="T172" fmla="*/ 0 h 626"/>
              <a:gd name="T173" fmla="*/ 1582 w 1582"/>
              <a:gd name="T174" fmla="*/ 626 h 62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82" h="626">
                <a:moveTo>
                  <a:pt x="102" y="239"/>
                </a:moveTo>
                <a:lnTo>
                  <a:pt x="85" y="244"/>
                </a:lnTo>
                <a:lnTo>
                  <a:pt x="66" y="257"/>
                </a:lnTo>
                <a:lnTo>
                  <a:pt x="52" y="273"/>
                </a:lnTo>
                <a:lnTo>
                  <a:pt x="36" y="292"/>
                </a:lnTo>
                <a:lnTo>
                  <a:pt x="27" y="311"/>
                </a:lnTo>
                <a:lnTo>
                  <a:pt x="23" y="330"/>
                </a:lnTo>
                <a:lnTo>
                  <a:pt x="23" y="342"/>
                </a:lnTo>
                <a:lnTo>
                  <a:pt x="26" y="353"/>
                </a:lnTo>
                <a:lnTo>
                  <a:pt x="10" y="368"/>
                </a:lnTo>
                <a:lnTo>
                  <a:pt x="2" y="384"/>
                </a:lnTo>
                <a:lnTo>
                  <a:pt x="0" y="397"/>
                </a:lnTo>
                <a:lnTo>
                  <a:pt x="0" y="408"/>
                </a:lnTo>
                <a:lnTo>
                  <a:pt x="3" y="420"/>
                </a:lnTo>
                <a:lnTo>
                  <a:pt x="7" y="430"/>
                </a:lnTo>
                <a:lnTo>
                  <a:pt x="9" y="441"/>
                </a:lnTo>
                <a:lnTo>
                  <a:pt x="7" y="452"/>
                </a:lnTo>
                <a:lnTo>
                  <a:pt x="7" y="461"/>
                </a:lnTo>
                <a:lnTo>
                  <a:pt x="10" y="477"/>
                </a:lnTo>
                <a:lnTo>
                  <a:pt x="19" y="494"/>
                </a:lnTo>
                <a:lnTo>
                  <a:pt x="32" y="513"/>
                </a:lnTo>
                <a:lnTo>
                  <a:pt x="53" y="530"/>
                </a:lnTo>
                <a:lnTo>
                  <a:pt x="78" y="544"/>
                </a:lnTo>
                <a:lnTo>
                  <a:pt x="109" y="553"/>
                </a:lnTo>
                <a:lnTo>
                  <a:pt x="149" y="556"/>
                </a:lnTo>
                <a:lnTo>
                  <a:pt x="174" y="569"/>
                </a:lnTo>
                <a:lnTo>
                  <a:pt x="199" y="583"/>
                </a:lnTo>
                <a:lnTo>
                  <a:pt x="226" y="594"/>
                </a:lnTo>
                <a:lnTo>
                  <a:pt x="258" y="604"/>
                </a:lnTo>
                <a:lnTo>
                  <a:pt x="294" y="610"/>
                </a:lnTo>
                <a:lnTo>
                  <a:pt x="336" y="618"/>
                </a:lnTo>
                <a:lnTo>
                  <a:pt x="379" y="623"/>
                </a:lnTo>
                <a:lnTo>
                  <a:pt x="406" y="624"/>
                </a:lnTo>
                <a:lnTo>
                  <a:pt x="431" y="626"/>
                </a:lnTo>
                <a:lnTo>
                  <a:pt x="457" y="625"/>
                </a:lnTo>
                <a:lnTo>
                  <a:pt x="480" y="624"/>
                </a:lnTo>
                <a:lnTo>
                  <a:pt x="503" y="621"/>
                </a:lnTo>
                <a:lnTo>
                  <a:pt x="525" y="618"/>
                </a:lnTo>
                <a:lnTo>
                  <a:pt x="544" y="614"/>
                </a:lnTo>
                <a:lnTo>
                  <a:pt x="562" y="610"/>
                </a:lnTo>
                <a:lnTo>
                  <a:pt x="580" y="604"/>
                </a:lnTo>
                <a:lnTo>
                  <a:pt x="596" y="597"/>
                </a:lnTo>
                <a:lnTo>
                  <a:pt x="610" y="590"/>
                </a:lnTo>
                <a:lnTo>
                  <a:pt x="621" y="582"/>
                </a:lnTo>
                <a:lnTo>
                  <a:pt x="640" y="576"/>
                </a:lnTo>
                <a:lnTo>
                  <a:pt x="660" y="573"/>
                </a:lnTo>
                <a:lnTo>
                  <a:pt x="684" y="572"/>
                </a:lnTo>
                <a:lnTo>
                  <a:pt x="699" y="571"/>
                </a:lnTo>
                <a:lnTo>
                  <a:pt x="717" y="571"/>
                </a:lnTo>
                <a:lnTo>
                  <a:pt x="733" y="571"/>
                </a:lnTo>
                <a:lnTo>
                  <a:pt x="749" y="570"/>
                </a:lnTo>
                <a:lnTo>
                  <a:pt x="763" y="569"/>
                </a:lnTo>
                <a:lnTo>
                  <a:pt x="780" y="566"/>
                </a:lnTo>
                <a:lnTo>
                  <a:pt x="794" y="561"/>
                </a:lnTo>
                <a:lnTo>
                  <a:pt x="809" y="555"/>
                </a:lnTo>
                <a:lnTo>
                  <a:pt x="822" y="550"/>
                </a:lnTo>
                <a:lnTo>
                  <a:pt x="833" y="544"/>
                </a:lnTo>
                <a:lnTo>
                  <a:pt x="847" y="536"/>
                </a:lnTo>
                <a:lnTo>
                  <a:pt x="858" y="530"/>
                </a:lnTo>
                <a:lnTo>
                  <a:pt x="872" y="525"/>
                </a:lnTo>
                <a:lnTo>
                  <a:pt x="901" y="523"/>
                </a:lnTo>
                <a:lnTo>
                  <a:pt x="933" y="522"/>
                </a:lnTo>
                <a:lnTo>
                  <a:pt x="964" y="521"/>
                </a:lnTo>
                <a:lnTo>
                  <a:pt x="997" y="520"/>
                </a:lnTo>
                <a:lnTo>
                  <a:pt x="1027" y="519"/>
                </a:lnTo>
                <a:lnTo>
                  <a:pt x="1059" y="517"/>
                </a:lnTo>
                <a:lnTo>
                  <a:pt x="1090" y="515"/>
                </a:lnTo>
                <a:lnTo>
                  <a:pt x="1122" y="515"/>
                </a:lnTo>
                <a:lnTo>
                  <a:pt x="1151" y="512"/>
                </a:lnTo>
                <a:lnTo>
                  <a:pt x="1179" y="507"/>
                </a:lnTo>
                <a:lnTo>
                  <a:pt x="1205" y="503"/>
                </a:lnTo>
                <a:lnTo>
                  <a:pt x="1230" y="499"/>
                </a:lnTo>
                <a:lnTo>
                  <a:pt x="1252" y="493"/>
                </a:lnTo>
                <a:lnTo>
                  <a:pt x="1271" y="485"/>
                </a:lnTo>
                <a:lnTo>
                  <a:pt x="1288" y="477"/>
                </a:lnTo>
                <a:lnTo>
                  <a:pt x="1301" y="467"/>
                </a:lnTo>
                <a:lnTo>
                  <a:pt x="1323" y="464"/>
                </a:lnTo>
                <a:lnTo>
                  <a:pt x="1342" y="461"/>
                </a:lnTo>
                <a:lnTo>
                  <a:pt x="1357" y="458"/>
                </a:lnTo>
                <a:lnTo>
                  <a:pt x="1374" y="454"/>
                </a:lnTo>
                <a:lnTo>
                  <a:pt x="1388" y="449"/>
                </a:lnTo>
                <a:lnTo>
                  <a:pt x="1403" y="443"/>
                </a:lnTo>
                <a:lnTo>
                  <a:pt x="1415" y="436"/>
                </a:lnTo>
                <a:lnTo>
                  <a:pt x="1426" y="427"/>
                </a:lnTo>
                <a:lnTo>
                  <a:pt x="1435" y="418"/>
                </a:lnTo>
                <a:lnTo>
                  <a:pt x="1442" y="409"/>
                </a:lnTo>
                <a:lnTo>
                  <a:pt x="1447" y="400"/>
                </a:lnTo>
                <a:lnTo>
                  <a:pt x="1462" y="403"/>
                </a:lnTo>
                <a:lnTo>
                  <a:pt x="1476" y="403"/>
                </a:lnTo>
                <a:lnTo>
                  <a:pt x="1485" y="403"/>
                </a:lnTo>
                <a:lnTo>
                  <a:pt x="1495" y="401"/>
                </a:lnTo>
                <a:lnTo>
                  <a:pt x="1504" y="398"/>
                </a:lnTo>
                <a:lnTo>
                  <a:pt x="1549" y="373"/>
                </a:lnTo>
                <a:lnTo>
                  <a:pt x="1567" y="361"/>
                </a:lnTo>
                <a:lnTo>
                  <a:pt x="1577" y="353"/>
                </a:lnTo>
                <a:lnTo>
                  <a:pt x="1581" y="344"/>
                </a:lnTo>
                <a:lnTo>
                  <a:pt x="1582" y="333"/>
                </a:lnTo>
                <a:lnTo>
                  <a:pt x="1579" y="324"/>
                </a:lnTo>
                <a:lnTo>
                  <a:pt x="1570" y="306"/>
                </a:lnTo>
                <a:lnTo>
                  <a:pt x="1578" y="291"/>
                </a:lnTo>
                <a:lnTo>
                  <a:pt x="1579" y="275"/>
                </a:lnTo>
                <a:lnTo>
                  <a:pt x="1574" y="257"/>
                </a:lnTo>
                <a:lnTo>
                  <a:pt x="1564" y="240"/>
                </a:lnTo>
                <a:lnTo>
                  <a:pt x="1548" y="224"/>
                </a:lnTo>
                <a:lnTo>
                  <a:pt x="1529" y="210"/>
                </a:lnTo>
                <a:lnTo>
                  <a:pt x="1507" y="201"/>
                </a:lnTo>
                <a:lnTo>
                  <a:pt x="1484" y="197"/>
                </a:lnTo>
                <a:lnTo>
                  <a:pt x="1480" y="195"/>
                </a:lnTo>
                <a:lnTo>
                  <a:pt x="1474" y="181"/>
                </a:lnTo>
                <a:lnTo>
                  <a:pt x="1467" y="168"/>
                </a:lnTo>
                <a:lnTo>
                  <a:pt x="1453" y="157"/>
                </a:lnTo>
                <a:lnTo>
                  <a:pt x="1438" y="146"/>
                </a:lnTo>
                <a:lnTo>
                  <a:pt x="1420" y="136"/>
                </a:lnTo>
                <a:lnTo>
                  <a:pt x="1402" y="128"/>
                </a:lnTo>
                <a:lnTo>
                  <a:pt x="1382" y="122"/>
                </a:lnTo>
                <a:lnTo>
                  <a:pt x="1365" y="114"/>
                </a:lnTo>
                <a:lnTo>
                  <a:pt x="1345" y="98"/>
                </a:lnTo>
                <a:lnTo>
                  <a:pt x="1324" y="83"/>
                </a:lnTo>
                <a:lnTo>
                  <a:pt x="1299" y="69"/>
                </a:lnTo>
                <a:lnTo>
                  <a:pt x="1273" y="57"/>
                </a:lnTo>
                <a:lnTo>
                  <a:pt x="1242" y="47"/>
                </a:lnTo>
                <a:lnTo>
                  <a:pt x="1208" y="39"/>
                </a:lnTo>
                <a:lnTo>
                  <a:pt x="1174" y="37"/>
                </a:lnTo>
                <a:lnTo>
                  <a:pt x="1155" y="38"/>
                </a:lnTo>
                <a:lnTo>
                  <a:pt x="1137" y="38"/>
                </a:lnTo>
                <a:lnTo>
                  <a:pt x="1084" y="26"/>
                </a:lnTo>
                <a:lnTo>
                  <a:pt x="1040" y="16"/>
                </a:lnTo>
                <a:lnTo>
                  <a:pt x="1000" y="9"/>
                </a:lnTo>
                <a:lnTo>
                  <a:pt x="968" y="4"/>
                </a:lnTo>
                <a:lnTo>
                  <a:pt x="941" y="2"/>
                </a:lnTo>
                <a:lnTo>
                  <a:pt x="916" y="0"/>
                </a:lnTo>
                <a:lnTo>
                  <a:pt x="879" y="0"/>
                </a:lnTo>
                <a:lnTo>
                  <a:pt x="847" y="3"/>
                </a:lnTo>
                <a:lnTo>
                  <a:pt x="822" y="8"/>
                </a:lnTo>
                <a:lnTo>
                  <a:pt x="792" y="11"/>
                </a:lnTo>
                <a:lnTo>
                  <a:pt x="757" y="11"/>
                </a:lnTo>
                <a:lnTo>
                  <a:pt x="713" y="11"/>
                </a:lnTo>
                <a:lnTo>
                  <a:pt x="671" y="12"/>
                </a:lnTo>
                <a:lnTo>
                  <a:pt x="632" y="16"/>
                </a:lnTo>
                <a:lnTo>
                  <a:pt x="595" y="22"/>
                </a:lnTo>
                <a:lnTo>
                  <a:pt x="562" y="29"/>
                </a:lnTo>
                <a:lnTo>
                  <a:pt x="531" y="38"/>
                </a:lnTo>
                <a:lnTo>
                  <a:pt x="502" y="50"/>
                </a:lnTo>
                <a:lnTo>
                  <a:pt x="475" y="62"/>
                </a:lnTo>
                <a:lnTo>
                  <a:pt x="451" y="62"/>
                </a:lnTo>
                <a:lnTo>
                  <a:pt x="424" y="63"/>
                </a:lnTo>
                <a:lnTo>
                  <a:pt x="396" y="65"/>
                </a:lnTo>
                <a:lnTo>
                  <a:pt x="372" y="69"/>
                </a:lnTo>
                <a:lnTo>
                  <a:pt x="352" y="74"/>
                </a:lnTo>
                <a:lnTo>
                  <a:pt x="336" y="80"/>
                </a:lnTo>
                <a:lnTo>
                  <a:pt x="325" y="87"/>
                </a:lnTo>
                <a:lnTo>
                  <a:pt x="316" y="95"/>
                </a:lnTo>
                <a:lnTo>
                  <a:pt x="309" y="102"/>
                </a:lnTo>
                <a:lnTo>
                  <a:pt x="294" y="104"/>
                </a:lnTo>
                <a:lnTo>
                  <a:pt x="273" y="109"/>
                </a:lnTo>
                <a:lnTo>
                  <a:pt x="251" y="116"/>
                </a:lnTo>
                <a:lnTo>
                  <a:pt x="229" y="124"/>
                </a:lnTo>
                <a:lnTo>
                  <a:pt x="210" y="134"/>
                </a:lnTo>
                <a:lnTo>
                  <a:pt x="194" y="144"/>
                </a:lnTo>
                <a:lnTo>
                  <a:pt x="181" y="153"/>
                </a:lnTo>
                <a:lnTo>
                  <a:pt x="174" y="163"/>
                </a:lnTo>
                <a:lnTo>
                  <a:pt x="171" y="171"/>
                </a:lnTo>
                <a:lnTo>
                  <a:pt x="153" y="177"/>
                </a:lnTo>
                <a:lnTo>
                  <a:pt x="138" y="184"/>
                </a:lnTo>
                <a:lnTo>
                  <a:pt x="126" y="192"/>
                </a:lnTo>
                <a:lnTo>
                  <a:pt x="117" y="199"/>
                </a:lnTo>
                <a:lnTo>
                  <a:pt x="110" y="208"/>
                </a:lnTo>
                <a:lnTo>
                  <a:pt x="105" y="218"/>
                </a:lnTo>
                <a:lnTo>
                  <a:pt x="102" y="229"/>
                </a:lnTo>
                <a:lnTo>
                  <a:pt x="102" y="239"/>
                </a:lnTo>
                <a:close/>
              </a:path>
            </a:pathLst>
          </a:custGeom>
          <a:solidFill>
            <a:srgbClr val="FF0085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2" name="Freeform 21"/>
          <p:cNvSpPr>
            <a:spLocks noChangeArrowheads="1"/>
          </p:cNvSpPr>
          <p:nvPr/>
        </p:nvSpPr>
        <p:spPr bwMode="auto">
          <a:xfrm>
            <a:off x="6778625" y="1458913"/>
            <a:ext cx="292100" cy="176212"/>
          </a:xfrm>
          <a:custGeom>
            <a:avLst/>
            <a:gdLst>
              <a:gd name="T0" fmla="*/ 23 w 184"/>
              <a:gd name="T1" fmla="*/ 95 h 111"/>
              <a:gd name="T2" fmla="*/ 32 w 184"/>
              <a:gd name="T3" fmla="*/ 95 h 111"/>
              <a:gd name="T4" fmla="*/ 42 w 184"/>
              <a:gd name="T5" fmla="*/ 95 h 111"/>
              <a:gd name="T6" fmla="*/ 51 w 184"/>
              <a:gd name="T7" fmla="*/ 96 h 111"/>
              <a:gd name="T8" fmla="*/ 59 w 184"/>
              <a:gd name="T9" fmla="*/ 98 h 111"/>
              <a:gd name="T10" fmla="*/ 68 w 184"/>
              <a:gd name="T11" fmla="*/ 99 h 111"/>
              <a:gd name="T12" fmla="*/ 76 w 184"/>
              <a:gd name="T13" fmla="*/ 101 h 111"/>
              <a:gd name="T14" fmla="*/ 85 w 184"/>
              <a:gd name="T15" fmla="*/ 102 h 111"/>
              <a:gd name="T16" fmla="*/ 92 w 184"/>
              <a:gd name="T17" fmla="*/ 105 h 111"/>
              <a:gd name="T18" fmla="*/ 99 w 184"/>
              <a:gd name="T19" fmla="*/ 106 h 111"/>
              <a:gd name="T20" fmla="*/ 108 w 184"/>
              <a:gd name="T21" fmla="*/ 108 h 111"/>
              <a:gd name="T22" fmla="*/ 117 w 184"/>
              <a:gd name="T23" fmla="*/ 109 h 111"/>
              <a:gd name="T24" fmla="*/ 126 w 184"/>
              <a:gd name="T25" fmla="*/ 110 h 111"/>
              <a:gd name="T26" fmla="*/ 134 w 184"/>
              <a:gd name="T27" fmla="*/ 110 h 111"/>
              <a:gd name="T28" fmla="*/ 144 w 184"/>
              <a:gd name="T29" fmla="*/ 111 h 111"/>
              <a:gd name="T30" fmla="*/ 165 w 184"/>
              <a:gd name="T31" fmla="*/ 111 h 111"/>
              <a:gd name="T32" fmla="*/ 169 w 184"/>
              <a:gd name="T33" fmla="*/ 109 h 111"/>
              <a:gd name="T34" fmla="*/ 173 w 184"/>
              <a:gd name="T35" fmla="*/ 106 h 111"/>
              <a:gd name="T36" fmla="*/ 177 w 184"/>
              <a:gd name="T37" fmla="*/ 103 h 111"/>
              <a:gd name="T38" fmla="*/ 182 w 184"/>
              <a:gd name="T39" fmla="*/ 101 h 111"/>
              <a:gd name="T40" fmla="*/ 183 w 184"/>
              <a:gd name="T41" fmla="*/ 99 h 111"/>
              <a:gd name="T42" fmla="*/ 184 w 184"/>
              <a:gd name="T43" fmla="*/ 96 h 111"/>
              <a:gd name="T44" fmla="*/ 184 w 184"/>
              <a:gd name="T45" fmla="*/ 94 h 111"/>
              <a:gd name="T46" fmla="*/ 183 w 184"/>
              <a:gd name="T47" fmla="*/ 92 h 111"/>
              <a:gd name="T48" fmla="*/ 182 w 184"/>
              <a:gd name="T49" fmla="*/ 89 h 111"/>
              <a:gd name="T50" fmla="*/ 178 w 184"/>
              <a:gd name="T51" fmla="*/ 87 h 111"/>
              <a:gd name="T52" fmla="*/ 180 w 184"/>
              <a:gd name="T53" fmla="*/ 83 h 111"/>
              <a:gd name="T54" fmla="*/ 180 w 184"/>
              <a:gd name="T55" fmla="*/ 78 h 111"/>
              <a:gd name="T56" fmla="*/ 178 w 184"/>
              <a:gd name="T57" fmla="*/ 75 h 111"/>
              <a:gd name="T58" fmla="*/ 176 w 184"/>
              <a:gd name="T59" fmla="*/ 72 h 111"/>
              <a:gd name="T60" fmla="*/ 173 w 184"/>
              <a:gd name="T61" fmla="*/ 70 h 111"/>
              <a:gd name="T62" fmla="*/ 170 w 184"/>
              <a:gd name="T63" fmla="*/ 66 h 111"/>
              <a:gd name="T64" fmla="*/ 166 w 184"/>
              <a:gd name="T65" fmla="*/ 65 h 111"/>
              <a:gd name="T66" fmla="*/ 160 w 184"/>
              <a:gd name="T67" fmla="*/ 63 h 111"/>
              <a:gd name="T68" fmla="*/ 151 w 184"/>
              <a:gd name="T69" fmla="*/ 62 h 111"/>
              <a:gd name="T70" fmla="*/ 140 w 184"/>
              <a:gd name="T71" fmla="*/ 60 h 111"/>
              <a:gd name="T72" fmla="*/ 127 w 184"/>
              <a:gd name="T73" fmla="*/ 57 h 111"/>
              <a:gd name="T74" fmla="*/ 116 w 184"/>
              <a:gd name="T75" fmla="*/ 54 h 111"/>
              <a:gd name="T76" fmla="*/ 104 w 184"/>
              <a:gd name="T77" fmla="*/ 52 h 111"/>
              <a:gd name="T78" fmla="*/ 92 w 184"/>
              <a:gd name="T79" fmla="*/ 49 h 111"/>
              <a:gd name="T80" fmla="*/ 80 w 184"/>
              <a:gd name="T81" fmla="*/ 46 h 111"/>
              <a:gd name="T82" fmla="*/ 69 w 184"/>
              <a:gd name="T83" fmla="*/ 42 h 111"/>
              <a:gd name="T84" fmla="*/ 56 w 184"/>
              <a:gd name="T85" fmla="*/ 38 h 111"/>
              <a:gd name="T86" fmla="*/ 46 w 184"/>
              <a:gd name="T87" fmla="*/ 35 h 111"/>
              <a:gd name="T88" fmla="*/ 36 w 184"/>
              <a:gd name="T89" fmla="*/ 29 h 111"/>
              <a:gd name="T90" fmla="*/ 27 w 184"/>
              <a:gd name="T91" fmla="*/ 25 h 111"/>
              <a:gd name="T92" fmla="*/ 19 w 184"/>
              <a:gd name="T93" fmla="*/ 20 h 111"/>
              <a:gd name="T94" fmla="*/ 11 w 184"/>
              <a:gd name="T95" fmla="*/ 14 h 111"/>
              <a:gd name="T96" fmla="*/ 5 w 184"/>
              <a:gd name="T97" fmla="*/ 8 h 111"/>
              <a:gd name="T98" fmla="*/ 0 w 184"/>
              <a:gd name="T99" fmla="*/ 0 h 1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4"/>
              <a:gd name="T151" fmla="*/ 0 h 111"/>
              <a:gd name="T152" fmla="*/ 184 w 184"/>
              <a:gd name="T153" fmla="*/ 111 h 1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4" h="111">
                <a:moveTo>
                  <a:pt x="23" y="95"/>
                </a:moveTo>
                <a:lnTo>
                  <a:pt x="32" y="95"/>
                </a:lnTo>
                <a:lnTo>
                  <a:pt x="42" y="95"/>
                </a:lnTo>
                <a:lnTo>
                  <a:pt x="51" y="96"/>
                </a:lnTo>
                <a:lnTo>
                  <a:pt x="59" y="98"/>
                </a:lnTo>
                <a:lnTo>
                  <a:pt x="68" y="99"/>
                </a:lnTo>
                <a:lnTo>
                  <a:pt x="76" y="101"/>
                </a:lnTo>
                <a:lnTo>
                  <a:pt x="85" y="102"/>
                </a:lnTo>
                <a:lnTo>
                  <a:pt x="92" y="105"/>
                </a:lnTo>
                <a:lnTo>
                  <a:pt x="99" y="106"/>
                </a:lnTo>
                <a:lnTo>
                  <a:pt x="108" y="108"/>
                </a:lnTo>
                <a:lnTo>
                  <a:pt x="117" y="109"/>
                </a:lnTo>
                <a:lnTo>
                  <a:pt x="126" y="110"/>
                </a:lnTo>
                <a:lnTo>
                  <a:pt x="134" y="110"/>
                </a:lnTo>
                <a:lnTo>
                  <a:pt x="144" y="111"/>
                </a:lnTo>
                <a:lnTo>
                  <a:pt x="165" y="111"/>
                </a:lnTo>
                <a:lnTo>
                  <a:pt x="169" y="109"/>
                </a:lnTo>
                <a:lnTo>
                  <a:pt x="173" y="106"/>
                </a:lnTo>
                <a:lnTo>
                  <a:pt x="177" y="103"/>
                </a:lnTo>
                <a:lnTo>
                  <a:pt x="182" y="101"/>
                </a:lnTo>
                <a:lnTo>
                  <a:pt x="183" y="99"/>
                </a:lnTo>
                <a:lnTo>
                  <a:pt x="184" y="96"/>
                </a:lnTo>
                <a:lnTo>
                  <a:pt x="184" y="94"/>
                </a:lnTo>
                <a:lnTo>
                  <a:pt x="183" y="92"/>
                </a:lnTo>
                <a:lnTo>
                  <a:pt x="182" y="89"/>
                </a:lnTo>
                <a:lnTo>
                  <a:pt x="178" y="87"/>
                </a:lnTo>
                <a:lnTo>
                  <a:pt x="180" y="83"/>
                </a:lnTo>
                <a:lnTo>
                  <a:pt x="180" y="78"/>
                </a:lnTo>
                <a:lnTo>
                  <a:pt x="178" y="75"/>
                </a:lnTo>
                <a:lnTo>
                  <a:pt x="176" y="72"/>
                </a:lnTo>
                <a:lnTo>
                  <a:pt x="173" y="70"/>
                </a:lnTo>
                <a:lnTo>
                  <a:pt x="170" y="66"/>
                </a:lnTo>
                <a:lnTo>
                  <a:pt x="166" y="65"/>
                </a:lnTo>
                <a:lnTo>
                  <a:pt x="160" y="63"/>
                </a:lnTo>
                <a:lnTo>
                  <a:pt x="151" y="62"/>
                </a:lnTo>
                <a:lnTo>
                  <a:pt x="140" y="60"/>
                </a:lnTo>
                <a:lnTo>
                  <a:pt x="127" y="57"/>
                </a:lnTo>
                <a:lnTo>
                  <a:pt x="116" y="54"/>
                </a:lnTo>
                <a:lnTo>
                  <a:pt x="104" y="52"/>
                </a:lnTo>
                <a:lnTo>
                  <a:pt x="92" y="49"/>
                </a:lnTo>
                <a:lnTo>
                  <a:pt x="80" y="46"/>
                </a:lnTo>
                <a:lnTo>
                  <a:pt x="69" y="42"/>
                </a:lnTo>
                <a:lnTo>
                  <a:pt x="56" y="38"/>
                </a:lnTo>
                <a:lnTo>
                  <a:pt x="46" y="35"/>
                </a:lnTo>
                <a:lnTo>
                  <a:pt x="36" y="29"/>
                </a:lnTo>
                <a:lnTo>
                  <a:pt x="27" y="25"/>
                </a:lnTo>
                <a:lnTo>
                  <a:pt x="19" y="20"/>
                </a:lnTo>
                <a:lnTo>
                  <a:pt x="11" y="14"/>
                </a:lnTo>
                <a:lnTo>
                  <a:pt x="5" y="8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3" name="Freeform 22"/>
          <p:cNvSpPr>
            <a:spLocks noChangeArrowheads="1"/>
          </p:cNvSpPr>
          <p:nvPr/>
        </p:nvSpPr>
        <p:spPr bwMode="auto">
          <a:xfrm>
            <a:off x="6792913" y="1547813"/>
            <a:ext cx="265112" cy="52387"/>
          </a:xfrm>
          <a:custGeom>
            <a:avLst/>
            <a:gdLst>
              <a:gd name="T0" fmla="*/ 0 w 167"/>
              <a:gd name="T1" fmla="*/ 0 h 33"/>
              <a:gd name="T2" fmla="*/ 5 w 167"/>
              <a:gd name="T3" fmla="*/ 1 h 33"/>
              <a:gd name="T4" fmla="*/ 12 w 167"/>
              <a:gd name="T5" fmla="*/ 3 h 33"/>
              <a:gd name="T6" fmla="*/ 20 w 167"/>
              <a:gd name="T7" fmla="*/ 5 h 33"/>
              <a:gd name="T8" fmla="*/ 30 w 167"/>
              <a:gd name="T9" fmla="*/ 8 h 33"/>
              <a:gd name="T10" fmla="*/ 41 w 167"/>
              <a:gd name="T11" fmla="*/ 10 h 33"/>
              <a:gd name="T12" fmla="*/ 53 w 167"/>
              <a:gd name="T13" fmla="*/ 14 h 33"/>
              <a:gd name="T14" fmla="*/ 65 w 167"/>
              <a:gd name="T15" fmla="*/ 17 h 33"/>
              <a:gd name="T16" fmla="*/ 78 w 167"/>
              <a:gd name="T17" fmla="*/ 21 h 33"/>
              <a:gd name="T18" fmla="*/ 90 w 167"/>
              <a:gd name="T19" fmla="*/ 23 h 33"/>
              <a:gd name="T20" fmla="*/ 103 w 167"/>
              <a:gd name="T21" fmla="*/ 26 h 33"/>
              <a:gd name="T22" fmla="*/ 116 w 167"/>
              <a:gd name="T23" fmla="*/ 28 h 33"/>
              <a:gd name="T24" fmla="*/ 128 w 167"/>
              <a:gd name="T25" fmla="*/ 31 h 33"/>
              <a:gd name="T26" fmla="*/ 139 w 167"/>
              <a:gd name="T27" fmla="*/ 32 h 33"/>
              <a:gd name="T28" fmla="*/ 150 w 167"/>
              <a:gd name="T29" fmla="*/ 33 h 33"/>
              <a:gd name="T30" fmla="*/ 160 w 167"/>
              <a:gd name="T31" fmla="*/ 33 h 33"/>
              <a:gd name="T32" fmla="*/ 167 w 167"/>
              <a:gd name="T33" fmla="*/ 32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7"/>
              <a:gd name="T52" fmla="*/ 0 h 33"/>
              <a:gd name="T53" fmla="*/ 167 w 167"/>
              <a:gd name="T54" fmla="*/ 33 h 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7" h="33">
                <a:moveTo>
                  <a:pt x="0" y="0"/>
                </a:moveTo>
                <a:lnTo>
                  <a:pt x="5" y="1"/>
                </a:lnTo>
                <a:lnTo>
                  <a:pt x="12" y="3"/>
                </a:lnTo>
                <a:lnTo>
                  <a:pt x="20" y="5"/>
                </a:lnTo>
                <a:lnTo>
                  <a:pt x="30" y="8"/>
                </a:lnTo>
                <a:lnTo>
                  <a:pt x="41" y="10"/>
                </a:lnTo>
                <a:lnTo>
                  <a:pt x="53" y="14"/>
                </a:lnTo>
                <a:lnTo>
                  <a:pt x="65" y="17"/>
                </a:lnTo>
                <a:lnTo>
                  <a:pt x="78" y="21"/>
                </a:lnTo>
                <a:lnTo>
                  <a:pt x="90" y="23"/>
                </a:lnTo>
                <a:lnTo>
                  <a:pt x="103" y="26"/>
                </a:lnTo>
                <a:lnTo>
                  <a:pt x="116" y="28"/>
                </a:lnTo>
                <a:lnTo>
                  <a:pt x="128" y="31"/>
                </a:lnTo>
                <a:lnTo>
                  <a:pt x="139" y="32"/>
                </a:lnTo>
                <a:lnTo>
                  <a:pt x="150" y="33"/>
                </a:lnTo>
                <a:lnTo>
                  <a:pt x="160" y="33"/>
                </a:lnTo>
                <a:lnTo>
                  <a:pt x="167" y="32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4" name="Freeform 23"/>
          <p:cNvSpPr>
            <a:spLocks noChangeArrowheads="1"/>
          </p:cNvSpPr>
          <p:nvPr/>
        </p:nvSpPr>
        <p:spPr bwMode="auto">
          <a:xfrm>
            <a:off x="6880225" y="1638300"/>
            <a:ext cx="254000" cy="130175"/>
          </a:xfrm>
          <a:custGeom>
            <a:avLst/>
            <a:gdLst>
              <a:gd name="T0" fmla="*/ 0 w 160"/>
              <a:gd name="T1" fmla="*/ 36 h 82"/>
              <a:gd name="T2" fmla="*/ 3 w 160"/>
              <a:gd name="T3" fmla="*/ 35 h 82"/>
              <a:gd name="T4" fmla="*/ 6 w 160"/>
              <a:gd name="T5" fmla="*/ 32 h 82"/>
              <a:gd name="T6" fmla="*/ 9 w 160"/>
              <a:gd name="T7" fmla="*/ 29 h 82"/>
              <a:gd name="T8" fmla="*/ 12 w 160"/>
              <a:gd name="T9" fmla="*/ 27 h 82"/>
              <a:gd name="T10" fmla="*/ 16 w 160"/>
              <a:gd name="T11" fmla="*/ 24 h 82"/>
              <a:gd name="T12" fmla="*/ 21 w 160"/>
              <a:gd name="T13" fmla="*/ 21 h 82"/>
              <a:gd name="T14" fmla="*/ 25 w 160"/>
              <a:gd name="T15" fmla="*/ 19 h 82"/>
              <a:gd name="T16" fmla="*/ 29 w 160"/>
              <a:gd name="T17" fmla="*/ 16 h 82"/>
              <a:gd name="T18" fmla="*/ 34 w 160"/>
              <a:gd name="T19" fmla="*/ 14 h 82"/>
              <a:gd name="T20" fmla="*/ 39 w 160"/>
              <a:gd name="T21" fmla="*/ 13 h 82"/>
              <a:gd name="T22" fmla="*/ 44 w 160"/>
              <a:gd name="T23" fmla="*/ 11 h 82"/>
              <a:gd name="T24" fmla="*/ 49 w 160"/>
              <a:gd name="T25" fmla="*/ 9 h 82"/>
              <a:gd name="T26" fmla="*/ 54 w 160"/>
              <a:gd name="T27" fmla="*/ 7 h 82"/>
              <a:gd name="T28" fmla="*/ 60 w 160"/>
              <a:gd name="T29" fmla="*/ 6 h 82"/>
              <a:gd name="T30" fmla="*/ 66 w 160"/>
              <a:gd name="T31" fmla="*/ 4 h 82"/>
              <a:gd name="T32" fmla="*/ 71 w 160"/>
              <a:gd name="T33" fmla="*/ 3 h 82"/>
              <a:gd name="T34" fmla="*/ 76 w 160"/>
              <a:gd name="T35" fmla="*/ 2 h 82"/>
              <a:gd name="T36" fmla="*/ 81 w 160"/>
              <a:gd name="T37" fmla="*/ 2 h 82"/>
              <a:gd name="T38" fmla="*/ 87 w 160"/>
              <a:gd name="T39" fmla="*/ 1 h 82"/>
              <a:gd name="T40" fmla="*/ 93 w 160"/>
              <a:gd name="T41" fmla="*/ 0 h 82"/>
              <a:gd name="T42" fmla="*/ 99 w 160"/>
              <a:gd name="T43" fmla="*/ 0 h 82"/>
              <a:gd name="T44" fmla="*/ 105 w 160"/>
              <a:gd name="T45" fmla="*/ 0 h 82"/>
              <a:gd name="T46" fmla="*/ 111 w 160"/>
              <a:gd name="T47" fmla="*/ 1 h 82"/>
              <a:gd name="T48" fmla="*/ 116 w 160"/>
              <a:gd name="T49" fmla="*/ 1 h 82"/>
              <a:gd name="T50" fmla="*/ 121 w 160"/>
              <a:gd name="T51" fmla="*/ 2 h 82"/>
              <a:gd name="T52" fmla="*/ 127 w 160"/>
              <a:gd name="T53" fmla="*/ 3 h 82"/>
              <a:gd name="T54" fmla="*/ 133 w 160"/>
              <a:gd name="T55" fmla="*/ 4 h 82"/>
              <a:gd name="T56" fmla="*/ 139 w 160"/>
              <a:gd name="T57" fmla="*/ 6 h 82"/>
              <a:gd name="T58" fmla="*/ 143 w 160"/>
              <a:gd name="T59" fmla="*/ 8 h 82"/>
              <a:gd name="T60" fmla="*/ 149 w 160"/>
              <a:gd name="T61" fmla="*/ 10 h 82"/>
              <a:gd name="T62" fmla="*/ 154 w 160"/>
              <a:gd name="T63" fmla="*/ 13 h 82"/>
              <a:gd name="T64" fmla="*/ 158 w 160"/>
              <a:gd name="T65" fmla="*/ 14 h 82"/>
              <a:gd name="T66" fmla="*/ 160 w 160"/>
              <a:gd name="T67" fmla="*/ 17 h 82"/>
              <a:gd name="T68" fmla="*/ 159 w 160"/>
              <a:gd name="T69" fmla="*/ 21 h 82"/>
              <a:gd name="T70" fmla="*/ 157 w 160"/>
              <a:gd name="T71" fmla="*/ 26 h 82"/>
              <a:gd name="T72" fmla="*/ 154 w 160"/>
              <a:gd name="T73" fmla="*/ 30 h 82"/>
              <a:gd name="T74" fmla="*/ 150 w 160"/>
              <a:gd name="T75" fmla="*/ 35 h 82"/>
              <a:gd name="T76" fmla="*/ 145 w 160"/>
              <a:gd name="T77" fmla="*/ 38 h 82"/>
              <a:gd name="T78" fmla="*/ 140 w 160"/>
              <a:gd name="T79" fmla="*/ 43 h 82"/>
              <a:gd name="T80" fmla="*/ 134 w 160"/>
              <a:gd name="T81" fmla="*/ 49 h 82"/>
              <a:gd name="T82" fmla="*/ 128 w 160"/>
              <a:gd name="T83" fmla="*/ 53 h 82"/>
              <a:gd name="T84" fmla="*/ 121 w 160"/>
              <a:gd name="T85" fmla="*/ 60 h 82"/>
              <a:gd name="T86" fmla="*/ 115 w 160"/>
              <a:gd name="T87" fmla="*/ 64 h 82"/>
              <a:gd name="T88" fmla="*/ 109 w 160"/>
              <a:gd name="T89" fmla="*/ 69 h 82"/>
              <a:gd name="T90" fmla="*/ 103 w 160"/>
              <a:gd name="T91" fmla="*/ 72 h 82"/>
              <a:gd name="T92" fmla="*/ 98 w 160"/>
              <a:gd name="T93" fmla="*/ 76 h 82"/>
              <a:gd name="T94" fmla="*/ 93 w 160"/>
              <a:gd name="T95" fmla="*/ 79 h 82"/>
              <a:gd name="T96" fmla="*/ 90 w 160"/>
              <a:gd name="T97" fmla="*/ 82 h 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0"/>
              <a:gd name="T148" fmla="*/ 0 h 82"/>
              <a:gd name="T149" fmla="*/ 160 w 160"/>
              <a:gd name="T150" fmla="*/ 82 h 8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0" h="82">
                <a:moveTo>
                  <a:pt x="0" y="36"/>
                </a:moveTo>
                <a:lnTo>
                  <a:pt x="3" y="35"/>
                </a:lnTo>
                <a:lnTo>
                  <a:pt x="6" y="32"/>
                </a:lnTo>
                <a:lnTo>
                  <a:pt x="9" y="29"/>
                </a:lnTo>
                <a:lnTo>
                  <a:pt x="12" y="27"/>
                </a:lnTo>
                <a:lnTo>
                  <a:pt x="16" y="24"/>
                </a:lnTo>
                <a:lnTo>
                  <a:pt x="21" y="21"/>
                </a:lnTo>
                <a:lnTo>
                  <a:pt x="25" y="19"/>
                </a:lnTo>
                <a:lnTo>
                  <a:pt x="29" y="16"/>
                </a:lnTo>
                <a:lnTo>
                  <a:pt x="34" y="14"/>
                </a:lnTo>
                <a:lnTo>
                  <a:pt x="39" y="13"/>
                </a:lnTo>
                <a:lnTo>
                  <a:pt x="44" y="11"/>
                </a:lnTo>
                <a:lnTo>
                  <a:pt x="49" y="9"/>
                </a:lnTo>
                <a:lnTo>
                  <a:pt x="54" y="7"/>
                </a:lnTo>
                <a:lnTo>
                  <a:pt x="60" y="6"/>
                </a:lnTo>
                <a:lnTo>
                  <a:pt x="66" y="4"/>
                </a:lnTo>
                <a:lnTo>
                  <a:pt x="71" y="3"/>
                </a:lnTo>
                <a:lnTo>
                  <a:pt x="76" y="2"/>
                </a:lnTo>
                <a:lnTo>
                  <a:pt x="81" y="2"/>
                </a:lnTo>
                <a:lnTo>
                  <a:pt x="87" y="1"/>
                </a:lnTo>
                <a:lnTo>
                  <a:pt x="93" y="0"/>
                </a:lnTo>
                <a:lnTo>
                  <a:pt x="99" y="0"/>
                </a:lnTo>
                <a:lnTo>
                  <a:pt x="105" y="0"/>
                </a:lnTo>
                <a:lnTo>
                  <a:pt x="111" y="1"/>
                </a:lnTo>
                <a:lnTo>
                  <a:pt x="116" y="1"/>
                </a:lnTo>
                <a:lnTo>
                  <a:pt x="121" y="2"/>
                </a:lnTo>
                <a:lnTo>
                  <a:pt x="127" y="3"/>
                </a:lnTo>
                <a:lnTo>
                  <a:pt x="133" y="4"/>
                </a:lnTo>
                <a:lnTo>
                  <a:pt x="139" y="6"/>
                </a:lnTo>
                <a:lnTo>
                  <a:pt x="143" y="8"/>
                </a:lnTo>
                <a:lnTo>
                  <a:pt x="149" y="10"/>
                </a:lnTo>
                <a:lnTo>
                  <a:pt x="154" y="13"/>
                </a:lnTo>
                <a:lnTo>
                  <a:pt x="158" y="14"/>
                </a:lnTo>
                <a:lnTo>
                  <a:pt x="160" y="17"/>
                </a:lnTo>
                <a:lnTo>
                  <a:pt x="159" y="21"/>
                </a:lnTo>
                <a:lnTo>
                  <a:pt x="157" y="26"/>
                </a:lnTo>
                <a:lnTo>
                  <a:pt x="154" y="30"/>
                </a:lnTo>
                <a:lnTo>
                  <a:pt x="150" y="35"/>
                </a:lnTo>
                <a:lnTo>
                  <a:pt x="145" y="38"/>
                </a:lnTo>
                <a:lnTo>
                  <a:pt x="140" y="43"/>
                </a:lnTo>
                <a:lnTo>
                  <a:pt x="134" y="49"/>
                </a:lnTo>
                <a:lnTo>
                  <a:pt x="128" y="53"/>
                </a:lnTo>
                <a:lnTo>
                  <a:pt x="121" y="60"/>
                </a:lnTo>
                <a:lnTo>
                  <a:pt x="115" y="64"/>
                </a:lnTo>
                <a:lnTo>
                  <a:pt x="109" y="69"/>
                </a:lnTo>
                <a:lnTo>
                  <a:pt x="103" y="72"/>
                </a:lnTo>
                <a:lnTo>
                  <a:pt x="98" y="76"/>
                </a:lnTo>
                <a:lnTo>
                  <a:pt x="93" y="79"/>
                </a:lnTo>
                <a:lnTo>
                  <a:pt x="90" y="82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5" name="Freeform 24"/>
          <p:cNvSpPr>
            <a:spLocks noChangeArrowheads="1"/>
          </p:cNvSpPr>
          <p:nvPr/>
        </p:nvSpPr>
        <p:spPr bwMode="auto">
          <a:xfrm>
            <a:off x="6892925" y="1320800"/>
            <a:ext cx="295275" cy="71438"/>
          </a:xfrm>
          <a:custGeom>
            <a:avLst/>
            <a:gdLst>
              <a:gd name="T0" fmla="*/ 1 w 186"/>
              <a:gd name="T1" fmla="*/ 36 h 45"/>
              <a:gd name="T2" fmla="*/ 0 w 186"/>
              <a:gd name="T3" fmla="*/ 31 h 45"/>
              <a:gd name="T4" fmla="*/ 0 w 186"/>
              <a:gd name="T5" fmla="*/ 25 h 45"/>
              <a:gd name="T6" fmla="*/ 2 w 186"/>
              <a:gd name="T7" fmla="*/ 21 h 45"/>
              <a:gd name="T8" fmla="*/ 4 w 186"/>
              <a:gd name="T9" fmla="*/ 17 h 45"/>
              <a:gd name="T10" fmla="*/ 8 w 186"/>
              <a:gd name="T11" fmla="*/ 15 h 45"/>
              <a:gd name="T12" fmla="*/ 14 w 186"/>
              <a:gd name="T13" fmla="*/ 12 h 45"/>
              <a:gd name="T14" fmla="*/ 20 w 186"/>
              <a:gd name="T15" fmla="*/ 10 h 45"/>
              <a:gd name="T16" fmla="*/ 27 w 186"/>
              <a:gd name="T17" fmla="*/ 8 h 45"/>
              <a:gd name="T18" fmla="*/ 35 w 186"/>
              <a:gd name="T19" fmla="*/ 8 h 45"/>
              <a:gd name="T20" fmla="*/ 43 w 186"/>
              <a:gd name="T21" fmla="*/ 8 h 45"/>
              <a:gd name="T22" fmla="*/ 53 w 186"/>
              <a:gd name="T23" fmla="*/ 8 h 45"/>
              <a:gd name="T24" fmla="*/ 62 w 186"/>
              <a:gd name="T25" fmla="*/ 7 h 45"/>
              <a:gd name="T26" fmla="*/ 71 w 186"/>
              <a:gd name="T27" fmla="*/ 7 h 45"/>
              <a:gd name="T28" fmla="*/ 82 w 186"/>
              <a:gd name="T29" fmla="*/ 6 h 45"/>
              <a:gd name="T30" fmla="*/ 91 w 186"/>
              <a:gd name="T31" fmla="*/ 6 h 45"/>
              <a:gd name="T32" fmla="*/ 101 w 186"/>
              <a:gd name="T33" fmla="*/ 5 h 45"/>
              <a:gd name="T34" fmla="*/ 108 w 186"/>
              <a:gd name="T35" fmla="*/ 4 h 45"/>
              <a:gd name="T36" fmla="*/ 115 w 186"/>
              <a:gd name="T37" fmla="*/ 4 h 45"/>
              <a:gd name="T38" fmla="*/ 120 w 186"/>
              <a:gd name="T39" fmla="*/ 3 h 45"/>
              <a:gd name="T40" fmla="*/ 127 w 186"/>
              <a:gd name="T41" fmla="*/ 2 h 45"/>
              <a:gd name="T42" fmla="*/ 132 w 186"/>
              <a:gd name="T43" fmla="*/ 1 h 45"/>
              <a:gd name="T44" fmla="*/ 137 w 186"/>
              <a:gd name="T45" fmla="*/ 0 h 45"/>
              <a:gd name="T46" fmla="*/ 143 w 186"/>
              <a:gd name="T47" fmla="*/ 0 h 45"/>
              <a:gd name="T48" fmla="*/ 149 w 186"/>
              <a:gd name="T49" fmla="*/ 0 h 45"/>
              <a:gd name="T50" fmla="*/ 153 w 186"/>
              <a:gd name="T51" fmla="*/ 0 h 45"/>
              <a:gd name="T52" fmla="*/ 157 w 186"/>
              <a:gd name="T53" fmla="*/ 0 h 45"/>
              <a:gd name="T54" fmla="*/ 162 w 186"/>
              <a:gd name="T55" fmla="*/ 2 h 45"/>
              <a:gd name="T56" fmla="*/ 166 w 186"/>
              <a:gd name="T57" fmla="*/ 3 h 45"/>
              <a:gd name="T58" fmla="*/ 170 w 186"/>
              <a:gd name="T59" fmla="*/ 5 h 45"/>
              <a:gd name="T60" fmla="*/ 173 w 186"/>
              <a:gd name="T61" fmla="*/ 8 h 45"/>
              <a:gd name="T62" fmla="*/ 177 w 186"/>
              <a:gd name="T63" fmla="*/ 10 h 45"/>
              <a:gd name="T64" fmla="*/ 182 w 186"/>
              <a:gd name="T65" fmla="*/ 14 h 45"/>
              <a:gd name="T66" fmla="*/ 183 w 186"/>
              <a:gd name="T67" fmla="*/ 16 h 45"/>
              <a:gd name="T68" fmla="*/ 184 w 186"/>
              <a:gd name="T69" fmla="*/ 19 h 45"/>
              <a:gd name="T70" fmla="*/ 185 w 186"/>
              <a:gd name="T71" fmla="*/ 21 h 45"/>
              <a:gd name="T72" fmla="*/ 186 w 186"/>
              <a:gd name="T73" fmla="*/ 24 h 45"/>
              <a:gd name="T74" fmla="*/ 185 w 186"/>
              <a:gd name="T75" fmla="*/ 25 h 45"/>
              <a:gd name="T76" fmla="*/ 184 w 186"/>
              <a:gd name="T77" fmla="*/ 28 h 45"/>
              <a:gd name="T78" fmla="*/ 183 w 186"/>
              <a:gd name="T79" fmla="*/ 31 h 45"/>
              <a:gd name="T80" fmla="*/ 183 w 186"/>
              <a:gd name="T81" fmla="*/ 32 h 45"/>
              <a:gd name="T82" fmla="*/ 179 w 186"/>
              <a:gd name="T83" fmla="*/ 36 h 45"/>
              <a:gd name="T84" fmla="*/ 175 w 186"/>
              <a:gd name="T85" fmla="*/ 40 h 45"/>
              <a:gd name="T86" fmla="*/ 170 w 186"/>
              <a:gd name="T87" fmla="*/ 43 h 45"/>
              <a:gd name="T88" fmla="*/ 166 w 186"/>
              <a:gd name="T89" fmla="*/ 44 h 45"/>
              <a:gd name="T90" fmla="*/ 159 w 186"/>
              <a:gd name="T91" fmla="*/ 44 h 45"/>
              <a:gd name="T92" fmla="*/ 146 w 186"/>
              <a:gd name="T93" fmla="*/ 44 h 45"/>
              <a:gd name="T94" fmla="*/ 134 w 186"/>
              <a:gd name="T95" fmla="*/ 44 h 45"/>
              <a:gd name="T96" fmla="*/ 115 w 186"/>
              <a:gd name="T97" fmla="*/ 44 h 45"/>
              <a:gd name="T98" fmla="*/ 96 w 186"/>
              <a:gd name="T99" fmla="*/ 44 h 45"/>
              <a:gd name="T100" fmla="*/ 76 w 186"/>
              <a:gd name="T101" fmla="*/ 44 h 45"/>
              <a:gd name="T102" fmla="*/ 59 w 186"/>
              <a:gd name="T103" fmla="*/ 44 h 45"/>
              <a:gd name="T104" fmla="*/ 35 w 186"/>
              <a:gd name="T105" fmla="*/ 45 h 45"/>
              <a:gd name="T106" fmla="*/ 20 w 186"/>
              <a:gd name="T107" fmla="*/ 45 h 45"/>
              <a:gd name="T108" fmla="*/ 15 w 186"/>
              <a:gd name="T109" fmla="*/ 45 h 45"/>
              <a:gd name="T110" fmla="*/ 11 w 186"/>
              <a:gd name="T111" fmla="*/ 44 h 45"/>
              <a:gd name="T112" fmla="*/ 7 w 186"/>
              <a:gd name="T113" fmla="*/ 44 h 45"/>
              <a:gd name="T114" fmla="*/ 4 w 186"/>
              <a:gd name="T115" fmla="*/ 41 h 45"/>
              <a:gd name="T116" fmla="*/ 2 w 186"/>
              <a:gd name="T117" fmla="*/ 39 h 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86"/>
              <a:gd name="T178" fmla="*/ 0 h 45"/>
              <a:gd name="T179" fmla="*/ 186 w 186"/>
              <a:gd name="T180" fmla="*/ 45 h 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86" h="45">
                <a:moveTo>
                  <a:pt x="1" y="36"/>
                </a:moveTo>
                <a:lnTo>
                  <a:pt x="0" y="31"/>
                </a:lnTo>
                <a:lnTo>
                  <a:pt x="0" y="25"/>
                </a:lnTo>
                <a:lnTo>
                  <a:pt x="2" y="21"/>
                </a:lnTo>
                <a:lnTo>
                  <a:pt x="4" y="17"/>
                </a:lnTo>
                <a:lnTo>
                  <a:pt x="8" y="15"/>
                </a:lnTo>
                <a:lnTo>
                  <a:pt x="14" y="12"/>
                </a:lnTo>
                <a:lnTo>
                  <a:pt x="20" y="10"/>
                </a:lnTo>
                <a:lnTo>
                  <a:pt x="27" y="8"/>
                </a:lnTo>
                <a:lnTo>
                  <a:pt x="35" y="8"/>
                </a:lnTo>
                <a:lnTo>
                  <a:pt x="43" y="8"/>
                </a:lnTo>
                <a:lnTo>
                  <a:pt x="53" y="8"/>
                </a:lnTo>
                <a:lnTo>
                  <a:pt x="62" y="7"/>
                </a:lnTo>
                <a:lnTo>
                  <a:pt x="71" y="7"/>
                </a:lnTo>
                <a:lnTo>
                  <a:pt x="82" y="6"/>
                </a:lnTo>
                <a:lnTo>
                  <a:pt x="91" y="6"/>
                </a:lnTo>
                <a:lnTo>
                  <a:pt x="101" y="5"/>
                </a:lnTo>
                <a:lnTo>
                  <a:pt x="108" y="4"/>
                </a:lnTo>
                <a:lnTo>
                  <a:pt x="115" y="4"/>
                </a:lnTo>
                <a:lnTo>
                  <a:pt x="120" y="3"/>
                </a:lnTo>
                <a:lnTo>
                  <a:pt x="127" y="2"/>
                </a:lnTo>
                <a:lnTo>
                  <a:pt x="132" y="1"/>
                </a:lnTo>
                <a:lnTo>
                  <a:pt x="137" y="0"/>
                </a:lnTo>
                <a:lnTo>
                  <a:pt x="143" y="0"/>
                </a:lnTo>
                <a:lnTo>
                  <a:pt x="149" y="0"/>
                </a:lnTo>
                <a:lnTo>
                  <a:pt x="153" y="0"/>
                </a:lnTo>
                <a:lnTo>
                  <a:pt x="157" y="0"/>
                </a:lnTo>
                <a:lnTo>
                  <a:pt x="162" y="2"/>
                </a:lnTo>
                <a:lnTo>
                  <a:pt x="166" y="3"/>
                </a:lnTo>
                <a:lnTo>
                  <a:pt x="170" y="5"/>
                </a:lnTo>
                <a:lnTo>
                  <a:pt x="173" y="8"/>
                </a:lnTo>
                <a:lnTo>
                  <a:pt x="177" y="10"/>
                </a:lnTo>
                <a:lnTo>
                  <a:pt x="182" y="14"/>
                </a:lnTo>
                <a:lnTo>
                  <a:pt x="183" y="16"/>
                </a:lnTo>
                <a:lnTo>
                  <a:pt x="184" y="19"/>
                </a:lnTo>
                <a:lnTo>
                  <a:pt x="185" y="21"/>
                </a:lnTo>
                <a:lnTo>
                  <a:pt x="186" y="24"/>
                </a:lnTo>
                <a:lnTo>
                  <a:pt x="185" y="25"/>
                </a:lnTo>
                <a:lnTo>
                  <a:pt x="184" y="28"/>
                </a:lnTo>
                <a:lnTo>
                  <a:pt x="183" y="31"/>
                </a:lnTo>
                <a:lnTo>
                  <a:pt x="183" y="32"/>
                </a:lnTo>
                <a:lnTo>
                  <a:pt x="179" y="36"/>
                </a:lnTo>
                <a:lnTo>
                  <a:pt x="175" y="40"/>
                </a:lnTo>
                <a:lnTo>
                  <a:pt x="170" y="43"/>
                </a:lnTo>
                <a:lnTo>
                  <a:pt x="166" y="44"/>
                </a:lnTo>
                <a:lnTo>
                  <a:pt x="159" y="44"/>
                </a:lnTo>
                <a:lnTo>
                  <a:pt x="146" y="44"/>
                </a:lnTo>
                <a:lnTo>
                  <a:pt x="134" y="44"/>
                </a:lnTo>
                <a:lnTo>
                  <a:pt x="115" y="44"/>
                </a:lnTo>
                <a:lnTo>
                  <a:pt x="96" y="44"/>
                </a:lnTo>
                <a:lnTo>
                  <a:pt x="76" y="44"/>
                </a:lnTo>
                <a:lnTo>
                  <a:pt x="59" y="44"/>
                </a:lnTo>
                <a:lnTo>
                  <a:pt x="35" y="45"/>
                </a:lnTo>
                <a:lnTo>
                  <a:pt x="20" y="45"/>
                </a:lnTo>
                <a:lnTo>
                  <a:pt x="15" y="45"/>
                </a:lnTo>
                <a:lnTo>
                  <a:pt x="11" y="44"/>
                </a:lnTo>
                <a:lnTo>
                  <a:pt x="7" y="44"/>
                </a:lnTo>
                <a:lnTo>
                  <a:pt x="4" y="41"/>
                </a:lnTo>
                <a:lnTo>
                  <a:pt x="2" y="39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6" name="Freeform 25"/>
          <p:cNvSpPr>
            <a:spLocks noChangeArrowheads="1"/>
          </p:cNvSpPr>
          <p:nvPr/>
        </p:nvSpPr>
        <p:spPr bwMode="auto">
          <a:xfrm>
            <a:off x="6934200" y="1393825"/>
            <a:ext cx="155575" cy="142875"/>
          </a:xfrm>
          <a:custGeom>
            <a:avLst/>
            <a:gdLst>
              <a:gd name="T0" fmla="*/ 90 w 98"/>
              <a:gd name="T1" fmla="*/ 0 h 90"/>
              <a:gd name="T2" fmla="*/ 94 w 98"/>
              <a:gd name="T3" fmla="*/ 5 h 90"/>
              <a:gd name="T4" fmla="*/ 98 w 98"/>
              <a:gd name="T5" fmla="*/ 9 h 90"/>
              <a:gd name="T6" fmla="*/ 98 w 98"/>
              <a:gd name="T7" fmla="*/ 14 h 90"/>
              <a:gd name="T8" fmla="*/ 97 w 98"/>
              <a:gd name="T9" fmla="*/ 22 h 90"/>
              <a:gd name="T10" fmla="*/ 93 w 98"/>
              <a:gd name="T11" fmla="*/ 28 h 90"/>
              <a:gd name="T12" fmla="*/ 87 w 98"/>
              <a:gd name="T13" fmla="*/ 34 h 90"/>
              <a:gd name="T14" fmla="*/ 80 w 98"/>
              <a:gd name="T15" fmla="*/ 41 h 90"/>
              <a:gd name="T16" fmla="*/ 72 w 98"/>
              <a:gd name="T17" fmla="*/ 48 h 90"/>
              <a:gd name="T18" fmla="*/ 64 w 98"/>
              <a:gd name="T19" fmla="*/ 55 h 90"/>
              <a:gd name="T20" fmla="*/ 53 w 98"/>
              <a:gd name="T21" fmla="*/ 61 h 90"/>
              <a:gd name="T22" fmla="*/ 43 w 98"/>
              <a:gd name="T23" fmla="*/ 67 h 90"/>
              <a:gd name="T24" fmla="*/ 33 w 98"/>
              <a:gd name="T25" fmla="*/ 73 h 90"/>
              <a:gd name="T26" fmla="*/ 23 w 98"/>
              <a:gd name="T27" fmla="*/ 78 h 90"/>
              <a:gd name="T28" fmla="*/ 14 w 98"/>
              <a:gd name="T29" fmla="*/ 83 h 90"/>
              <a:gd name="T30" fmla="*/ 7 w 98"/>
              <a:gd name="T31" fmla="*/ 87 h 90"/>
              <a:gd name="T32" fmla="*/ 0 w 98"/>
              <a:gd name="T33" fmla="*/ 90 h 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90"/>
              <a:gd name="T53" fmla="*/ 98 w 98"/>
              <a:gd name="T54" fmla="*/ 90 h 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90">
                <a:moveTo>
                  <a:pt x="90" y="0"/>
                </a:moveTo>
                <a:lnTo>
                  <a:pt x="94" y="5"/>
                </a:lnTo>
                <a:lnTo>
                  <a:pt x="98" y="9"/>
                </a:lnTo>
                <a:lnTo>
                  <a:pt x="98" y="14"/>
                </a:lnTo>
                <a:lnTo>
                  <a:pt x="97" y="22"/>
                </a:lnTo>
                <a:lnTo>
                  <a:pt x="93" y="28"/>
                </a:lnTo>
                <a:lnTo>
                  <a:pt x="87" y="34"/>
                </a:lnTo>
                <a:lnTo>
                  <a:pt x="80" y="41"/>
                </a:lnTo>
                <a:lnTo>
                  <a:pt x="72" y="48"/>
                </a:lnTo>
                <a:lnTo>
                  <a:pt x="64" y="55"/>
                </a:lnTo>
                <a:lnTo>
                  <a:pt x="53" y="61"/>
                </a:lnTo>
                <a:lnTo>
                  <a:pt x="43" y="67"/>
                </a:lnTo>
                <a:lnTo>
                  <a:pt x="33" y="73"/>
                </a:lnTo>
                <a:lnTo>
                  <a:pt x="23" y="78"/>
                </a:lnTo>
                <a:lnTo>
                  <a:pt x="14" y="83"/>
                </a:lnTo>
                <a:lnTo>
                  <a:pt x="7" y="87"/>
                </a:lnTo>
                <a:lnTo>
                  <a:pt x="0" y="90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7" name="Freeform 26"/>
          <p:cNvSpPr>
            <a:spLocks noChangeArrowheads="1"/>
          </p:cNvSpPr>
          <p:nvPr/>
        </p:nvSpPr>
        <p:spPr bwMode="auto">
          <a:xfrm>
            <a:off x="6991350" y="1393825"/>
            <a:ext cx="177800" cy="153988"/>
          </a:xfrm>
          <a:custGeom>
            <a:avLst/>
            <a:gdLst>
              <a:gd name="T0" fmla="*/ 101 w 112"/>
              <a:gd name="T1" fmla="*/ 0 h 97"/>
              <a:gd name="T2" fmla="*/ 108 w 112"/>
              <a:gd name="T3" fmla="*/ 8 h 97"/>
              <a:gd name="T4" fmla="*/ 111 w 112"/>
              <a:gd name="T5" fmla="*/ 15 h 97"/>
              <a:gd name="T6" fmla="*/ 112 w 112"/>
              <a:gd name="T7" fmla="*/ 23 h 97"/>
              <a:gd name="T8" fmla="*/ 111 w 112"/>
              <a:gd name="T9" fmla="*/ 31 h 97"/>
              <a:gd name="T10" fmla="*/ 107 w 112"/>
              <a:gd name="T11" fmla="*/ 38 h 97"/>
              <a:gd name="T12" fmla="*/ 101 w 112"/>
              <a:gd name="T13" fmla="*/ 46 h 97"/>
              <a:gd name="T14" fmla="*/ 93 w 112"/>
              <a:gd name="T15" fmla="*/ 53 h 97"/>
              <a:gd name="T16" fmla="*/ 84 w 112"/>
              <a:gd name="T17" fmla="*/ 59 h 97"/>
              <a:gd name="T18" fmla="*/ 74 w 112"/>
              <a:gd name="T19" fmla="*/ 66 h 97"/>
              <a:gd name="T20" fmla="*/ 63 w 112"/>
              <a:gd name="T21" fmla="*/ 71 h 97"/>
              <a:gd name="T22" fmla="*/ 51 w 112"/>
              <a:gd name="T23" fmla="*/ 78 h 97"/>
              <a:gd name="T24" fmla="*/ 41 w 112"/>
              <a:gd name="T25" fmla="*/ 83 h 97"/>
              <a:gd name="T26" fmla="*/ 30 w 112"/>
              <a:gd name="T27" fmla="*/ 87 h 97"/>
              <a:gd name="T28" fmla="*/ 19 w 112"/>
              <a:gd name="T29" fmla="*/ 91 h 97"/>
              <a:gd name="T30" fmla="*/ 9 w 112"/>
              <a:gd name="T31" fmla="*/ 94 h 97"/>
              <a:gd name="T32" fmla="*/ 0 w 112"/>
              <a:gd name="T33" fmla="*/ 97 h 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2"/>
              <a:gd name="T52" fmla="*/ 0 h 97"/>
              <a:gd name="T53" fmla="*/ 112 w 112"/>
              <a:gd name="T54" fmla="*/ 97 h 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2" h="97">
                <a:moveTo>
                  <a:pt x="101" y="0"/>
                </a:moveTo>
                <a:lnTo>
                  <a:pt x="108" y="8"/>
                </a:lnTo>
                <a:lnTo>
                  <a:pt x="111" y="15"/>
                </a:lnTo>
                <a:lnTo>
                  <a:pt x="112" y="23"/>
                </a:lnTo>
                <a:lnTo>
                  <a:pt x="111" y="31"/>
                </a:lnTo>
                <a:lnTo>
                  <a:pt x="107" y="38"/>
                </a:lnTo>
                <a:lnTo>
                  <a:pt x="101" y="46"/>
                </a:lnTo>
                <a:lnTo>
                  <a:pt x="93" y="53"/>
                </a:lnTo>
                <a:lnTo>
                  <a:pt x="84" y="59"/>
                </a:lnTo>
                <a:lnTo>
                  <a:pt x="74" y="66"/>
                </a:lnTo>
                <a:lnTo>
                  <a:pt x="63" y="71"/>
                </a:lnTo>
                <a:lnTo>
                  <a:pt x="51" y="78"/>
                </a:lnTo>
                <a:lnTo>
                  <a:pt x="41" y="83"/>
                </a:lnTo>
                <a:lnTo>
                  <a:pt x="30" y="87"/>
                </a:lnTo>
                <a:lnTo>
                  <a:pt x="19" y="91"/>
                </a:lnTo>
                <a:lnTo>
                  <a:pt x="9" y="94"/>
                </a:lnTo>
                <a:lnTo>
                  <a:pt x="0" y="97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8" name="Freeform 27"/>
          <p:cNvSpPr>
            <a:spLocks noChangeArrowheads="1"/>
          </p:cNvSpPr>
          <p:nvPr/>
        </p:nvSpPr>
        <p:spPr bwMode="auto">
          <a:xfrm>
            <a:off x="6438900" y="1809750"/>
            <a:ext cx="558800" cy="447675"/>
          </a:xfrm>
          <a:custGeom>
            <a:avLst/>
            <a:gdLst>
              <a:gd name="T0" fmla="*/ 352 w 352"/>
              <a:gd name="T1" fmla="*/ 0 h 282"/>
              <a:gd name="T2" fmla="*/ 332 w 352"/>
              <a:gd name="T3" fmla="*/ 15 h 282"/>
              <a:gd name="T4" fmla="*/ 311 w 352"/>
              <a:gd name="T5" fmla="*/ 30 h 282"/>
              <a:gd name="T6" fmla="*/ 290 w 352"/>
              <a:gd name="T7" fmla="*/ 43 h 282"/>
              <a:gd name="T8" fmla="*/ 269 w 352"/>
              <a:gd name="T9" fmla="*/ 59 h 282"/>
              <a:gd name="T10" fmla="*/ 249 w 352"/>
              <a:gd name="T11" fmla="*/ 72 h 282"/>
              <a:gd name="T12" fmla="*/ 227 w 352"/>
              <a:gd name="T13" fmla="*/ 88 h 282"/>
              <a:gd name="T14" fmla="*/ 205 w 352"/>
              <a:gd name="T15" fmla="*/ 104 h 282"/>
              <a:gd name="T16" fmla="*/ 184 w 352"/>
              <a:gd name="T17" fmla="*/ 120 h 282"/>
              <a:gd name="T18" fmla="*/ 163 w 352"/>
              <a:gd name="T19" fmla="*/ 136 h 282"/>
              <a:gd name="T20" fmla="*/ 142 w 352"/>
              <a:gd name="T21" fmla="*/ 153 h 282"/>
              <a:gd name="T22" fmla="*/ 119 w 352"/>
              <a:gd name="T23" fmla="*/ 172 h 282"/>
              <a:gd name="T24" fmla="*/ 96 w 352"/>
              <a:gd name="T25" fmla="*/ 192 h 282"/>
              <a:gd name="T26" fmla="*/ 73 w 352"/>
              <a:gd name="T27" fmla="*/ 212 h 282"/>
              <a:gd name="T28" fmla="*/ 49 w 352"/>
              <a:gd name="T29" fmla="*/ 233 h 282"/>
              <a:gd name="T30" fmla="*/ 25 w 352"/>
              <a:gd name="T31" fmla="*/ 257 h 282"/>
              <a:gd name="T32" fmla="*/ 0 w 352"/>
              <a:gd name="T33" fmla="*/ 282 h 2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2"/>
              <a:gd name="T52" fmla="*/ 0 h 282"/>
              <a:gd name="T53" fmla="*/ 352 w 352"/>
              <a:gd name="T54" fmla="*/ 282 h 2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2" h="282">
                <a:moveTo>
                  <a:pt x="352" y="0"/>
                </a:moveTo>
                <a:lnTo>
                  <a:pt x="332" y="15"/>
                </a:lnTo>
                <a:lnTo>
                  <a:pt x="311" y="30"/>
                </a:lnTo>
                <a:lnTo>
                  <a:pt x="290" y="43"/>
                </a:lnTo>
                <a:lnTo>
                  <a:pt x="269" y="59"/>
                </a:lnTo>
                <a:lnTo>
                  <a:pt x="249" y="72"/>
                </a:lnTo>
                <a:lnTo>
                  <a:pt x="227" y="88"/>
                </a:lnTo>
                <a:lnTo>
                  <a:pt x="205" y="104"/>
                </a:lnTo>
                <a:lnTo>
                  <a:pt x="184" y="120"/>
                </a:lnTo>
                <a:lnTo>
                  <a:pt x="163" y="136"/>
                </a:lnTo>
                <a:lnTo>
                  <a:pt x="142" y="153"/>
                </a:lnTo>
                <a:lnTo>
                  <a:pt x="119" y="172"/>
                </a:lnTo>
                <a:lnTo>
                  <a:pt x="96" y="192"/>
                </a:lnTo>
                <a:lnTo>
                  <a:pt x="73" y="212"/>
                </a:lnTo>
                <a:lnTo>
                  <a:pt x="49" y="233"/>
                </a:lnTo>
                <a:lnTo>
                  <a:pt x="25" y="257"/>
                </a:lnTo>
                <a:lnTo>
                  <a:pt x="0" y="282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19" name="Freeform 28"/>
          <p:cNvSpPr>
            <a:spLocks noChangeArrowheads="1"/>
          </p:cNvSpPr>
          <p:nvPr/>
        </p:nvSpPr>
        <p:spPr bwMode="auto">
          <a:xfrm>
            <a:off x="6394450" y="1790700"/>
            <a:ext cx="528638" cy="455613"/>
          </a:xfrm>
          <a:custGeom>
            <a:avLst/>
            <a:gdLst>
              <a:gd name="T0" fmla="*/ 0 w 333"/>
              <a:gd name="T1" fmla="*/ 287 h 287"/>
              <a:gd name="T2" fmla="*/ 22 w 333"/>
              <a:gd name="T3" fmla="*/ 266 h 287"/>
              <a:gd name="T4" fmla="*/ 43 w 333"/>
              <a:gd name="T5" fmla="*/ 245 h 287"/>
              <a:gd name="T6" fmla="*/ 64 w 333"/>
              <a:gd name="T7" fmla="*/ 226 h 287"/>
              <a:gd name="T8" fmla="*/ 86 w 333"/>
              <a:gd name="T9" fmla="*/ 205 h 287"/>
              <a:gd name="T10" fmla="*/ 106 w 333"/>
              <a:gd name="T11" fmla="*/ 185 h 287"/>
              <a:gd name="T12" fmla="*/ 128 w 333"/>
              <a:gd name="T13" fmla="*/ 167 h 287"/>
              <a:gd name="T14" fmla="*/ 150 w 333"/>
              <a:gd name="T15" fmla="*/ 147 h 287"/>
              <a:gd name="T16" fmla="*/ 172 w 333"/>
              <a:gd name="T17" fmla="*/ 128 h 287"/>
              <a:gd name="T18" fmla="*/ 193 w 333"/>
              <a:gd name="T19" fmla="*/ 109 h 287"/>
              <a:gd name="T20" fmla="*/ 216 w 333"/>
              <a:gd name="T21" fmla="*/ 91 h 287"/>
              <a:gd name="T22" fmla="*/ 239 w 333"/>
              <a:gd name="T23" fmla="*/ 73 h 287"/>
              <a:gd name="T24" fmla="*/ 261 w 333"/>
              <a:gd name="T25" fmla="*/ 54 h 287"/>
              <a:gd name="T26" fmla="*/ 284 w 333"/>
              <a:gd name="T27" fmla="*/ 36 h 287"/>
              <a:gd name="T28" fmla="*/ 309 w 333"/>
              <a:gd name="T29" fmla="*/ 17 h 287"/>
              <a:gd name="T30" fmla="*/ 333 w 333"/>
              <a:gd name="T31" fmla="*/ 0 h 28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3"/>
              <a:gd name="T49" fmla="*/ 0 h 287"/>
              <a:gd name="T50" fmla="*/ 333 w 333"/>
              <a:gd name="T51" fmla="*/ 287 h 28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3" h="287">
                <a:moveTo>
                  <a:pt x="0" y="287"/>
                </a:moveTo>
                <a:lnTo>
                  <a:pt x="22" y="266"/>
                </a:lnTo>
                <a:lnTo>
                  <a:pt x="43" y="245"/>
                </a:lnTo>
                <a:lnTo>
                  <a:pt x="64" y="226"/>
                </a:lnTo>
                <a:lnTo>
                  <a:pt x="86" y="205"/>
                </a:lnTo>
                <a:lnTo>
                  <a:pt x="106" y="185"/>
                </a:lnTo>
                <a:lnTo>
                  <a:pt x="128" y="167"/>
                </a:lnTo>
                <a:lnTo>
                  <a:pt x="150" y="147"/>
                </a:lnTo>
                <a:lnTo>
                  <a:pt x="172" y="128"/>
                </a:lnTo>
                <a:lnTo>
                  <a:pt x="193" y="109"/>
                </a:lnTo>
                <a:lnTo>
                  <a:pt x="216" y="91"/>
                </a:lnTo>
                <a:lnTo>
                  <a:pt x="239" y="73"/>
                </a:lnTo>
                <a:lnTo>
                  <a:pt x="261" y="54"/>
                </a:lnTo>
                <a:lnTo>
                  <a:pt x="284" y="36"/>
                </a:lnTo>
                <a:lnTo>
                  <a:pt x="309" y="17"/>
                </a:lnTo>
                <a:lnTo>
                  <a:pt x="333" y="0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0" name="Freeform 29"/>
          <p:cNvSpPr>
            <a:spLocks noChangeArrowheads="1"/>
          </p:cNvSpPr>
          <p:nvPr/>
        </p:nvSpPr>
        <p:spPr bwMode="auto">
          <a:xfrm>
            <a:off x="6335713" y="1687513"/>
            <a:ext cx="400050" cy="546100"/>
          </a:xfrm>
          <a:custGeom>
            <a:avLst/>
            <a:gdLst>
              <a:gd name="T0" fmla="*/ 0 w 252"/>
              <a:gd name="T1" fmla="*/ 344 h 344"/>
              <a:gd name="T2" fmla="*/ 28 w 252"/>
              <a:gd name="T3" fmla="*/ 319 h 344"/>
              <a:gd name="T4" fmla="*/ 53 w 252"/>
              <a:gd name="T5" fmla="*/ 294 h 344"/>
              <a:gd name="T6" fmla="*/ 77 w 252"/>
              <a:gd name="T7" fmla="*/ 270 h 344"/>
              <a:gd name="T8" fmla="*/ 100 w 252"/>
              <a:gd name="T9" fmla="*/ 246 h 344"/>
              <a:gd name="T10" fmla="*/ 119 w 252"/>
              <a:gd name="T11" fmla="*/ 223 h 344"/>
              <a:gd name="T12" fmla="*/ 138 w 252"/>
              <a:gd name="T13" fmla="*/ 200 h 344"/>
              <a:gd name="T14" fmla="*/ 155 w 252"/>
              <a:gd name="T15" fmla="*/ 177 h 344"/>
              <a:gd name="T16" fmla="*/ 171 w 252"/>
              <a:gd name="T17" fmla="*/ 154 h 344"/>
              <a:gd name="T18" fmla="*/ 185 w 252"/>
              <a:gd name="T19" fmla="*/ 133 h 344"/>
              <a:gd name="T20" fmla="*/ 198 w 252"/>
              <a:gd name="T21" fmla="*/ 110 h 344"/>
              <a:gd name="T22" fmla="*/ 211 w 252"/>
              <a:gd name="T23" fmla="*/ 88 h 344"/>
              <a:gd name="T24" fmla="*/ 222 w 252"/>
              <a:gd name="T25" fmla="*/ 65 h 344"/>
              <a:gd name="T26" fmla="*/ 233 w 252"/>
              <a:gd name="T27" fmla="*/ 43 h 344"/>
              <a:gd name="T28" fmla="*/ 243 w 252"/>
              <a:gd name="T29" fmla="*/ 21 h 344"/>
              <a:gd name="T30" fmla="*/ 252 w 252"/>
              <a:gd name="T31" fmla="*/ 0 h 3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2"/>
              <a:gd name="T49" fmla="*/ 0 h 344"/>
              <a:gd name="T50" fmla="*/ 252 w 252"/>
              <a:gd name="T51" fmla="*/ 344 h 3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2" h="344">
                <a:moveTo>
                  <a:pt x="0" y="344"/>
                </a:moveTo>
                <a:lnTo>
                  <a:pt x="28" y="319"/>
                </a:lnTo>
                <a:lnTo>
                  <a:pt x="53" y="294"/>
                </a:lnTo>
                <a:lnTo>
                  <a:pt x="77" y="270"/>
                </a:lnTo>
                <a:lnTo>
                  <a:pt x="100" y="246"/>
                </a:lnTo>
                <a:lnTo>
                  <a:pt x="119" y="223"/>
                </a:lnTo>
                <a:lnTo>
                  <a:pt x="138" y="200"/>
                </a:lnTo>
                <a:lnTo>
                  <a:pt x="155" y="177"/>
                </a:lnTo>
                <a:lnTo>
                  <a:pt x="171" y="154"/>
                </a:lnTo>
                <a:lnTo>
                  <a:pt x="185" y="133"/>
                </a:lnTo>
                <a:lnTo>
                  <a:pt x="198" y="110"/>
                </a:lnTo>
                <a:lnTo>
                  <a:pt x="211" y="88"/>
                </a:lnTo>
                <a:lnTo>
                  <a:pt x="222" y="65"/>
                </a:lnTo>
                <a:lnTo>
                  <a:pt x="233" y="43"/>
                </a:lnTo>
                <a:lnTo>
                  <a:pt x="243" y="21"/>
                </a:lnTo>
                <a:lnTo>
                  <a:pt x="252" y="0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1" name="Freeform 30"/>
          <p:cNvSpPr>
            <a:spLocks noChangeArrowheads="1"/>
          </p:cNvSpPr>
          <p:nvPr/>
        </p:nvSpPr>
        <p:spPr bwMode="auto">
          <a:xfrm>
            <a:off x="6443663" y="1758950"/>
            <a:ext cx="363537" cy="406400"/>
          </a:xfrm>
          <a:custGeom>
            <a:avLst/>
            <a:gdLst>
              <a:gd name="T0" fmla="*/ 0 w 229"/>
              <a:gd name="T1" fmla="*/ 256 h 256"/>
              <a:gd name="T2" fmla="*/ 19 w 229"/>
              <a:gd name="T3" fmla="*/ 236 h 256"/>
              <a:gd name="T4" fmla="*/ 38 w 229"/>
              <a:gd name="T5" fmla="*/ 218 h 256"/>
              <a:gd name="T6" fmla="*/ 55 w 229"/>
              <a:gd name="T7" fmla="*/ 200 h 256"/>
              <a:gd name="T8" fmla="*/ 73 w 229"/>
              <a:gd name="T9" fmla="*/ 183 h 256"/>
              <a:gd name="T10" fmla="*/ 89 w 229"/>
              <a:gd name="T11" fmla="*/ 166 h 256"/>
              <a:gd name="T12" fmla="*/ 106 w 229"/>
              <a:gd name="T13" fmla="*/ 149 h 256"/>
              <a:gd name="T14" fmla="*/ 121 w 229"/>
              <a:gd name="T15" fmla="*/ 133 h 256"/>
              <a:gd name="T16" fmla="*/ 138 w 229"/>
              <a:gd name="T17" fmla="*/ 117 h 256"/>
              <a:gd name="T18" fmla="*/ 152 w 229"/>
              <a:gd name="T19" fmla="*/ 101 h 256"/>
              <a:gd name="T20" fmla="*/ 165 w 229"/>
              <a:gd name="T21" fmla="*/ 85 h 256"/>
              <a:gd name="T22" fmla="*/ 179 w 229"/>
              <a:gd name="T23" fmla="*/ 68 h 256"/>
              <a:gd name="T24" fmla="*/ 193 w 229"/>
              <a:gd name="T25" fmla="*/ 52 h 256"/>
              <a:gd name="T26" fmla="*/ 205 w 229"/>
              <a:gd name="T27" fmla="*/ 35 h 256"/>
              <a:gd name="T28" fmla="*/ 217 w 229"/>
              <a:gd name="T29" fmla="*/ 18 h 256"/>
              <a:gd name="T30" fmla="*/ 229 w 229"/>
              <a:gd name="T31" fmla="*/ 0 h 2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9"/>
              <a:gd name="T49" fmla="*/ 0 h 256"/>
              <a:gd name="T50" fmla="*/ 229 w 229"/>
              <a:gd name="T51" fmla="*/ 256 h 2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9" h="256">
                <a:moveTo>
                  <a:pt x="0" y="256"/>
                </a:moveTo>
                <a:lnTo>
                  <a:pt x="19" y="236"/>
                </a:lnTo>
                <a:lnTo>
                  <a:pt x="38" y="218"/>
                </a:lnTo>
                <a:lnTo>
                  <a:pt x="55" y="200"/>
                </a:lnTo>
                <a:lnTo>
                  <a:pt x="73" y="183"/>
                </a:lnTo>
                <a:lnTo>
                  <a:pt x="89" y="166"/>
                </a:lnTo>
                <a:lnTo>
                  <a:pt x="106" y="149"/>
                </a:lnTo>
                <a:lnTo>
                  <a:pt x="121" y="133"/>
                </a:lnTo>
                <a:lnTo>
                  <a:pt x="138" y="117"/>
                </a:lnTo>
                <a:lnTo>
                  <a:pt x="152" y="101"/>
                </a:lnTo>
                <a:lnTo>
                  <a:pt x="165" y="85"/>
                </a:lnTo>
                <a:lnTo>
                  <a:pt x="179" y="68"/>
                </a:lnTo>
                <a:lnTo>
                  <a:pt x="193" y="52"/>
                </a:lnTo>
                <a:lnTo>
                  <a:pt x="205" y="35"/>
                </a:lnTo>
                <a:lnTo>
                  <a:pt x="217" y="18"/>
                </a:lnTo>
                <a:lnTo>
                  <a:pt x="229" y="0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2" name="Freeform 31"/>
          <p:cNvSpPr>
            <a:spLocks noChangeArrowheads="1"/>
          </p:cNvSpPr>
          <p:nvPr/>
        </p:nvSpPr>
        <p:spPr bwMode="auto">
          <a:xfrm>
            <a:off x="6650038" y="1562100"/>
            <a:ext cx="330200" cy="234950"/>
          </a:xfrm>
          <a:custGeom>
            <a:avLst/>
            <a:gdLst>
              <a:gd name="T0" fmla="*/ 0 w 208"/>
              <a:gd name="T1" fmla="*/ 0 h 148"/>
              <a:gd name="T2" fmla="*/ 9 w 208"/>
              <a:gd name="T3" fmla="*/ 9 h 148"/>
              <a:gd name="T4" fmla="*/ 15 w 208"/>
              <a:gd name="T5" fmla="*/ 19 h 148"/>
              <a:gd name="T6" fmla="*/ 22 w 208"/>
              <a:gd name="T7" fmla="*/ 28 h 148"/>
              <a:gd name="T8" fmla="*/ 27 w 208"/>
              <a:gd name="T9" fmla="*/ 38 h 148"/>
              <a:gd name="T10" fmla="*/ 33 w 208"/>
              <a:gd name="T11" fmla="*/ 49 h 148"/>
              <a:gd name="T12" fmla="*/ 41 w 208"/>
              <a:gd name="T13" fmla="*/ 60 h 148"/>
              <a:gd name="T14" fmla="*/ 49 w 208"/>
              <a:gd name="T15" fmla="*/ 70 h 148"/>
              <a:gd name="T16" fmla="*/ 59 w 208"/>
              <a:gd name="T17" fmla="*/ 80 h 148"/>
              <a:gd name="T18" fmla="*/ 71 w 208"/>
              <a:gd name="T19" fmla="*/ 90 h 148"/>
              <a:gd name="T20" fmla="*/ 85 w 208"/>
              <a:gd name="T21" fmla="*/ 99 h 148"/>
              <a:gd name="T22" fmla="*/ 100 w 208"/>
              <a:gd name="T23" fmla="*/ 109 h 148"/>
              <a:gd name="T24" fmla="*/ 118 w 208"/>
              <a:gd name="T25" fmla="*/ 119 h 148"/>
              <a:gd name="T26" fmla="*/ 136 w 208"/>
              <a:gd name="T27" fmla="*/ 126 h 148"/>
              <a:gd name="T28" fmla="*/ 158 w 208"/>
              <a:gd name="T29" fmla="*/ 134 h 148"/>
              <a:gd name="T30" fmla="*/ 182 w 208"/>
              <a:gd name="T31" fmla="*/ 142 h 148"/>
              <a:gd name="T32" fmla="*/ 208 w 208"/>
              <a:gd name="T33" fmla="*/ 148 h 1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8"/>
              <a:gd name="T52" fmla="*/ 0 h 148"/>
              <a:gd name="T53" fmla="*/ 208 w 208"/>
              <a:gd name="T54" fmla="*/ 148 h 1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8" h="148">
                <a:moveTo>
                  <a:pt x="0" y="0"/>
                </a:moveTo>
                <a:lnTo>
                  <a:pt x="9" y="9"/>
                </a:lnTo>
                <a:lnTo>
                  <a:pt x="15" y="19"/>
                </a:lnTo>
                <a:lnTo>
                  <a:pt x="22" y="28"/>
                </a:lnTo>
                <a:lnTo>
                  <a:pt x="27" y="38"/>
                </a:lnTo>
                <a:lnTo>
                  <a:pt x="33" y="49"/>
                </a:lnTo>
                <a:lnTo>
                  <a:pt x="41" y="60"/>
                </a:lnTo>
                <a:lnTo>
                  <a:pt x="49" y="70"/>
                </a:lnTo>
                <a:lnTo>
                  <a:pt x="59" y="80"/>
                </a:lnTo>
                <a:lnTo>
                  <a:pt x="71" y="90"/>
                </a:lnTo>
                <a:lnTo>
                  <a:pt x="85" y="99"/>
                </a:lnTo>
                <a:lnTo>
                  <a:pt x="100" y="109"/>
                </a:lnTo>
                <a:lnTo>
                  <a:pt x="118" y="119"/>
                </a:lnTo>
                <a:lnTo>
                  <a:pt x="136" y="126"/>
                </a:lnTo>
                <a:lnTo>
                  <a:pt x="158" y="134"/>
                </a:lnTo>
                <a:lnTo>
                  <a:pt x="182" y="142"/>
                </a:lnTo>
                <a:lnTo>
                  <a:pt x="208" y="148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3" name="Freeform 32"/>
          <p:cNvSpPr>
            <a:spLocks noChangeArrowheads="1"/>
          </p:cNvSpPr>
          <p:nvPr/>
        </p:nvSpPr>
        <p:spPr bwMode="auto">
          <a:xfrm>
            <a:off x="6772275" y="1495425"/>
            <a:ext cx="246063" cy="273050"/>
          </a:xfrm>
          <a:custGeom>
            <a:avLst/>
            <a:gdLst>
              <a:gd name="T0" fmla="*/ 0 w 155"/>
              <a:gd name="T1" fmla="*/ 0 h 172"/>
              <a:gd name="T2" fmla="*/ 3 w 155"/>
              <a:gd name="T3" fmla="*/ 13 h 172"/>
              <a:gd name="T4" fmla="*/ 6 w 155"/>
              <a:gd name="T5" fmla="*/ 26 h 172"/>
              <a:gd name="T6" fmla="*/ 9 w 155"/>
              <a:gd name="T7" fmla="*/ 39 h 172"/>
              <a:gd name="T8" fmla="*/ 15 w 155"/>
              <a:gd name="T9" fmla="*/ 52 h 172"/>
              <a:gd name="T10" fmla="*/ 20 w 155"/>
              <a:gd name="T11" fmla="*/ 65 h 172"/>
              <a:gd name="T12" fmla="*/ 24 w 155"/>
              <a:gd name="T13" fmla="*/ 77 h 172"/>
              <a:gd name="T14" fmla="*/ 32 w 155"/>
              <a:gd name="T15" fmla="*/ 88 h 172"/>
              <a:gd name="T16" fmla="*/ 40 w 155"/>
              <a:gd name="T17" fmla="*/ 100 h 172"/>
              <a:gd name="T18" fmla="*/ 48 w 155"/>
              <a:gd name="T19" fmla="*/ 111 h 172"/>
              <a:gd name="T20" fmla="*/ 59 w 155"/>
              <a:gd name="T21" fmla="*/ 122 h 172"/>
              <a:gd name="T22" fmla="*/ 71 w 155"/>
              <a:gd name="T23" fmla="*/ 131 h 172"/>
              <a:gd name="T24" fmla="*/ 84 w 155"/>
              <a:gd name="T25" fmla="*/ 140 h 172"/>
              <a:gd name="T26" fmla="*/ 98 w 155"/>
              <a:gd name="T27" fmla="*/ 150 h 172"/>
              <a:gd name="T28" fmla="*/ 115 w 155"/>
              <a:gd name="T29" fmla="*/ 158 h 172"/>
              <a:gd name="T30" fmla="*/ 135 w 155"/>
              <a:gd name="T31" fmla="*/ 165 h 172"/>
              <a:gd name="T32" fmla="*/ 155 w 155"/>
              <a:gd name="T33" fmla="*/ 172 h 1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5"/>
              <a:gd name="T52" fmla="*/ 0 h 172"/>
              <a:gd name="T53" fmla="*/ 155 w 155"/>
              <a:gd name="T54" fmla="*/ 172 h 1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5" h="172">
                <a:moveTo>
                  <a:pt x="0" y="0"/>
                </a:moveTo>
                <a:lnTo>
                  <a:pt x="3" y="13"/>
                </a:lnTo>
                <a:lnTo>
                  <a:pt x="6" y="26"/>
                </a:lnTo>
                <a:lnTo>
                  <a:pt x="9" y="39"/>
                </a:lnTo>
                <a:lnTo>
                  <a:pt x="15" y="52"/>
                </a:lnTo>
                <a:lnTo>
                  <a:pt x="20" y="65"/>
                </a:lnTo>
                <a:lnTo>
                  <a:pt x="24" y="77"/>
                </a:lnTo>
                <a:lnTo>
                  <a:pt x="32" y="88"/>
                </a:lnTo>
                <a:lnTo>
                  <a:pt x="40" y="100"/>
                </a:lnTo>
                <a:lnTo>
                  <a:pt x="48" y="111"/>
                </a:lnTo>
                <a:lnTo>
                  <a:pt x="59" y="122"/>
                </a:lnTo>
                <a:lnTo>
                  <a:pt x="71" y="131"/>
                </a:lnTo>
                <a:lnTo>
                  <a:pt x="84" y="140"/>
                </a:lnTo>
                <a:lnTo>
                  <a:pt x="98" y="150"/>
                </a:lnTo>
                <a:lnTo>
                  <a:pt x="115" y="158"/>
                </a:lnTo>
                <a:lnTo>
                  <a:pt x="135" y="165"/>
                </a:lnTo>
                <a:lnTo>
                  <a:pt x="155" y="172"/>
                </a:lnTo>
              </a:path>
            </a:pathLst>
          </a:custGeom>
          <a:noFill/>
          <a:ln w="998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4" name="Freeform 33"/>
          <p:cNvSpPr>
            <a:spLocks noChangeArrowheads="1"/>
          </p:cNvSpPr>
          <p:nvPr/>
        </p:nvSpPr>
        <p:spPr bwMode="auto">
          <a:xfrm>
            <a:off x="6477000" y="1266825"/>
            <a:ext cx="139700" cy="92075"/>
          </a:xfrm>
          <a:custGeom>
            <a:avLst/>
            <a:gdLst>
              <a:gd name="T0" fmla="*/ 88 w 88"/>
              <a:gd name="T1" fmla="*/ 58 h 58"/>
              <a:gd name="T2" fmla="*/ 81 w 88"/>
              <a:gd name="T3" fmla="*/ 57 h 58"/>
              <a:gd name="T4" fmla="*/ 73 w 88"/>
              <a:gd name="T5" fmla="*/ 55 h 58"/>
              <a:gd name="T6" fmla="*/ 67 w 88"/>
              <a:gd name="T7" fmla="*/ 51 h 58"/>
              <a:gd name="T8" fmla="*/ 63 w 88"/>
              <a:gd name="T9" fmla="*/ 49 h 58"/>
              <a:gd name="T10" fmla="*/ 60 w 88"/>
              <a:gd name="T11" fmla="*/ 45 h 58"/>
              <a:gd name="T12" fmla="*/ 56 w 88"/>
              <a:gd name="T13" fmla="*/ 42 h 58"/>
              <a:gd name="T14" fmla="*/ 53 w 88"/>
              <a:gd name="T15" fmla="*/ 40 h 58"/>
              <a:gd name="T16" fmla="*/ 49 w 88"/>
              <a:gd name="T17" fmla="*/ 36 h 58"/>
              <a:gd name="T18" fmla="*/ 47 w 88"/>
              <a:gd name="T19" fmla="*/ 33 h 58"/>
              <a:gd name="T20" fmla="*/ 44 w 88"/>
              <a:gd name="T21" fmla="*/ 30 h 58"/>
              <a:gd name="T22" fmla="*/ 41 w 88"/>
              <a:gd name="T23" fmla="*/ 26 h 58"/>
              <a:gd name="T24" fmla="*/ 38 w 88"/>
              <a:gd name="T25" fmla="*/ 23 h 58"/>
              <a:gd name="T26" fmla="*/ 36 w 88"/>
              <a:gd name="T27" fmla="*/ 22 h 58"/>
              <a:gd name="T28" fmla="*/ 31 w 88"/>
              <a:gd name="T29" fmla="*/ 21 h 58"/>
              <a:gd name="T30" fmla="*/ 26 w 88"/>
              <a:gd name="T31" fmla="*/ 21 h 58"/>
              <a:gd name="T32" fmla="*/ 21 w 88"/>
              <a:gd name="T33" fmla="*/ 20 h 58"/>
              <a:gd name="T34" fmla="*/ 17 w 88"/>
              <a:gd name="T35" fmla="*/ 20 h 58"/>
              <a:gd name="T36" fmla="*/ 12 w 88"/>
              <a:gd name="T37" fmla="*/ 20 h 58"/>
              <a:gd name="T38" fmla="*/ 9 w 88"/>
              <a:gd name="T39" fmla="*/ 18 h 58"/>
              <a:gd name="T40" fmla="*/ 5 w 88"/>
              <a:gd name="T41" fmla="*/ 17 h 58"/>
              <a:gd name="T42" fmla="*/ 2 w 88"/>
              <a:gd name="T43" fmla="*/ 15 h 58"/>
              <a:gd name="T44" fmla="*/ 0 w 88"/>
              <a:gd name="T45" fmla="*/ 12 h 58"/>
              <a:gd name="T46" fmla="*/ 0 w 88"/>
              <a:gd name="T47" fmla="*/ 10 h 58"/>
              <a:gd name="T48" fmla="*/ 0 w 88"/>
              <a:gd name="T49" fmla="*/ 8 h 58"/>
              <a:gd name="T50" fmla="*/ 0 w 88"/>
              <a:gd name="T51" fmla="*/ 5 h 58"/>
              <a:gd name="T52" fmla="*/ 2 w 88"/>
              <a:gd name="T53" fmla="*/ 3 h 58"/>
              <a:gd name="T54" fmla="*/ 4 w 88"/>
              <a:gd name="T55" fmla="*/ 0 h 58"/>
              <a:gd name="T56" fmla="*/ 3 w 88"/>
              <a:gd name="T57" fmla="*/ 4 h 58"/>
              <a:gd name="T58" fmla="*/ 3 w 88"/>
              <a:gd name="T59" fmla="*/ 7 h 58"/>
              <a:gd name="T60" fmla="*/ 4 w 88"/>
              <a:gd name="T61" fmla="*/ 10 h 58"/>
              <a:gd name="T62" fmla="*/ 6 w 88"/>
              <a:gd name="T63" fmla="*/ 13 h 58"/>
              <a:gd name="T64" fmla="*/ 10 w 88"/>
              <a:gd name="T65" fmla="*/ 16 h 58"/>
              <a:gd name="T66" fmla="*/ 15 w 88"/>
              <a:gd name="T67" fmla="*/ 17 h 58"/>
              <a:gd name="T68" fmla="*/ 19 w 88"/>
              <a:gd name="T69" fmla="*/ 17 h 58"/>
              <a:gd name="T70" fmla="*/ 26 w 88"/>
              <a:gd name="T71" fmla="*/ 17 h 58"/>
              <a:gd name="T72" fmla="*/ 33 w 88"/>
              <a:gd name="T73" fmla="*/ 17 h 58"/>
              <a:gd name="T74" fmla="*/ 39 w 88"/>
              <a:gd name="T75" fmla="*/ 17 h 58"/>
              <a:gd name="T76" fmla="*/ 46 w 88"/>
              <a:gd name="T77" fmla="*/ 16 h 58"/>
              <a:gd name="T78" fmla="*/ 54 w 88"/>
              <a:gd name="T79" fmla="*/ 14 h 58"/>
              <a:gd name="T80" fmla="*/ 61 w 88"/>
              <a:gd name="T81" fmla="*/ 12 h 58"/>
              <a:gd name="T82" fmla="*/ 70 w 88"/>
              <a:gd name="T83" fmla="*/ 9 h 58"/>
              <a:gd name="T84" fmla="*/ 77 w 88"/>
              <a:gd name="T85" fmla="*/ 5 h 58"/>
              <a:gd name="T86" fmla="*/ 77 w 88"/>
              <a:gd name="T87" fmla="*/ 7 h 58"/>
              <a:gd name="T88" fmla="*/ 76 w 88"/>
              <a:gd name="T89" fmla="*/ 9 h 58"/>
              <a:gd name="T90" fmla="*/ 75 w 88"/>
              <a:gd name="T91" fmla="*/ 12 h 58"/>
              <a:gd name="T92" fmla="*/ 72 w 88"/>
              <a:gd name="T93" fmla="*/ 14 h 58"/>
              <a:gd name="T94" fmla="*/ 71 w 88"/>
              <a:gd name="T95" fmla="*/ 18 h 58"/>
              <a:gd name="T96" fmla="*/ 68 w 88"/>
              <a:gd name="T97" fmla="*/ 21 h 58"/>
              <a:gd name="T98" fmla="*/ 63 w 88"/>
              <a:gd name="T99" fmla="*/ 23 h 58"/>
              <a:gd name="T100" fmla="*/ 60 w 88"/>
              <a:gd name="T101" fmla="*/ 25 h 58"/>
              <a:gd name="T102" fmla="*/ 60 w 88"/>
              <a:gd name="T103" fmla="*/ 30 h 58"/>
              <a:gd name="T104" fmla="*/ 60 w 88"/>
              <a:gd name="T105" fmla="*/ 34 h 58"/>
              <a:gd name="T106" fmla="*/ 60 w 88"/>
              <a:gd name="T107" fmla="*/ 38 h 58"/>
              <a:gd name="T108" fmla="*/ 62 w 88"/>
              <a:gd name="T109" fmla="*/ 42 h 58"/>
              <a:gd name="T110" fmla="*/ 66 w 88"/>
              <a:gd name="T111" fmla="*/ 45 h 58"/>
              <a:gd name="T112" fmla="*/ 71 w 88"/>
              <a:gd name="T113" fmla="*/ 49 h 58"/>
              <a:gd name="T114" fmla="*/ 78 w 88"/>
              <a:gd name="T115" fmla="*/ 54 h 58"/>
              <a:gd name="T116" fmla="*/ 88 w 88"/>
              <a:gd name="T117" fmla="*/ 58 h 58"/>
              <a:gd name="T118" fmla="*/ 88 w 88"/>
              <a:gd name="T119" fmla="*/ 58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8"/>
              <a:gd name="T181" fmla="*/ 0 h 58"/>
              <a:gd name="T182" fmla="*/ 88 w 88"/>
              <a:gd name="T183" fmla="*/ 58 h 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8" h="58">
                <a:moveTo>
                  <a:pt x="88" y="58"/>
                </a:moveTo>
                <a:lnTo>
                  <a:pt x="81" y="57"/>
                </a:lnTo>
                <a:lnTo>
                  <a:pt x="73" y="55"/>
                </a:lnTo>
                <a:lnTo>
                  <a:pt x="67" y="51"/>
                </a:lnTo>
                <a:lnTo>
                  <a:pt x="63" y="49"/>
                </a:lnTo>
                <a:lnTo>
                  <a:pt x="60" y="45"/>
                </a:lnTo>
                <a:lnTo>
                  <a:pt x="56" y="42"/>
                </a:lnTo>
                <a:lnTo>
                  <a:pt x="53" y="40"/>
                </a:lnTo>
                <a:lnTo>
                  <a:pt x="49" y="36"/>
                </a:lnTo>
                <a:lnTo>
                  <a:pt x="47" y="33"/>
                </a:lnTo>
                <a:lnTo>
                  <a:pt x="44" y="30"/>
                </a:lnTo>
                <a:lnTo>
                  <a:pt x="41" y="26"/>
                </a:lnTo>
                <a:lnTo>
                  <a:pt x="38" y="23"/>
                </a:lnTo>
                <a:lnTo>
                  <a:pt x="36" y="22"/>
                </a:lnTo>
                <a:lnTo>
                  <a:pt x="31" y="21"/>
                </a:lnTo>
                <a:lnTo>
                  <a:pt x="26" y="21"/>
                </a:lnTo>
                <a:lnTo>
                  <a:pt x="21" y="20"/>
                </a:lnTo>
                <a:lnTo>
                  <a:pt x="17" y="20"/>
                </a:lnTo>
                <a:lnTo>
                  <a:pt x="12" y="20"/>
                </a:lnTo>
                <a:lnTo>
                  <a:pt x="9" y="18"/>
                </a:lnTo>
                <a:lnTo>
                  <a:pt x="5" y="17"/>
                </a:lnTo>
                <a:lnTo>
                  <a:pt x="2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5"/>
                </a:lnTo>
                <a:lnTo>
                  <a:pt x="2" y="3"/>
                </a:lnTo>
                <a:lnTo>
                  <a:pt x="4" y="0"/>
                </a:lnTo>
                <a:lnTo>
                  <a:pt x="3" y="4"/>
                </a:lnTo>
                <a:lnTo>
                  <a:pt x="3" y="7"/>
                </a:lnTo>
                <a:lnTo>
                  <a:pt x="4" y="10"/>
                </a:lnTo>
                <a:lnTo>
                  <a:pt x="6" y="13"/>
                </a:lnTo>
                <a:lnTo>
                  <a:pt x="10" y="16"/>
                </a:lnTo>
                <a:lnTo>
                  <a:pt x="15" y="17"/>
                </a:lnTo>
                <a:lnTo>
                  <a:pt x="19" y="17"/>
                </a:lnTo>
                <a:lnTo>
                  <a:pt x="26" y="17"/>
                </a:lnTo>
                <a:lnTo>
                  <a:pt x="33" y="17"/>
                </a:lnTo>
                <a:lnTo>
                  <a:pt x="39" y="17"/>
                </a:lnTo>
                <a:lnTo>
                  <a:pt x="46" y="16"/>
                </a:lnTo>
                <a:lnTo>
                  <a:pt x="54" y="14"/>
                </a:lnTo>
                <a:lnTo>
                  <a:pt x="61" y="12"/>
                </a:lnTo>
                <a:lnTo>
                  <a:pt x="70" y="9"/>
                </a:lnTo>
                <a:lnTo>
                  <a:pt x="77" y="5"/>
                </a:lnTo>
                <a:lnTo>
                  <a:pt x="77" y="7"/>
                </a:lnTo>
                <a:lnTo>
                  <a:pt x="76" y="9"/>
                </a:lnTo>
                <a:lnTo>
                  <a:pt x="75" y="12"/>
                </a:lnTo>
                <a:lnTo>
                  <a:pt x="72" y="14"/>
                </a:lnTo>
                <a:lnTo>
                  <a:pt x="71" y="18"/>
                </a:lnTo>
                <a:lnTo>
                  <a:pt x="68" y="21"/>
                </a:lnTo>
                <a:lnTo>
                  <a:pt x="63" y="23"/>
                </a:lnTo>
                <a:lnTo>
                  <a:pt x="60" y="25"/>
                </a:lnTo>
                <a:lnTo>
                  <a:pt x="60" y="30"/>
                </a:lnTo>
                <a:lnTo>
                  <a:pt x="60" y="34"/>
                </a:lnTo>
                <a:lnTo>
                  <a:pt x="60" y="38"/>
                </a:lnTo>
                <a:lnTo>
                  <a:pt x="62" y="42"/>
                </a:lnTo>
                <a:lnTo>
                  <a:pt x="66" y="45"/>
                </a:lnTo>
                <a:lnTo>
                  <a:pt x="71" y="49"/>
                </a:lnTo>
                <a:lnTo>
                  <a:pt x="78" y="54"/>
                </a:lnTo>
                <a:lnTo>
                  <a:pt x="88" y="58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5" name="Freeform 34"/>
          <p:cNvSpPr>
            <a:spLocks noChangeArrowheads="1"/>
          </p:cNvSpPr>
          <p:nvPr/>
        </p:nvSpPr>
        <p:spPr bwMode="auto">
          <a:xfrm>
            <a:off x="6870700" y="1157288"/>
            <a:ext cx="52388" cy="112712"/>
          </a:xfrm>
          <a:custGeom>
            <a:avLst/>
            <a:gdLst>
              <a:gd name="T0" fmla="*/ 4 w 33"/>
              <a:gd name="T1" fmla="*/ 71 h 71"/>
              <a:gd name="T2" fmla="*/ 9 w 33"/>
              <a:gd name="T3" fmla="*/ 67 h 71"/>
              <a:gd name="T4" fmla="*/ 12 w 33"/>
              <a:gd name="T5" fmla="*/ 63 h 71"/>
              <a:gd name="T6" fmla="*/ 16 w 33"/>
              <a:gd name="T7" fmla="*/ 59 h 71"/>
              <a:gd name="T8" fmla="*/ 18 w 33"/>
              <a:gd name="T9" fmla="*/ 56 h 71"/>
              <a:gd name="T10" fmla="*/ 21 w 33"/>
              <a:gd name="T11" fmla="*/ 50 h 71"/>
              <a:gd name="T12" fmla="*/ 22 w 33"/>
              <a:gd name="T13" fmla="*/ 44 h 71"/>
              <a:gd name="T14" fmla="*/ 22 w 33"/>
              <a:gd name="T15" fmla="*/ 40 h 71"/>
              <a:gd name="T16" fmla="*/ 22 w 33"/>
              <a:gd name="T17" fmla="*/ 36 h 71"/>
              <a:gd name="T18" fmla="*/ 20 w 33"/>
              <a:gd name="T19" fmla="*/ 33 h 71"/>
              <a:gd name="T20" fmla="*/ 18 w 33"/>
              <a:gd name="T21" fmla="*/ 28 h 71"/>
              <a:gd name="T22" fmla="*/ 15 w 33"/>
              <a:gd name="T23" fmla="*/ 26 h 71"/>
              <a:gd name="T24" fmla="*/ 12 w 33"/>
              <a:gd name="T25" fmla="*/ 23 h 71"/>
              <a:gd name="T26" fmla="*/ 7 w 33"/>
              <a:gd name="T27" fmla="*/ 20 h 71"/>
              <a:gd name="T28" fmla="*/ 5 w 33"/>
              <a:gd name="T29" fmla="*/ 17 h 71"/>
              <a:gd name="T30" fmla="*/ 4 w 33"/>
              <a:gd name="T31" fmla="*/ 14 h 71"/>
              <a:gd name="T32" fmla="*/ 1 w 33"/>
              <a:gd name="T33" fmla="*/ 10 h 71"/>
              <a:gd name="T34" fmla="*/ 0 w 33"/>
              <a:gd name="T35" fmla="*/ 5 h 71"/>
              <a:gd name="T36" fmla="*/ 2 w 33"/>
              <a:gd name="T37" fmla="*/ 0 h 71"/>
              <a:gd name="T38" fmla="*/ 5 w 33"/>
              <a:gd name="T39" fmla="*/ 3 h 71"/>
              <a:gd name="T40" fmla="*/ 9 w 33"/>
              <a:gd name="T41" fmla="*/ 5 h 71"/>
              <a:gd name="T42" fmla="*/ 12 w 33"/>
              <a:gd name="T43" fmla="*/ 8 h 71"/>
              <a:gd name="T44" fmla="*/ 16 w 33"/>
              <a:gd name="T45" fmla="*/ 11 h 71"/>
              <a:gd name="T46" fmla="*/ 19 w 33"/>
              <a:gd name="T47" fmla="*/ 15 h 71"/>
              <a:gd name="T48" fmla="*/ 23 w 33"/>
              <a:gd name="T49" fmla="*/ 18 h 71"/>
              <a:gd name="T50" fmla="*/ 27 w 33"/>
              <a:gd name="T51" fmla="*/ 22 h 71"/>
              <a:gd name="T52" fmla="*/ 29 w 33"/>
              <a:gd name="T53" fmla="*/ 27 h 71"/>
              <a:gd name="T54" fmla="*/ 32 w 33"/>
              <a:gd name="T55" fmla="*/ 32 h 71"/>
              <a:gd name="T56" fmla="*/ 33 w 33"/>
              <a:gd name="T57" fmla="*/ 36 h 71"/>
              <a:gd name="T58" fmla="*/ 33 w 33"/>
              <a:gd name="T59" fmla="*/ 41 h 71"/>
              <a:gd name="T60" fmla="*/ 32 w 33"/>
              <a:gd name="T61" fmla="*/ 46 h 71"/>
              <a:gd name="T62" fmla="*/ 30 w 33"/>
              <a:gd name="T63" fmla="*/ 50 h 71"/>
              <a:gd name="T64" fmla="*/ 28 w 33"/>
              <a:gd name="T65" fmla="*/ 53 h 71"/>
              <a:gd name="T66" fmla="*/ 25 w 33"/>
              <a:gd name="T67" fmla="*/ 56 h 71"/>
              <a:gd name="T68" fmla="*/ 20 w 33"/>
              <a:gd name="T69" fmla="*/ 59 h 71"/>
              <a:gd name="T70" fmla="*/ 18 w 33"/>
              <a:gd name="T71" fmla="*/ 62 h 71"/>
              <a:gd name="T72" fmla="*/ 16 w 33"/>
              <a:gd name="T73" fmla="*/ 64 h 71"/>
              <a:gd name="T74" fmla="*/ 12 w 33"/>
              <a:gd name="T75" fmla="*/ 68 h 71"/>
              <a:gd name="T76" fmla="*/ 4 w 33"/>
              <a:gd name="T77" fmla="*/ 71 h 71"/>
              <a:gd name="T78" fmla="*/ 4 w 33"/>
              <a:gd name="T79" fmla="*/ 71 h 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"/>
              <a:gd name="T121" fmla="*/ 0 h 71"/>
              <a:gd name="T122" fmla="*/ 33 w 33"/>
              <a:gd name="T123" fmla="*/ 71 h 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" h="71">
                <a:moveTo>
                  <a:pt x="4" y="71"/>
                </a:moveTo>
                <a:lnTo>
                  <a:pt x="9" y="67"/>
                </a:lnTo>
                <a:lnTo>
                  <a:pt x="12" y="63"/>
                </a:lnTo>
                <a:lnTo>
                  <a:pt x="16" y="59"/>
                </a:lnTo>
                <a:lnTo>
                  <a:pt x="18" y="56"/>
                </a:lnTo>
                <a:lnTo>
                  <a:pt x="21" y="50"/>
                </a:lnTo>
                <a:lnTo>
                  <a:pt x="22" y="44"/>
                </a:lnTo>
                <a:lnTo>
                  <a:pt x="22" y="40"/>
                </a:lnTo>
                <a:lnTo>
                  <a:pt x="22" y="36"/>
                </a:lnTo>
                <a:lnTo>
                  <a:pt x="20" y="33"/>
                </a:lnTo>
                <a:lnTo>
                  <a:pt x="18" y="28"/>
                </a:lnTo>
                <a:lnTo>
                  <a:pt x="15" y="26"/>
                </a:lnTo>
                <a:lnTo>
                  <a:pt x="12" y="23"/>
                </a:lnTo>
                <a:lnTo>
                  <a:pt x="7" y="20"/>
                </a:lnTo>
                <a:lnTo>
                  <a:pt x="5" y="17"/>
                </a:lnTo>
                <a:lnTo>
                  <a:pt x="4" y="14"/>
                </a:lnTo>
                <a:lnTo>
                  <a:pt x="1" y="10"/>
                </a:lnTo>
                <a:lnTo>
                  <a:pt x="0" y="5"/>
                </a:lnTo>
                <a:lnTo>
                  <a:pt x="2" y="0"/>
                </a:lnTo>
                <a:lnTo>
                  <a:pt x="5" y="3"/>
                </a:lnTo>
                <a:lnTo>
                  <a:pt x="9" y="5"/>
                </a:lnTo>
                <a:lnTo>
                  <a:pt x="12" y="8"/>
                </a:lnTo>
                <a:lnTo>
                  <a:pt x="16" y="11"/>
                </a:lnTo>
                <a:lnTo>
                  <a:pt x="19" y="15"/>
                </a:lnTo>
                <a:lnTo>
                  <a:pt x="23" y="18"/>
                </a:lnTo>
                <a:lnTo>
                  <a:pt x="27" y="22"/>
                </a:lnTo>
                <a:lnTo>
                  <a:pt x="29" y="27"/>
                </a:lnTo>
                <a:lnTo>
                  <a:pt x="32" y="32"/>
                </a:lnTo>
                <a:lnTo>
                  <a:pt x="33" y="36"/>
                </a:lnTo>
                <a:lnTo>
                  <a:pt x="33" y="41"/>
                </a:lnTo>
                <a:lnTo>
                  <a:pt x="32" y="46"/>
                </a:lnTo>
                <a:lnTo>
                  <a:pt x="30" y="50"/>
                </a:lnTo>
                <a:lnTo>
                  <a:pt x="28" y="53"/>
                </a:lnTo>
                <a:lnTo>
                  <a:pt x="25" y="56"/>
                </a:lnTo>
                <a:lnTo>
                  <a:pt x="20" y="59"/>
                </a:lnTo>
                <a:lnTo>
                  <a:pt x="18" y="62"/>
                </a:lnTo>
                <a:lnTo>
                  <a:pt x="16" y="64"/>
                </a:lnTo>
                <a:lnTo>
                  <a:pt x="12" y="68"/>
                </a:lnTo>
                <a:lnTo>
                  <a:pt x="4" y="71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6" name="Freeform 35"/>
          <p:cNvSpPr>
            <a:spLocks noChangeArrowheads="1"/>
          </p:cNvSpPr>
          <p:nvPr/>
        </p:nvSpPr>
        <p:spPr bwMode="auto">
          <a:xfrm>
            <a:off x="6607175" y="1012825"/>
            <a:ext cx="885825" cy="153988"/>
          </a:xfrm>
          <a:custGeom>
            <a:avLst/>
            <a:gdLst>
              <a:gd name="T0" fmla="*/ 5 w 558"/>
              <a:gd name="T1" fmla="*/ 84 h 97"/>
              <a:gd name="T2" fmla="*/ 21 w 558"/>
              <a:gd name="T3" fmla="*/ 88 h 97"/>
              <a:gd name="T4" fmla="*/ 43 w 558"/>
              <a:gd name="T5" fmla="*/ 91 h 97"/>
              <a:gd name="T6" fmla="*/ 69 w 558"/>
              <a:gd name="T7" fmla="*/ 92 h 97"/>
              <a:gd name="T8" fmla="*/ 96 w 558"/>
              <a:gd name="T9" fmla="*/ 92 h 97"/>
              <a:gd name="T10" fmla="*/ 125 w 558"/>
              <a:gd name="T11" fmla="*/ 91 h 97"/>
              <a:gd name="T12" fmla="*/ 148 w 558"/>
              <a:gd name="T13" fmla="*/ 84 h 97"/>
              <a:gd name="T14" fmla="*/ 170 w 558"/>
              <a:gd name="T15" fmla="*/ 74 h 97"/>
              <a:gd name="T16" fmla="*/ 182 w 558"/>
              <a:gd name="T17" fmla="*/ 70 h 97"/>
              <a:gd name="T18" fmla="*/ 194 w 558"/>
              <a:gd name="T19" fmla="*/ 75 h 97"/>
              <a:gd name="T20" fmla="*/ 219 w 558"/>
              <a:gd name="T21" fmla="*/ 81 h 97"/>
              <a:gd name="T22" fmla="*/ 251 w 558"/>
              <a:gd name="T23" fmla="*/ 81 h 97"/>
              <a:gd name="T24" fmla="*/ 284 w 558"/>
              <a:gd name="T25" fmla="*/ 78 h 97"/>
              <a:gd name="T26" fmla="*/ 321 w 558"/>
              <a:gd name="T27" fmla="*/ 70 h 97"/>
              <a:gd name="T28" fmla="*/ 359 w 558"/>
              <a:gd name="T29" fmla="*/ 60 h 97"/>
              <a:gd name="T30" fmla="*/ 398 w 558"/>
              <a:gd name="T31" fmla="*/ 46 h 97"/>
              <a:gd name="T32" fmla="*/ 437 w 558"/>
              <a:gd name="T33" fmla="*/ 32 h 97"/>
              <a:gd name="T34" fmla="*/ 477 w 558"/>
              <a:gd name="T35" fmla="*/ 15 h 97"/>
              <a:gd name="T36" fmla="*/ 492 w 558"/>
              <a:gd name="T37" fmla="*/ 9 h 97"/>
              <a:gd name="T38" fmla="*/ 505 w 558"/>
              <a:gd name="T39" fmla="*/ 0 h 97"/>
              <a:gd name="T40" fmla="*/ 498 w 558"/>
              <a:gd name="T41" fmla="*/ 10 h 97"/>
              <a:gd name="T42" fmla="*/ 489 w 558"/>
              <a:gd name="T43" fmla="*/ 15 h 97"/>
              <a:gd name="T44" fmla="*/ 474 w 558"/>
              <a:gd name="T45" fmla="*/ 24 h 97"/>
              <a:gd name="T46" fmla="*/ 489 w 558"/>
              <a:gd name="T47" fmla="*/ 22 h 97"/>
              <a:gd name="T48" fmla="*/ 506 w 558"/>
              <a:gd name="T49" fmla="*/ 19 h 97"/>
              <a:gd name="T50" fmla="*/ 527 w 558"/>
              <a:gd name="T51" fmla="*/ 14 h 97"/>
              <a:gd name="T52" fmla="*/ 558 w 558"/>
              <a:gd name="T53" fmla="*/ 5 h 97"/>
              <a:gd name="T54" fmla="*/ 542 w 558"/>
              <a:gd name="T55" fmla="*/ 13 h 97"/>
              <a:gd name="T56" fmla="*/ 528 w 558"/>
              <a:gd name="T57" fmla="*/ 20 h 97"/>
              <a:gd name="T58" fmla="*/ 514 w 558"/>
              <a:gd name="T59" fmla="*/ 25 h 97"/>
              <a:gd name="T60" fmla="*/ 502 w 558"/>
              <a:gd name="T61" fmla="*/ 27 h 97"/>
              <a:gd name="T62" fmla="*/ 485 w 558"/>
              <a:gd name="T63" fmla="*/ 28 h 97"/>
              <a:gd name="T64" fmla="*/ 469 w 558"/>
              <a:gd name="T65" fmla="*/ 32 h 97"/>
              <a:gd name="T66" fmla="*/ 449 w 558"/>
              <a:gd name="T67" fmla="*/ 36 h 97"/>
              <a:gd name="T68" fmla="*/ 429 w 558"/>
              <a:gd name="T69" fmla="*/ 42 h 97"/>
              <a:gd name="T70" fmla="*/ 411 w 558"/>
              <a:gd name="T71" fmla="*/ 47 h 97"/>
              <a:gd name="T72" fmla="*/ 391 w 558"/>
              <a:gd name="T73" fmla="*/ 55 h 97"/>
              <a:gd name="T74" fmla="*/ 373 w 558"/>
              <a:gd name="T75" fmla="*/ 62 h 97"/>
              <a:gd name="T76" fmla="*/ 355 w 558"/>
              <a:gd name="T77" fmla="*/ 70 h 97"/>
              <a:gd name="T78" fmla="*/ 339 w 558"/>
              <a:gd name="T79" fmla="*/ 77 h 97"/>
              <a:gd name="T80" fmla="*/ 327 w 558"/>
              <a:gd name="T81" fmla="*/ 81 h 97"/>
              <a:gd name="T82" fmla="*/ 309 w 558"/>
              <a:gd name="T83" fmla="*/ 84 h 97"/>
              <a:gd name="T84" fmla="*/ 286 w 558"/>
              <a:gd name="T85" fmla="*/ 89 h 97"/>
              <a:gd name="T86" fmla="*/ 261 w 558"/>
              <a:gd name="T87" fmla="*/ 92 h 97"/>
              <a:gd name="T88" fmla="*/ 235 w 558"/>
              <a:gd name="T89" fmla="*/ 94 h 97"/>
              <a:gd name="T90" fmla="*/ 210 w 558"/>
              <a:gd name="T91" fmla="*/ 94 h 97"/>
              <a:gd name="T92" fmla="*/ 190 w 558"/>
              <a:gd name="T93" fmla="*/ 92 h 97"/>
              <a:gd name="T94" fmla="*/ 176 w 558"/>
              <a:gd name="T95" fmla="*/ 87 h 97"/>
              <a:gd name="T96" fmla="*/ 161 w 558"/>
              <a:gd name="T97" fmla="*/ 84 h 97"/>
              <a:gd name="T98" fmla="*/ 145 w 558"/>
              <a:gd name="T99" fmla="*/ 91 h 97"/>
              <a:gd name="T100" fmla="*/ 127 w 558"/>
              <a:gd name="T101" fmla="*/ 94 h 97"/>
              <a:gd name="T102" fmla="*/ 108 w 558"/>
              <a:gd name="T103" fmla="*/ 96 h 97"/>
              <a:gd name="T104" fmla="*/ 86 w 558"/>
              <a:gd name="T105" fmla="*/ 96 h 97"/>
              <a:gd name="T106" fmla="*/ 62 w 558"/>
              <a:gd name="T107" fmla="*/ 95 h 97"/>
              <a:gd name="T108" fmla="*/ 38 w 558"/>
              <a:gd name="T109" fmla="*/ 92 h 97"/>
              <a:gd name="T110" fmla="*/ 13 w 558"/>
              <a:gd name="T111" fmla="*/ 87 h 97"/>
              <a:gd name="T112" fmla="*/ 0 w 558"/>
              <a:gd name="T113" fmla="*/ 83 h 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58"/>
              <a:gd name="T172" fmla="*/ 0 h 97"/>
              <a:gd name="T173" fmla="*/ 558 w 558"/>
              <a:gd name="T174" fmla="*/ 97 h 9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58" h="97">
                <a:moveTo>
                  <a:pt x="0" y="83"/>
                </a:moveTo>
                <a:lnTo>
                  <a:pt x="5" y="84"/>
                </a:lnTo>
                <a:lnTo>
                  <a:pt x="12" y="85"/>
                </a:lnTo>
                <a:lnTo>
                  <a:pt x="21" y="88"/>
                </a:lnTo>
                <a:lnTo>
                  <a:pt x="31" y="89"/>
                </a:lnTo>
                <a:lnTo>
                  <a:pt x="43" y="91"/>
                </a:lnTo>
                <a:lnTo>
                  <a:pt x="55" y="91"/>
                </a:lnTo>
                <a:lnTo>
                  <a:pt x="69" y="92"/>
                </a:lnTo>
                <a:lnTo>
                  <a:pt x="83" y="93"/>
                </a:lnTo>
                <a:lnTo>
                  <a:pt x="96" y="92"/>
                </a:lnTo>
                <a:lnTo>
                  <a:pt x="110" y="92"/>
                </a:lnTo>
                <a:lnTo>
                  <a:pt x="125" y="91"/>
                </a:lnTo>
                <a:lnTo>
                  <a:pt x="137" y="89"/>
                </a:lnTo>
                <a:lnTo>
                  <a:pt x="148" y="84"/>
                </a:lnTo>
                <a:lnTo>
                  <a:pt x="161" y="80"/>
                </a:lnTo>
                <a:lnTo>
                  <a:pt x="170" y="74"/>
                </a:lnTo>
                <a:lnTo>
                  <a:pt x="179" y="67"/>
                </a:lnTo>
                <a:lnTo>
                  <a:pt x="182" y="70"/>
                </a:lnTo>
                <a:lnTo>
                  <a:pt x="187" y="72"/>
                </a:lnTo>
                <a:lnTo>
                  <a:pt x="194" y="75"/>
                </a:lnTo>
                <a:lnTo>
                  <a:pt x="206" y="79"/>
                </a:lnTo>
                <a:lnTo>
                  <a:pt x="219" y="81"/>
                </a:lnTo>
                <a:lnTo>
                  <a:pt x="235" y="82"/>
                </a:lnTo>
                <a:lnTo>
                  <a:pt x="251" y="81"/>
                </a:lnTo>
                <a:lnTo>
                  <a:pt x="266" y="80"/>
                </a:lnTo>
                <a:lnTo>
                  <a:pt x="284" y="78"/>
                </a:lnTo>
                <a:lnTo>
                  <a:pt x="302" y="75"/>
                </a:lnTo>
                <a:lnTo>
                  <a:pt x="321" y="70"/>
                </a:lnTo>
                <a:lnTo>
                  <a:pt x="339" y="66"/>
                </a:lnTo>
                <a:lnTo>
                  <a:pt x="359" y="60"/>
                </a:lnTo>
                <a:lnTo>
                  <a:pt x="378" y="54"/>
                </a:lnTo>
                <a:lnTo>
                  <a:pt x="398" y="46"/>
                </a:lnTo>
                <a:lnTo>
                  <a:pt x="418" y="40"/>
                </a:lnTo>
                <a:lnTo>
                  <a:pt x="437" y="32"/>
                </a:lnTo>
                <a:lnTo>
                  <a:pt x="457" y="24"/>
                </a:lnTo>
                <a:lnTo>
                  <a:pt x="477" y="15"/>
                </a:lnTo>
                <a:lnTo>
                  <a:pt x="485" y="12"/>
                </a:lnTo>
                <a:lnTo>
                  <a:pt x="492" y="9"/>
                </a:lnTo>
                <a:lnTo>
                  <a:pt x="498" y="5"/>
                </a:lnTo>
                <a:lnTo>
                  <a:pt x="505" y="0"/>
                </a:lnTo>
                <a:lnTo>
                  <a:pt x="503" y="5"/>
                </a:lnTo>
                <a:lnTo>
                  <a:pt x="498" y="10"/>
                </a:lnTo>
                <a:lnTo>
                  <a:pt x="493" y="13"/>
                </a:lnTo>
                <a:lnTo>
                  <a:pt x="489" y="15"/>
                </a:lnTo>
                <a:lnTo>
                  <a:pt x="479" y="20"/>
                </a:lnTo>
                <a:lnTo>
                  <a:pt x="474" y="24"/>
                </a:lnTo>
                <a:lnTo>
                  <a:pt x="481" y="23"/>
                </a:lnTo>
                <a:lnTo>
                  <a:pt x="489" y="22"/>
                </a:lnTo>
                <a:lnTo>
                  <a:pt x="495" y="20"/>
                </a:lnTo>
                <a:lnTo>
                  <a:pt x="506" y="19"/>
                </a:lnTo>
                <a:lnTo>
                  <a:pt x="515" y="17"/>
                </a:lnTo>
                <a:lnTo>
                  <a:pt x="527" y="14"/>
                </a:lnTo>
                <a:lnTo>
                  <a:pt x="541" y="10"/>
                </a:lnTo>
                <a:lnTo>
                  <a:pt x="558" y="5"/>
                </a:lnTo>
                <a:lnTo>
                  <a:pt x="550" y="9"/>
                </a:lnTo>
                <a:lnTo>
                  <a:pt x="542" y="13"/>
                </a:lnTo>
                <a:lnTo>
                  <a:pt x="534" y="17"/>
                </a:lnTo>
                <a:lnTo>
                  <a:pt x="528" y="20"/>
                </a:lnTo>
                <a:lnTo>
                  <a:pt x="519" y="23"/>
                </a:lnTo>
                <a:lnTo>
                  <a:pt x="514" y="25"/>
                </a:lnTo>
                <a:lnTo>
                  <a:pt x="508" y="26"/>
                </a:lnTo>
                <a:lnTo>
                  <a:pt x="502" y="27"/>
                </a:lnTo>
                <a:lnTo>
                  <a:pt x="493" y="28"/>
                </a:lnTo>
                <a:lnTo>
                  <a:pt x="485" y="28"/>
                </a:lnTo>
                <a:lnTo>
                  <a:pt x="479" y="30"/>
                </a:lnTo>
                <a:lnTo>
                  <a:pt x="469" y="32"/>
                </a:lnTo>
                <a:lnTo>
                  <a:pt x="459" y="34"/>
                </a:lnTo>
                <a:lnTo>
                  <a:pt x="449" y="36"/>
                </a:lnTo>
                <a:lnTo>
                  <a:pt x="439" y="39"/>
                </a:lnTo>
                <a:lnTo>
                  <a:pt x="429" y="42"/>
                </a:lnTo>
                <a:lnTo>
                  <a:pt x="420" y="45"/>
                </a:lnTo>
                <a:lnTo>
                  <a:pt x="411" y="47"/>
                </a:lnTo>
                <a:lnTo>
                  <a:pt x="401" y="51"/>
                </a:lnTo>
                <a:lnTo>
                  <a:pt x="391" y="55"/>
                </a:lnTo>
                <a:lnTo>
                  <a:pt x="382" y="59"/>
                </a:lnTo>
                <a:lnTo>
                  <a:pt x="373" y="62"/>
                </a:lnTo>
                <a:lnTo>
                  <a:pt x="364" y="66"/>
                </a:lnTo>
                <a:lnTo>
                  <a:pt x="355" y="70"/>
                </a:lnTo>
                <a:lnTo>
                  <a:pt x="348" y="73"/>
                </a:lnTo>
                <a:lnTo>
                  <a:pt x="339" y="77"/>
                </a:lnTo>
                <a:lnTo>
                  <a:pt x="335" y="79"/>
                </a:lnTo>
                <a:lnTo>
                  <a:pt x="327" y="81"/>
                </a:lnTo>
                <a:lnTo>
                  <a:pt x="318" y="82"/>
                </a:lnTo>
                <a:lnTo>
                  <a:pt x="309" y="84"/>
                </a:lnTo>
                <a:lnTo>
                  <a:pt x="299" y="87"/>
                </a:lnTo>
                <a:lnTo>
                  <a:pt x="286" y="89"/>
                </a:lnTo>
                <a:lnTo>
                  <a:pt x="273" y="91"/>
                </a:lnTo>
                <a:lnTo>
                  <a:pt x="261" y="92"/>
                </a:lnTo>
                <a:lnTo>
                  <a:pt x="247" y="92"/>
                </a:lnTo>
                <a:lnTo>
                  <a:pt x="235" y="94"/>
                </a:lnTo>
                <a:lnTo>
                  <a:pt x="221" y="94"/>
                </a:lnTo>
                <a:lnTo>
                  <a:pt x="210" y="94"/>
                </a:lnTo>
                <a:lnTo>
                  <a:pt x="199" y="93"/>
                </a:lnTo>
                <a:lnTo>
                  <a:pt x="190" y="92"/>
                </a:lnTo>
                <a:lnTo>
                  <a:pt x="182" y="90"/>
                </a:lnTo>
                <a:lnTo>
                  <a:pt x="176" y="87"/>
                </a:lnTo>
                <a:lnTo>
                  <a:pt x="171" y="84"/>
                </a:lnTo>
                <a:lnTo>
                  <a:pt x="161" y="84"/>
                </a:lnTo>
                <a:lnTo>
                  <a:pt x="153" y="89"/>
                </a:lnTo>
                <a:lnTo>
                  <a:pt x="145" y="91"/>
                </a:lnTo>
                <a:lnTo>
                  <a:pt x="137" y="93"/>
                </a:lnTo>
                <a:lnTo>
                  <a:pt x="127" y="94"/>
                </a:lnTo>
                <a:lnTo>
                  <a:pt x="118" y="96"/>
                </a:lnTo>
                <a:lnTo>
                  <a:pt x="108" y="96"/>
                </a:lnTo>
                <a:lnTo>
                  <a:pt x="97" y="97"/>
                </a:lnTo>
                <a:lnTo>
                  <a:pt x="86" y="96"/>
                </a:lnTo>
                <a:lnTo>
                  <a:pt x="74" y="96"/>
                </a:lnTo>
                <a:lnTo>
                  <a:pt x="62" y="95"/>
                </a:lnTo>
                <a:lnTo>
                  <a:pt x="50" y="94"/>
                </a:lnTo>
                <a:lnTo>
                  <a:pt x="38" y="92"/>
                </a:lnTo>
                <a:lnTo>
                  <a:pt x="25" y="90"/>
                </a:lnTo>
                <a:lnTo>
                  <a:pt x="13" y="87"/>
                </a:lnTo>
                <a:lnTo>
                  <a:pt x="0" y="83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7" name="Freeform 36"/>
          <p:cNvSpPr>
            <a:spLocks noChangeArrowheads="1"/>
          </p:cNvSpPr>
          <p:nvPr/>
        </p:nvSpPr>
        <p:spPr bwMode="auto">
          <a:xfrm>
            <a:off x="7348538" y="1123950"/>
            <a:ext cx="236537" cy="49213"/>
          </a:xfrm>
          <a:custGeom>
            <a:avLst/>
            <a:gdLst>
              <a:gd name="T0" fmla="*/ 0 w 149"/>
              <a:gd name="T1" fmla="*/ 30 h 31"/>
              <a:gd name="T2" fmla="*/ 22 w 149"/>
              <a:gd name="T3" fmla="*/ 31 h 31"/>
              <a:gd name="T4" fmla="*/ 43 w 149"/>
              <a:gd name="T5" fmla="*/ 31 h 31"/>
              <a:gd name="T6" fmla="*/ 62 w 149"/>
              <a:gd name="T7" fmla="*/ 28 h 31"/>
              <a:gd name="T8" fmla="*/ 80 w 149"/>
              <a:gd name="T9" fmla="*/ 25 h 31"/>
              <a:gd name="T10" fmla="*/ 96 w 149"/>
              <a:gd name="T11" fmla="*/ 20 h 31"/>
              <a:gd name="T12" fmla="*/ 113 w 149"/>
              <a:gd name="T13" fmla="*/ 13 h 31"/>
              <a:gd name="T14" fmla="*/ 131 w 149"/>
              <a:gd name="T15" fmla="*/ 7 h 31"/>
              <a:gd name="T16" fmla="*/ 149 w 149"/>
              <a:gd name="T17" fmla="*/ 0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"/>
              <a:gd name="T28" fmla="*/ 0 h 31"/>
              <a:gd name="T29" fmla="*/ 149 w 149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" h="31">
                <a:moveTo>
                  <a:pt x="0" y="30"/>
                </a:moveTo>
                <a:lnTo>
                  <a:pt x="22" y="31"/>
                </a:lnTo>
                <a:lnTo>
                  <a:pt x="43" y="31"/>
                </a:lnTo>
                <a:lnTo>
                  <a:pt x="62" y="28"/>
                </a:lnTo>
                <a:lnTo>
                  <a:pt x="80" y="25"/>
                </a:lnTo>
                <a:lnTo>
                  <a:pt x="96" y="20"/>
                </a:lnTo>
                <a:lnTo>
                  <a:pt x="113" y="13"/>
                </a:lnTo>
                <a:lnTo>
                  <a:pt x="131" y="7"/>
                </a:lnTo>
                <a:lnTo>
                  <a:pt x="149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8" name="Freeform 37"/>
          <p:cNvSpPr>
            <a:spLocks noChangeArrowheads="1"/>
          </p:cNvSpPr>
          <p:nvPr/>
        </p:nvSpPr>
        <p:spPr bwMode="auto">
          <a:xfrm>
            <a:off x="7791450" y="1050925"/>
            <a:ext cx="212725" cy="71438"/>
          </a:xfrm>
          <a:custGeom>
            <a:avLst/>
            <a:gdLst>
              <a:gd name="T0" fmla="*/ 13 w 134"/>
              <a:gd name="T1" fmla="*/ 42 h 45"/>
              <a:gd name="T2" fmla="*/ 33 w 134"/>
              <a:gd name="T3" fmla="*/ 42 h 45"/>
              <a:gd name="T4" fmla="*/ 52 w 134"/>
              <a:gd name="T5" fmla="*/ 40 h 45"/>
              <a:gd name="T6" fmla="*/ 69 w 134"/>
              <a:gd name="T7" fmla="*/ 37 h 45"/>
              <a:gd name="T8" fmla="*/ 84 w 134"/>
              <a:gd name="T9" fmla="*/ 33 h 45"/>
              <a:gd name="T10" fmla="*/ 95 w 134"/>
              <a:gd name="T11" fmla="*/ 30 h 45"/>
              <a:gd name="T12" fmla="*/ 103 w 134"/>
              <a:gd name="T13" fmla="*/ 25 h 45"/>
              <a:gd name="T14" fmla="*/ 108 w 134"/>
              <a:gd name="T15" fmla="*/ 22 h 45"/>
              <a:gd name="T16" fmla="*/ 100 w 134"/>
              <a:gd name="T17" fmla="*/ 20 h 45"/>
              <a:gd name="T18" fmla="*/ 88 w 134"/>
              <a:gd name="T19" fmla="*/ 19 h 45"/>
              <a:gd name="T20" fmla="*/ 78 w 134"/>
              <a:gd name="T21" fmla="*/ 17 h 45"/>
              <a:gd name="T22" fmla="*/ 70 w 134"/>
              <a:gd name="T23" fmla="*/ 15 h 45"/>
              <a:gd name="T24" fmla="*/ 62 w 134"/>
              <a:gd name="T25" fmla="*/ 12 h 45"/>
              <a:gd name="T26" fmla="*/ 58 w 134"/>
              <a:gd name="T27" fmla="*/ 7 h 45"/>
              <a:gd name="T28" fmla="*/ 54 w 134"/>
              <a:gd name="T29" fmla="*/ 3 h 45"/>
              <a:gd name="T30" fmla="*/ 57 w 134"/>
              <a:gd name="T31" fmla="*/ 4 h 45"/>
              <a:gd name="T32" fmla="*/ 65 w 134"/>
              <a:gd name="T33" fmla="*/ 10 h 45"/>
              <a:gd name="T34" fmla="*/ 75 w 134"/>
              <a:gd name="T35" fmla="*/ 14 h 45"/>
              <a:gd name="T36" fmla="*/ 85 w 134"/>
              <a:gd name="T37" fmla="*/ 16 h 45"/>
              <a:gd name="T38" fmla="*/ 96 w 134"/>
              <a:gd name="T39" fmla="*/ 17 h 45"/>
              <a:gd name="T40" fmla="*/ 106 w 134"/>
              <a:gd name="T41" fmla="*/ 17 h 45"/>
              <a:gd name="T42" fmla="*/ 117 w 134"/>
              <a:gd name="T43" fmla="*/ 16 h 45"/>
              <a:gd name="T44" fmla="*/ 128 w 134"/>
              <a:gd name="T45" fmla="*/ 15 h 45"/>
              <a:gd name="T46" fmla="*/ 132 w 134"/>
              <a:gd name="T47" fmla="*/ 17 h 45"/>
              <a:gd name="T48" fmla="*/ 123 w 134"/>
              <a:gd name="T49" fmla="*/ 24 h 45"/>
              <a:gd name="T50" fmla="*/ 112 w 134"/>
              <a:gd name="T51" fmla="*/ 31 h 45"/>
              <a:gd name="T52" fmla="*/ 95 w 134"/>
              <a:gd name="T53" fmla="*/ 36 h 45"/>
              <a:gd name="T54" fmla="*/ 76 w 134"/>
              <a:gd name="T55" fmla="*/ 41 h 45"/>
              <a:gd name="T56" fmla="*/ 55 w 134"/>
              <a:gd name="T57" fmla="*/ 43 h 45"/>
              <a:gd name="T58" fmla="*/ 34 w 134"/>
              <a:gd name="T59" fmla="*/ 45 h 45"/>
              <a:gd name="T60" fmla="*/ 12 w 134"/>
              <a:gd name="T61" fmla="*/ 44 h 45"/>
              <a:gd name="T62" fmla="*/ 0 w 134"/>
              <a:gd name="T63" fmla="*/ 42 h 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4"/>
              <a:gd name="T97" fmla="*/ 0 h 45"/>
              <a:gd name="T98" fmla="*/ 134 w 134"/>
              <a:gd name="T99" fmla="*/ 45 h 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4" h="45">
                <a:moveTo>
                  <a:pt x="0" y="42"/>
                </a:moveTo>
                <a:lnTo>
                  <a:pt x="13" y="42"/>
                </a:lnTo>
                <a:lnTo>
                  <a:pt x="23" y="42"/>
                </a:lnTo>
                <a:lnTo>
                  <a:pt x="33" y="42"/>
                </a:lnTo>
                <a:lnTo>
                  <a:pt x="42" y="41"/>
                </a:lnTo>
                <a:lnTo>
                  <a:pt x="52" y="40"/>
                </a:lnTo>
                <a:lnTo>
                  <a:pt x="60" y="38"/>
                </a:lnTo>
                <a:lnTo>
                  <a:pt x="69" y="37"/>
                </a:lnTo>
                <a:lnTo>
                  <a:pt x="77" y="35"/>
                </a:lnTo>
                <a:lnTo>
                  <a:pt x="84" y="33"/>
                </a:lnTo>
                <a:lnTo>
                  <a:pt x="90" y="31"/>
                </a:lnTo>
                <a:lnTo>
                  <a:pt x="95" y="30"/>
                </a:lnTo>
                <a:lnTo>
                  <a:pt x="100" y="27"/>
                </a:lnTo>
                <a:lnTo>
                  <a:pt x="103" y="25"/>
                </a:lnTo>
                <a:lnTo>
                  <a:pt x="106" y="23"/>
                </a:lnTo>
                <a:lnTo>
                  <a:pt x="108" y="22"/>
                </a:lnTo>
                <a:lnTo>
                  <a:pt x="110" y="20"/>
                </a:lnTo>
                <a:lnTo>
                  <a:pt x="100" y="20"/>
                </a:lnTo>
                <a:lnTo>
                  <a:pt x="95" y="19"/>
                </a:lnTo>
                <a:lnTo>
                  <a:pt x="88" y="19"/>
                </a:lnTo>
                <a:lnTo>
                  <a:pt x="82" y="18"/>
                </a:lnTo>
                <a:lnTo>
                  <a:pt x="78" y="17"/>
                </a:lnTo>
                <a:lnTo>
                  <a:pt x="74" y="17"/>
                </a:lnTo>
                <a:lnTo>
                  <a:pt x="70" y="15"/>
                </a:lnTo>
                <a:lnTo>
                  <a:pt x="66" y="14"/>
                </a:lnTo>
                <a:lnTo>
                  <a:pt x="62" y="12"/>
                </a:lnTo>
                <a:lnTo>
                  <a:pt x="59" y="9"/>
                </a:lnTo>
                <a:lnTo>
                  <a:pt x="58" y="7"/>
                </a:lnTo>
                <a:lnTo>
                  <a:pt x="56" y="4"/>
                </a:lnTo>
                <a:lnTo>
                  <a:pt x="54" y="3"/>
                </a:lnTo>
                <a:lnTo>
                  <a:pt x="52" y="0"/>
                </a:lnTo>
                <a:lnTo>
                  <a:pt x="57" y="4"/>
                </a:lnTo>
                <a:lnTo>
                  <a:pt x="60" y="8"/>
                </a:lnTo>
                <a:lnTo>
                  <a:pt x="65" y="10"/>
                </a:lnTo>
                <a:lnTo>
                  <a:pt x="70" y="12"/>
                </a:lnTo>
                <a:lnTo>
                  <a:pt x="75" y="14"/>
                </a:lnTo>
                <a:lnTo>
                  <a:pt x="79" y="15"/>
                </a:lnTo>
                <a:lnTo>
                  <a:pt x="85" y="16"/>
                </a:lnTo>
                <a:lnTo>
                  <a:pt x="91" y="16"/>
                </a:lnTo>
                <a:lnTo>
                  <a:pt x="96" y="17"/>
                </a:lnTo>
                <a:lnTo>
                  <a:pt x="100" y="17"/>
                </a:lnTo>
                <a:lnTo>
                  <a:pt x="106" y="17"/>
                </a:lnTo>
                <a:lnTo>
                  <a:pt x="112" y="16"/>
                </a:lnTo>
                <a:lnTo>
                  <a:pt x="117" y="16"/>
                </a:lnTo>
                <a:lnTo>
                  <a:pt x="123" y="15"/>
                </a:lnTo>
                <a:lnTo>
                  <a:pt x="128" y="15"/>
                </a:lnTo>
                <a:lnTo>
                  <a:pt x="134" y="14"/>
                </a:lnTo>
                <a:lnTo>
                  <a:pt x="132" y="17"/>
                </a:lnTo>
                <a:lnTo>
                  <a:pt x="128" y="21"/>
                </a:lnTo>
                <a:lnTo>
                  <a:pt x="123" y="24"/>
                </a:lnTo>
                <a:lnTo>
                  <a:pt x="119" y="27"/>
                </a:lnTo>
                <a:lnTo>
                  <a:pt x="112" y="31"/>
                </a:lnTo>
                <a:lnTo>
                  <a:pt x="103" y="33"/>
                </a:lnTo>
                <a:lnTo>
                  <a:pt x="95" y="36"/>
                </a:lnTo>
                <a:lnTo>
                  <a:pt x="86" y="38"/>
                </a:lnTo>
                <a:lnTo>
                  <a:pt x="76" y="41"/>
                </a:lnTo>
                <a:lnTo>
                  <a:pt x="66" y="42"/>
                </a:lnTo>
                <a:lnTo>
                  <a:pt x="55" y="43"/>
                </a:lnTo>
                <a:lnTo>
                  <a:pt x="45" y="44"/>
                </a:lnTo>
                <a:lnTo>
                  <a:pt x="34" y="45"/>
                </a:lnTo>
                <a:lnTo>
                  <a:pt x="24" y="45"/>
                </a:lnTo>
                <a:lnTo>
                  <a:pt x="12" y="44"/>
                </a:lnTo>
                <a:lnTo>
                  <a:pt x="0" y="42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29" name="Freeform 38"/>
          <p:cNvSpPr>
            <a:spLocks noChangeArrowheads="1"/>
          </p:cNvSpPr>
          <p:nvPr/>
        </p:nvSpPr>
        <p:spPr bwMode="auto">
          <a:xfrm>
            <a:off x="6919913" y="942975"/>
            <a:ext cx="22225" cy="101600"/>
          </a:xfrm>
          <a:custGeom>
            <a:avLst/>
            <a:gdLst>
              <a:gd name="T0" fmla="*/ 3 w 14"/>
              <a:gd name="T1" fmla="*/ 64 h 64"/>
              <a:gd name="T2" fmla="*/ 9 w 14"/>
              <a:gd name="T3" fmla="*/ 56 h 64"/>
              <a:gd name="T4" fmla="*/ 12 w 14"/>
              <a:gd name="T5" fmla="*/ 51 h 64"/>
              <a:gd name="T6" fmla="*/ 13 w 14"/>
              <a:gd name="T7" fmla="*/ 45 h 64"/>
              <a:gd name="T8" fmla="*/ 13 w 14"/>
              <a:gd name="T9" fmla="*/ 42 h 64"/>
              <a:gd name="T10" fmla="*/ 12 w 14"/>
              <a:gd name="T11" fmla="*/ 38 h 64"/>
              <a:gd name="T12" fmla="*/ 10 w 14"/>
              <a:gd name="T13" fmla="*/ 35 h 64"/>
              <a:gd name="T14" fmla="*/ 8 w 14"/>
              <a:gd name="T15" fmla="*/ 33 h 64"/>
              <a:gd name="T16" fmla="*/ 5 w 14"/>
              <a:gd name="T17" fmla="*/ 29 h 64"/>
              <a:gd name="T18" fmla="*/ 3 w 14"/>
              <a:gd name="T19" fmla="*/ 27 h 64"/>
              <a:gd name="T20" fmla="*/ 2 w 14"/>
              <a:gd name="T21" fmla="*/ 25 h 64"/>
              <a:gd name="T22" fmla="*/ 1 w 14"/>
              <a:gd name="T23" fmla="*/ 22 h 64"/>
              <a:gd name="T24" fmla="*/ 0 w 14"/>
              <a:gd name="T25" fmla="*/ 19 h 64"/>
              <a:gd name="T26" fmla="*/ 1 w 14"/>
              <a:gd name="T27" fmla="*/ 16 h 64"/>
              <a:gd name="T28" fmla="*/ 3 w 14"/>
              <a:gd name="T29" fmla="*/ 12 h 64"/>
              <a:gd name="T30" fmla="*/ 7 w 14"/>
              <a:gd name="T31" fmla="*/ 7 h 64"/>
              <a:gd name="T32" fmla="*/ 14 w 14"/>
              <a:gd name="T33" fmla="*/ 0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64"/>
              <a:gd name="T53" fmla="*/ 14 w 14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64">
                <a:moveTo>
                  <a:pt x="3" y="64"/>
                </a:moveTo>
                <a:lnTo>
                  <a:pt x="9" y="56"/>
                </a:lnTo>
                <a:lnTo>
                  <a:pt x="12" y="51"/>
                </a:lnTo>
                <a:lnTo>
                  <a:pt x="13" y="45"/>
                </a:lnTo>
                <a:lnTo>
                  <a:pt x="13" y="42"/>
                </a:lnTo>
                <a:lnTo>
                  <a:pt x="12" y="38"/>
                </a:lnTo>
                <a:lnTo>
                  <a:pt x="10" y="35"/>
                </a:lnTo>
                <a:lnTo>
                  <a:pt x="8" y="33"/>
                </a:lnTo>
                <a:lnTo>
                  <a:pt x="5" y="29"/>
                </a:lnTo>
                <a:lnTo>
                  <a:pt x="3" y="27"/>
                </a:lnTo>
                <a:lnTo>
                  <a:pt x="2" y="25"/>
                </a:lnTo>
                <a:lnTo>
                  <a:pt x="1" y="22"/>
                </a:lnTo>
                <a:lnTo>
                  <a:pt x="0" y="19"/>
                </a:lnTo>
                <a:lnTo>
                  <a:pt x="1" y="16"/>
                </a:lnTo>
                <a:lnTo>
                  <a:pt x="3" y="12"/>
                </a:lnTo>
                <a:lnTo>
                  <a:pt x="7" y="7"/>
                </a:lnTo>
                <a:lnTo>
                  <a:pt x="14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0" name="Freeform 39"/>
          <p:cNvSpPr>
            <a:spLocks noChangeArrowheads="1"/>
          </p:cNvSpPr>
          <p:nvPr/>
        </p:nvSpPr>
        <p:spPr bwMode="auto">
          <a:xfrm>
            <a:off x="7227888" y="973138"/>
            <a:ext cx="20637" cy="46037"/>
          </a:xfrm>
          <a:custGeom>
            <a:avLst/>
            <a:gdLst>
              <a:gd name="T0" fmla="*/ 2 w 13"/>
              <a:gd name="T1" fmla="*/ 0 h 29"/>
              <a:gd name="T2" fmla="*/ 1 w 13"/>
              <a:gd name="T3" fmla="*/ 3 h 29"/>
              <a:gd name="T4" fmla="*/ 0 w 13"/>
              <a:gd name="T5" fmla="*/ 7 h 29"/>
              <a:gd name="T6" fmla="*/ 1 w 13"/>
              <a:gd name="T7" fmla="*/ 10 h 29"/>
              <a:gd name="T8" fmla="*/ 1 w 13"/>
              <a:gd name="T9" fmla="*/ 15 h 29"/>
              <a:gd name="T10" fmla="*/ 3 w 13"/>
              <a:gd name="T11" fmla="*/ 18 h 29"/>
              <a:gd name="T12" fmla="*/ 4 w 13"/>
              <a:gd name="T13" fmla="*/ 23 h 29"/>
              <a:gd name="T14" fmla="*/ 8 w 13"/>
              <a:gd name="T15" fmla="*/ 26 h 29"/>
              <a:gd name="T16" fmla="*/ 13 w 13"/>
              <a:gd name="T17" fmla="*/ 29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9"/>
              <a:gd name="T29" fmla="*/ 13 w 13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9">
                <a:moveTo>
                  <a:pt x="2" y="0"/>
                </a:moveTo>
                <a:lnTo>
                  <a:pt x="1" y="3"/>
                </a:lnTo>
                <a:lnTo>
                  <a:pt x="0" y="7"/>
                </a:lnTo>
                <a:lnTo>
                  <a:pt x="1" y="10"/>
                </a:lnTo>
                <a:lnTo>
                  <a:pt x="1" y="15"/>
                </a:lnTo>
                <a:lnTo>
                  <a:pt x="3" y="18"/>
                </a:lnTo>
                <a:lnTo>
                  <a:pt x="4" y="23"/>
                </a:lnTo>
                <a:lnTo>
                  <a:pt x="8" y="26"/>
                </a:lnTo>
                <a:lnTo>
                  <a:pt x="13" y="29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1" name="Freeform 40"/>
          <p:cNvSpPr>
            <a:spLocks noChangeArrowheads="1"/>
          </p:cNvSpPr>
          <p:nvPr/>
        </p:nvSpPr>
        <p:spPr bwMode="auto">
          <a:xfrm>
            <a:off x="6696075" y="855663"/>
            <a:ext cx="239713" cy="34925"/>
          </a:xfrm>
          <a:custGeom>
            <a:avLst/>
            <a:gdLst>
              <a:gd name="T0" fmla="*/ 6 w 151"/>
              <a:gd name="T1" fmla="*/ 8 h 22"/>
              <a:gd name="T2" fmla="*/ 18 w 151"/>
              <a:gd name="T3" fmla="*/ 7 h 22"/>
              <a:gd name="T4" fmla="*/ 30 w 151"/>
              <a:gd name="T5" fmla="*/ 8 h 22"/>
              <a:gd name="T6" fmla="*/ 41 w 151"/>
              <a:gd name="T7" fmla="*/ 9 h 22"/>
              <a:gd name="T8" fmla="*/ 52 w 151"/>
              <a:gd name="T9" fmla="*/ 11 h 22"/>
              <a:gd name="T10" fmla="*/ 61 w 151"/>
              <a:gd name="T11" fmla="*/ 13 h 22"/>
              <a:gd name="T12" fmla="*/ 70 w 151"/>
              <a:gd name="T13" fmla="*/ 18 h 22"/>
              <a:gd name="T14" fmla="*/ 80 w 151"/>
              <a:gd name="T15" fmla="*/ 22 h 22"/>
              <a:gd name="T16" fmla="*/ 76 w 151"/>
              <a:gd name="T17" fmla="*/ 18 h 22"/>
              <a:gd name="T18" fmla="*/ 80 w 151"/>
              <a:gd name="T19" fmla="*/ 13 h 22"/>
              <a:gd name="T20" fmla="*/ 86 w 151"/>
              <a:gd name="T21" fmla="*/ 9 h 22"/>
              <a:gd name="T22" fmla="*/ 94 w 151"/>
              <a:gd name="T23" fmla="*/ 6 h 22"/>
              <a:gd name="T24" fmla="*/ 106 w 151"/>
              <a:gd name="T25" fmla="*/ 4 h 22"/>
              <a:gd name="T26" fmla="*/ 117 w 151"/>
              <a:gd name="T27" fmla="*/ 3 h 22"/>
              <a:gd name="T28" fmla="*/ 129 w 151"/>
              <a:gd name="T29" fmla="*/ 2 h 22"/>
              <a:gd name="T30" fmla="*/ 141 w 151"/>
              <a:gd name="T31" fmla="*/ 3 h 22"/>
              <a:gd name="T32" fmla="*/ 151 w 151"/>
              <a:gd name="T33" fmla="*/ 3 h 22"/>
              <a:gd name="T34" fmla="*/ 141 w 151"/>
              <a:gd name="T35" fmla="*/ 1 h 22"/>
              <a:gd name="T36" fmla="*/ 130 w 151"/>
              <a:gd name="T37" fmla="*/ 0 h 22"/>
              <a:gd name="T38" fmla="*/ 120 w 151"/>
              <a:gd name="T39" fmla="*/ 0 h 22"/>
              <a:gd name="T40" fmla="*/ 108 w 151"/>
              <a:gd name="T41" fmla="*/ 1 h 22"/>
              <a:gd name="T42" fmla="*/ 98 w 151"/>
              <a:gd name="T43" fmla="*/ 3 h 22"/>
              <a:gd name="T44" fmla="*/ 88 w 151"/>
              <a:gd name="T45" fmla="*/ 5 h 22"/>
              <a:gd name="T46" fmla="*/ 79 w 151"/>
              <a:gd name="T47" fmla="*/ 8 h 22"/>
              <a:gd name="T48" fmla="*/ 71 w 151"/>
              <a:gd name="T49" fmla="*/ 11 h 22"/>
              <a:gd name="T50" fmla="*/ 62 w 151"/>
              <a:gd name="T51" fmla="*/ 10 h 22"/>
              <a:gd name="T52" fmla="*/ 53 w 151"/>
              <a:gd name="T53" fmla="*/ 9 h 22"/>
              <a:gd name="T54" fmla="*/ 45 w 151"/>
              <a:gd name="T55" fmla="*/ 8 h 22"/>
              <a:gd name="T56" fmla="*/ 36 w 151"/>
              <a:gd name="T57" fmla="*/ 7 h 22"/>
              <a:gd name="T58" fmla="*/ 27 w 151"/>
              <a:gd name="T59" fmla="*/ 6 h 22"/>
              <a:gd name="T60" fmla="*/ 18 w 151"/>
              <a:gd name="T61" fmla="*/ 5 h 22"/>
              <a:gd name="T62" fmla="*/ 8 w 151"/>
              <a:gd name="T63" fmla="*/ 6 h 22"/>
              <a:gd name="T64" fmla="*/ 0 w 151"/>
              <a:gd name="T65" fmla="*/ 8 h 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1"/>
              <a:gd name="T100" fmla="*/ 0 h 22"/>
              <a:gd name="T101" fmla="*/ 151 w 151"/>
              <a:gd name="T102" fmla="*/ 22 h 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22">
                <a:moveTo>
                  <a:pt x="0" y="8"/>
                </a:moveTo>
                <a:lnTo>
                  <a:pt x="6" y="8"/>
                </a:lnTo>
                <a:lnTo>
                  <a:pt x="12" y="7"/>
                </a:lnTo>
                <a:lnTo>
                  <a:pt x="18" y="7"/>
                </a:lnTo>
                <a:lnTo>
                  <a:pt x="24" y="7"/>
                </a:lnTo>
                <a:lnTo>
                  <a:pt x="30" y="8"/>
                </a:lnTo>
                <a:lnTo>
                  <a:pt x="36" y="8"/>
                </a:lnTo>
                <a:lnTo>
                  <a:pt x="41" y="9"/>
                </a:lnTo>
                <a:lnTo>
                  <a:pt x="48" y="10"/>
                </a:lnTo>
                <a:lnTo>
                  <a:pt x="52" y="11"/>
                </a:lnTo>
                <a:lnTo>
                  <a:pt x="57" y="13"/>
                </a:lnTo>
                <a:lnTo>
                  <a:pt x="61" y="13"/>
                </a:lnTo>
                <a:lnTo>
                  <a:pt x="66" y="16"/>
                </a:lnTo>
                <a:lnTo>
                  <a:pt x="70" y="18"/>
                </a:lnTo>
                <a:lnTo>
                  <a:pt x="73" y="18"/>
                </a:lnTo>
                <a:lnTo>
                  <a:pt x="80" y="22"/>
                </a:lnTo>
                <a:lnTo>
                  <a:pt x="77" y="19"/>
                </a:lnTo>
                <a:lnTo>
                  <a:pt x="76" y="18"/>
                </a:lnTo>
                <a:lnTo>
                  <a:pt x="77" y="15"/>
                </a:lnTo>
                <a:lnTo>
                  <a:pt x="80" y="13"/>
                </a:lnTo>
                <a:lnTo>
                  <a:pt x="82" y="11"/>
                </a:lnTo>
                <a:lnTo>
                  <a:pt x="86" y="9"/>
                </a:lnTo>
                <a:lnTo>
                  <a:pt x="89" y="8"/>
                </a:lnTo>
                <a:lnTo>
                  <a:pt x="94" y="6"/>
                </a:lnTo>
                <a:lnTo>
                  <a:pt x="100" y="5"/>
                </a:lnTo>
                <a:lnTo>
                  <a:pt x="106" y="4"/>
                </a:lnTo>
                <a:lnTo>
                  <a:pt x="111" y="3"/>
                </a:lnTo>
                <a:lnTo>
                  <a:pt x="117" y="3"/>
                </a:lnTo>
                <a:lnTo>
                  <a:pt x="123" y="3"/>
                </a:lnTo>
                <a:lnTo>
                  <a:pt x="129" y="2"/>
                </a:lnTo>
                <a:lnTo>
                  <a:pt x="135" y="3"/>
                </a:lnTo>
                <a:lnTo>
                  <a:pt x="141" y="3"/>
                </a:lnTo>
                <a:lnTo>
                  <a:pt x="145" y="3"/>
                </a:lnTo>
                <a:lnTo>
                  <a:pt x="151" y="3"/>
                </a:lnTo>
                <a:lnTo>
                  <a:pt x="145" y="3"/>
                </a:lnTo>
                <a:lnTo>
                  <a:pt x="141" y="1"/>
                </a:lnTo>
                <a:lnTo>
                  <a:pt x="136" y="1"/>
                </a:lnTo>
                <a:lnTo>
                  <a:pt x="130" y="0"/>
                </a:lnTo>
                <a:lnTo>
                  <a:pt x="125" y="0"/>
                </a:lnTo>
                <a:lnTo>
                  <a:pt x="120" y="0"/>
                </a:lnTo>
                <a:lnTo>
                  <a:pt x="114" y="1"/>
                </a:lnTo>
                <a:lnTo>
                  <a:pt x="108" y="1"/>
                </a:lnTo>
                <a:lnTo>
                  <a:pt x="103" y="2"/>
                </a:lnTo>
                <a:lnTo>
                  <a:pt x="98" y="3"/>
                </a:lnTo>
                <a:lnTo>
                  <a:pt x="92" y="3"/>
                </a:lnTo>
                <a:lnTo>
                  <a:pt x="88" y="5"/>
                </a:lnTo>
                <a:lnTo>
                  <a:pt x="83" y="6"/>
                </a:lnTo>
                <a:lnTo>
                  <a:pt x="79" y="8"/>
                </a:lnTo>
                <a:lnTo>
                  <a:pt x="75" y="9"/>
                </a:lnTo>
                <a:lnTo>
                  <a:pt x="71" y="11"/>
                </a:lnTo>
                <a:lnTo>
                  <a:pt x="66" y="11"/>
                </a:lnTo>
                <a:lnTo>
                  <a:pt x="62" y="10"/>
                </a:lnTo>
                <a:lnTo>
                  <a:pt x="57" y="9"/>
                </a:lnTo>
                <a:lnTo>
                  <a:pt x="53" y="9"/>
                </a:lnTo>
                <a:lnTo>
                  <a:pt x="49" y="8"/>
                </a:lnTo>
                <a:lnTo>
                  <a:pt x="45" y="8"/>
                </a:lnTo>
                <a:lnTo>
                  <a:pt x="40" y="7"/>
                </a:lnTo>
                <a:lnTo>
                  <a:pt x="36" y="7"/>
                </a:lnTo>
                <a:lnTo>
                  <a:pt x="30" y="6"/>
                </a:lnTo>
                <a:lnTo>
                  <a:pt x="27" y="6"/>
                </a:lnTo>
                <a:lnTo>
                  <a:pt x="22" y="6"/>
                </a:lnTo>
                <a:lnTo>
                  <a:pt x="18" y="5"/>
                </a:lnTo>
                <a:lnTo>
                  <a:pt x="14" y="6"/>
                </a:lnTo>
                <a:lnTo>
                  <a:pt x="8" y="6"/>
                </a:lnTo>
                <a:lnTo>
                  <a:pt x="4" y="7"/>
                </a:lnTo>
                <a:lnTo>
                  <a:pt x="0" y="8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2" name="Freeform 41"/>
          <p:cNvSpPr>
            <a:spLocks noChangeArrowheads="1"/>
          </p:cNvSpPr>
          <p:nvPr/>
        </p:nvSpPr>
        <p:spPr bwMode="auto">
          <a:xfrm>
            <a:off x="6565900" y="457200"/>
            <a:ext cx="474663" cy="95250"/>
          </a:xfrm>
          <a:custGeom>
            <a:avLst/>
            <a:gdLst>
              <a:gd name="T0" fmla="*/ 6 w 299"/>
              <a:gd name="T1" fmla="*/ 26 h 60"/>
              <a:gd name="T2" fmla="*/ 29 w 299"/>
              <a:gd name="T3" fmla="*/ 29 h 60"/>
              <a:gd name="T4" fmla="*/ 42 w 299"/>
              <a:gd name="T5" fmla="*/ 33 h 60"/>
              <a:gd name="T6" fmla="*/ 53 w 299"/>
              <a:gd name="T7" fmla="*/ 38 h 60"/>
              <a:gd name="T8" fmla="*/ 64 w 299"/>
              <a:gd name="T9" fmla="*/ 44 h 60"/>
              <a:gd name="T10" fmla="*/ 71 w 299"/>
              <a:gd name="T11" fmla="*/ 51 h 60"/>
              <a:gd name="T12" fmla="*/ 76 w 299"/>
              <a:gd name="T13" fmla="*/ 60 h 60"/>
              <a:gd name="T14" fmla="*/ 88 w 299"/>
              <a:gd name="T15" fmla="*/ 50 h 60"/>
              <a:gd name="T16" fmla="*/ 93 w 299"/>
              <a:gd name="T17" fmla="*/ 40 h 60"/>
              <a:gd name="T18" fmla="*/ 99 w 299"/>
              <a:gd name="T19" fmla="*/ 33 h 60"/>
              <a:gd name="T20" fmla="*/ 111 w 299"/>
              <a:gd name="T21" fmla="*/ 31 h 60"/>
              <a:gd name="T22" fmla="*/ 127 w 299"/>
              <a:gd name="T23" fmla="*/ 28 h 60"/>
              <a:gd name="T24" fmla="*/ 144 w 299"/>
              <a:gd name="T25" fmla="*/ 24 h 60"/>
              <a:gd name="T26" fmla="*/ 162 w 299"/>
              <a:gd name="T27" fmla="*/ 20 h 60"/>
              <a:gd name="T28" fmla="*/ 180 w 299"/>
              <a:gd name="T29" fmla="*/ 19 h 60"/>
              <a:gd name="T30" fmla="*/ 197 w 299"/>
              <a:gd name="T31" fmla="*/ 18 h 60"/>
              <a:gd name="T32" fmla="*/ 210 w 299"/>
              <a:gd name="T33" fmla="*/ 19 h 60"/>
              <a:gd name="T34" fmla="*/ 226 w 299"/>
              <a:gd name="T35" fmla="*/ 19 h 60"/>
              <a:gd name="T36" fmla="*/ 247 w 299"/>
              <a:gd name="T37" fmla="*/ 14 h 60"/>
              <a:gd name="T38" fmla="*/ 268 w 299"/>
              <a:gd name="T39" fmla="*/ 7 h 60"/>
              <a:gd name="T40" fmla="*/ 288 w 299"/>
              <a:gd name="T41" fmla="*/ 2 h 60"/>
              <a:gd name="T42" fmla="*/ 291 w 299"/>
              <a:gd name="T43" fmla="*/ 0 h 60"/>
              <a:gd name="T44" fmla="*/ 275 w 299"/>
              <a:gd name="T45" fmla="*/ 4 h 60"/>
              <a:gd name="T46" fmla="*/ 259 w 299"/>
              <a:gd name="T47" fmla="*/ 8 h 60"/>
              <a:gd name="T48" fmla="*/ 239 w 299"/>
              <a:gd name="T49" fmla="*/ 13 h 60"/>
              <a:gd name="T50" fmla="*/ 220 w 299"/>
              <a:gd name="T51" fmla="*/ 15 h 60"/>
              <a:gd name="T52" fmla="*/ 206 w 299"/>
              <a:gd name="T53" fmla="*/ 14 h 60"/>
              <a:gd name="T54" fmla="*/ 191 w 299"/>
              <a:gd name="T55" fmla="*/ 14 h 60"/>
              <a:gd name="T56" fmla="*/ 173 w 299"/>
              <a:gd name="T57" fmla="*/ 14 h 60"/>
              <a:gd name="T58" fmla="*/ 153 w 299"/>
              <a:gd name="T59" fmla="*/ 17 h 60"/>
              <a:gd name="T60" fmla="*/ 138 w 299"/>
              <a:gd name="T61" fmla="*/ 22 h 60"/>
              <a:gd name="T62" fmla="*/ 128 w 299"/>
              <a:gd name="T63" fmla="*/ 25 h 60"/>
              <a:gd name="T64" fmla="*/ 117 w 299"/>
              <a:gd name="T65" fmla="*/ 27 h 60"/>
              <a:gd name="T66" fmla="*/ 103 w 299"/>
              <a:gd name="T67" fmla="*/ 27 h 60"/>
              <a:gd name="T68" fmla="*/ 91 w 299"/>
              <a:gd name="T69" fmla="*/ 29 h 60"/>
              <a:gd name="T70" fmla="*/ 85 w 299"/>
              <a:gd name="T71" fmla="*/ 34 h 60"/>
              <a:gd name="T72" fmla="*/ 80 w 299"/>
              <a:gd name="T73" fmla="*/ 41 h 60"/>
              <a:gd name="T74" fmla="*/ 75 w 299"/>
              <a:gd name="T75" fmla="*/ 41 h 60"/>
              <a:gd name="T76" fmla="*/ 67 w 299"/>
              <a:gd name="T77" fmla="*/ 36 h 60"/>
              <a:gd name="T78" fmla="*/ 57 w 299"/>
              <a:gd name="T79" fmla="*/ 32 h 60"/>
              <a:gd name="T80" fmla="*/ 48 w 299"/>
              <a:gd name="T81" fmla="*/ 29 h 60"/>
              <a:gd name="T82" fmla="*/ 38 w 299"/>
              <a:gd name="T83" fmla="*/ 27 h 60"/>
              <a:gd name="T84" fmla="*/ 27 w 299"/>
              <a:gd name="T85" fmla="*/ 26 h 60"/>
              <a:gd name="T86" fmla="*/ 0 w 299"/>
              <a:gd name="T87" fmla="*/ 25 h 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99"/>
              <a:gd name="T133" fmla="*/ 0 h 60"/>
              <a:gd name="T134" fmla="*/ 299 w 299"/>
              <a:gd name="T135" fmla="*/ 60 h 6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99" h="60">
                <a:moveTo>
                  <a:pt x="0" y="25"/>
                </a:moveTo>
                <a:lnTo>
                  <a:pt x="6" y="26"/>
                </a:lnTo>
                <a:lnTo>
                  <a:pt x="23" y="28"/>
                </a:lnTo>
                <a:lnTo>
                  <a:pt x="29" y="29"/>
                </a:lnTo>
                <a:lnTo>
                  <a:pt x="36" y="31"/>
                </a:lnTo>
                <a:lnTo>
                  <a:pt x="42" y="33"/>
                </a:lnTo>
                <a:lnTo>
                  <a:pt x="48" y="36"/>
                </a:lnTo>
                <a:lnTo>
                  <a:pt x="53" y="38"/>
                </a:lnTo>
                <a:lnTo>
                  <a:pt x="59" y="42"/>
                </a:lnTo>
                <a:lnTo>
                  <a:pt x="64" y="44"/>
                </a:lnTo>
                <a:lnTo>
                  <a:pt x="68" y="47"/>
                </a:lnTo>
                <a:lnTo>
                  <a:pt x="71" y="51"/>
                </a:lnTo>
                <a:lnTo>
                  <a:pt x="75" y="53"/>
                </a:lnTo>
                <a:lnTo>
                  <a:pt x="76" y="60"/>
                </a:lnTo>
                <a:lnTo>
                  <a:pt x="83" y="55"/>
                </a:lnTo>
                <a:lnTo>
                  <a:pt x="88" y="50"/>
                </a:lnTo>
                <a:lnTo>
                  <a:pt x="89" y="44"/>
                </a:lnTo>
                <a:lnTo>
                  <a:pt x="93" y="40"/>
                </a:lnTo>
                <a:lnTo>
                  <a:pt x="96" y="36"/>
                </a:lnTo>
                <a:lnTo>
                  <a:pt x="99" y="33"/>
                </a:lnTo>
                <a:lnTo>
                  <a:pt x="103" y="31"/>
                </a:lnTo>
                <a:lnTo>
                  <a:pt x="111" y="31"/>
                </a:lnTo>
                <a:lnTo>
                  <a:pt x="119" y="30"/>
                </a:lnTo>
                <a:lnTo>
                  <a:pt x="127" y="28"/>
                </a:lnTo>
                <a:lnTo>
                  <a:pt x="134" y="26"/>
                </a:lnTo>
                <a:lnTo>
                  <a:pt x="144" y="24"/>
                </a:lnTo>
                <a:lnTo>
                  <a:pt x="154" y="22"/>
                </a:lnTo>
                <a:lnTo>
                  <a:pt x="162" y="20"/>
                </a:lnTo>
                <a:lnTo>
                  <a:pt x="171" y="19"/>
                </a:lnTo>
                <a:lnTo>
                  <a:pt x="180" y="19"/>
                </a:lnTo>
                <a:lnTo>
                  <a:pt x="190" y="18"/>
                </a:lnTo>
                <a:lnTo>
                  <a:pt x="197" y="18"/>
                </a:lnTo>
                <a:lnTo>
                  <a:pt x="204" y="18"/>
                </a:lnTo>
                <a:lnTo>
                  <a:pt x="210" y="19"/>
                </a:lnTo>
                <a:lnTo>
                  <a:pt x="217" y="19"/>
                </a:lnTo>
                <a:lnTo>
                  <a:pt x="226" y="19"/>
                </a:lnTo>
                <a:lnTo>
                  <a:pt x="237" y="17"/>
                </a:lnTo>
                <a:lnTo>
                  <a:pt x="247" y="14"/>
                </a:lnTo>
                <a:lnTo>
                  <a:pt x="258" y="10"/>
                </a:lnTo>
                <a:lnTo>
                  <a:pt x="268" y="7"/>
                </a:lnTo>
                <a:lnTo>
                  <a:pt x="278" y="5"/>
                </a:lnTo>
                <a:lnTo>
                  <a:pt x="288" y="2"/>
                </a:lnTo>
                <a:lnTo>
                  <a:pt x="299" y="0"/>
                </a:lnTo>
                <a:lnTo>
                  <a:pt x="291" y="0"/>
                </a:lnTo>
                <a:lnTo>
                  <a:pt x="283" y="1"/>
                </a:lnTo>
                <a:lnTo>
                  <a:pt x="275" y="4"/>
                </a:lnTo>
                <a:lnTo>
                  <a:pt x="268" y="5"/>
                </a:lnTo>
                <a:lnTo>
                  <a:pt x="259" y="8"/>
                </a:lnTo>
                <a:lnTo>
                  <a:pt x="249" y="10"/>
                </a:lnTo>
                <a:lnTo>
                  <a:pt x="239" y="13"/>
                </a:lnTo>
                <a:lnTo>
                  <a:pt x="227" y="14"/>
                </a:lnTo>
                <a:lnTo>
                  <a:pt x="220" y="15"/>
                </a:lnTo>
                <a:lnTo>
                  <a:pt x="212" y="15"/>
                </a:lnTo>
                <a:lnTo>
                  <a:pt x="206" y="14"/>
                </a:lnTo>
                <a:lnTo>
                  <a:pt x="199" y="14"/>
                </a:lnTo>
                <a:lnTo>
                  <a:pt x="191" y="14"/>
                </a:lnTo>
                <a:lnTo>
                  <a:pt x="183" y="13"/>
                </a:lnTo>
                <a:lnTo>
                  <a:pt x="173" y="14"/>
                </a:lnTo>
                <a:lnTo>
                  <a:pt x="162" y="14"/>
                </a:lnTo>
                <a:lnTo>
                  <a:pt x="153" y="17"/>
                </a:lnTo>
                <a:lnTo>
                  <a:pt x="145" y="19"/>
                </a:lnTo>
                <a:lnTo>
                  <a:pt x="138" y="22"/>
                </a:lnTo>
                <a:lnTo>
                  <a:pt x="134" y="24"/>
                </a:lnTo>
                <a:lnTo>
                  <a:pt x="128" y="25"/>
                </a:lnTo>
                <a:lnTo>
                  <a:pt x="122" y="26"/>
                </a:lnTo>
                <a:lnTo>
                  <a:pt x="117" y="27"/>
                </a:lnTo>
                <a:lnTo>
                  <a:pt x="112" y="27"/>
                </a:lnTo>
                <a:lnTo>
                  <a:pt x="103" y="27"/>
                </a:lnTo>
                <a:lnTo>
                  <a:pt x="97" y="27"/>
                </a:lnTo>
                <a:lnTo>
                  <a:pt x="91" y="29"/>
                </a:lnTo>
                <a:lnTo>
                  <a:pt x="88" y="31"/>
                </a:lnTo>
                <a:lnTo>
                  <a:pt x="85" y="34"/>
                </a:lnTo>
                <a:lnTo>
                  <a:pt x="83" y="36"/>
                </a:lnTo>
                <a:lnTo>
                  <a:pt x="80" y="41"/>
                </a:lnTo>
                <a:lnTo>
                  <a:pt x="78" y="43"/>
                </a:lnTo>
                <a:lnTo>
                  <a:pt x="75" y="41"/>
                </a:lnTo>
                <a:lnTo>
                  <a:pt x="71" y="38"/>
                </a:lnTo>
                <a:lnTo>
                  <a:pt x="67" y="36"/>
                </a:lnTo>
                <a:lnTo>
                  <a:pt x="62" y="33"/>
                </a:lnTo>
                <a:lnTo>
                  <a:pt x="57" y="32"/>
                </a:lnTo>
                <a:lnTo>
                  <a:pt x="53" y="31"/>
                </a:lnTo>
                <a:lnTo>
                  <a:pt x="48" y="29"/>
                </a:lnTo>
                <a:lnTo>
                  <a:pt x="43" y="28"/>
                </a:lnTo>
                <a:lnTo>
                  <a:pt x="38" y="27"/>
                </a:lnTo>
                <a:lnTo>
                  <a:pt x="32" y="26"/>
                </a:lnTo>
                <a:lnTo>
                  <a:pt x="27" y="26"/>
                </a:lnTo>
                <a:lnTo>
                  <a:pt x="16" y="26"/>
                </a:lnTo>
                <a:lnTo>
                  <a:pt x="0" y="25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3" name="Freeform 42"/>
          <p:cNvSpPr>
            <a:spLocks noChangeArrowheads="1"/>
          </p:cNvSpPr>
          <p:nvPr/>
        </p:nvSpPr>
        <p:spPr bwMode="auto">
          <a:xfrm>
            <a:off x="6956425" y="514350"/>
            <a:ext cx="96838" cy="47625"/>
          </a:xfrm>
          <a:custGeom>
            <a:avLst/>
            <a:gdLst>
              <a:gd name="T0" fmla="*/ 61 w 61"/>
              <a:gd name="T1" fmla="*/ 0 h 30"/>
              <a:gd name="T2" fmla="*/ 55 w 61"/>
              <a:gd name="T3" fmla="*/ 0 h 30"/>
              <a:gd name="T4" fmla="*/ 48 w 61"/>
              <a:gd name="T5" fmla="*/ 0 h 30"/>
              <a:gd name="T6" fmla="*/ 41 w 61"/>
              <a:gd name="T7" fmla="*/ 2 h 30"/>
              <a:gd name="T8" fmla="*/ 34 w 61"/>
              <a:gd name="T9" fmla="*/ 3 h 30"/>
              <a:gd name="T10" fmla="*/ 25 w 61"/>
              <a:gd name="T11" fmla="*/ 6 h 30"/>
              <a:gd name="T12" fmla="*/ 16 w 61"/>
              <a:gd name="T13" fmla="*/ 7 h 30"/>
              <a:gd name="T14" fmla="*/ 8 w 61"/>
              <a:gd name="T15" fmla="*/ 7 h 30"/>
              <a:gd name="T16" fmla="*/ 0 w 61"/>
              <a:gd name="T17" fmla="*/ 7 h 30"/>
              <a:gd name="T18" fmla="*/ 8 w 61"/>
              <a:gd name="T19" fmla="*/ 8 h 30"/>
              <a:gd name="T20" fmla="*/ 15 w 61"/>
              <a:gd name="T21" fmla="*/ 10 h 30"/>
              <a:gd name="T22" fmla="*/ 21 w 61"/>
              <a:gd name="T23" fmla="*/ 13 h 30"/>
              <a:gd name="T24" fmla="*/ 25 w 61"/>
              <a:gd name="T25" fmla="*/ 16 h 30"/>
              <a:gd name="T26" fmla="*/ 28 w 61"/>
              <a:gd name="T27" fmla="*/ 19 h 30"/>
              <a:gd name="T28" fmla="*/ 31 w 61"/>
              <a:gd name="T29" fmla="*/ 23 h 30"/>
              <a:gd name="T30" fmla="*/ 31 w 61"/>
              <a:gd name="T31" fmla="*/ 26 h 30"/>
              <a:gd name="T32" fmla="*/ 33 w 61"/>
              <a:gd name="T33" fmla="*/ 30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30"/>
              <a:gd name="T53" fmla="*/ 61 w 61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30">
                <a:moveTo>
                  <a:pt x="61" y="0"/>
                </a:moveTo>
                <a:lnTo>
                  <a:pt x="55" y="0"/>
                </a:lnTo>
                <a:lnTo>
                  <a:pt x="48" y="0"/>
                </a:lnTo>
                <a:lnTo>
                  <a:pt x="41" y="2"/>
                </a:lnTo>
                <a:lnTo>
                  <a:pt x="34" y="3"/>
                </a:lnTo>
                <a:lnTo>
                  <a:pt x="25" y="6"/>
                </a:lnTo>
                <a:lnTo>
                  <a:pt x="16" y="7"/>
                </a:lnTo>
                <a:lnTo>
                  <a:pt x="8" y="7"/>
                </a:lnTo>
                <a:lnTo>
                  <a:pt x="0" y="7"/>
                </a:lnTo>
                <a:lnTo>
                  <a:pt x="8" y="8"/>
                </a:lnTo>
                <a:lnTo>
                  <a:pt x="15" y="10"/>
                </a:lnTo>
                <a:lnTo>
                  <a:pt x="21" y="13"/>
                </a:lnTo>
                <a:lnTo>
                  <a:pt x="25" y="16"/>
                </a:lnTo>
                <a:lnTo>
                  <a:pt x="28" y="19"/>
                </a:lnTo>
                <a:lnTo>
                  <a:pt x="31" y="23"/>
                </a:lnTo>
                <a:lnTo>
                  <a:pt x="31" y="26"/>
                </a:lnTo>
                <a:lnTo>
                  <a:pt x="33" y="3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4" name="Freeform 43"/>
          <p:cNvSpPr>
            <a:spLocks noChangeArrowheads="1"/>
          </p:cNvSpPr>
          <p:nvPr/>
        </p:nvSpPr>
        <p:spPr bwMode="auto">
          <a:xfrm>
            <a:off x="8102600" y="931863"/>
            <a:ext cx="152400" cy="66675"/>
          </a:xfrm>
          <a:custGeom>
            <a:avLst/>
            <a:gdLst>
              <a:gd name="T0" fmla="*/ 0 w 96"/>
              <a:gd name="T1" fmla="*/ 38 h 42"/>
              <a:gd name="T2" fmla="*/ 9 w 96"/>
              <a:gd name="T3" fmla="*/ 40 h 42"/>
              <a:gd name="T4" fmla="*/ 18 w 96"/>
              <a:gd name="T5" fmla="*/ 41 h 42"/>
              <a:gd name="T6" fmla="*/ 24 w 96"/>
              <a:gd name="T7" fmla="*/ 42 h 42"/>
              <a:gd name="T8" fmla="*/ 32 w 96"/>
              <a:gd name="T9" fmla="*/ 42 h 42"/>
              <a:gd name="T10" fmla="*/ 38 w 96"/>
              <a:gd name="T11" fmla="*/ 41 h 42"/>
              <a:gd name="T12" fmla="*/ 43 w 96"/>
              <a:gd name="T13" fmla="*/ 40 h 42"/>
              <a:gd name="T14" fmla="*/ 49 w 96"/>
              <a:gd name="T15" fmla="*/ 38 h 42"/>
              <a:gd name="T16" fmla="*/ 55 w 96"/>
              <a:gd name="T17" fmla="*/ 35 h 42"/>
              <a:gd name="T18" fmla="*/ 59 w 96"/>
              <a:gd name="T19" fmla="*/ 32 h 42"/>
              <a:gd name="T20" fmla="*/ 64 w 96"/>
              <a:gd name="T21" fmla="*/ 29 h 42"/>
              <a:gd name="T22" fmla="*/ 68 w 96"/>
              <a:gd name="T23" fmla="*/ 25 h 42"/>
              <a:gd name="T24" fmla="*/ 73 w 96"/>
              <a:gd name="T25" fmla="*/ 21 h 42"/>
              <a:gd name="T26" fmla="*/ 78 w 96"/>
              <a:gd name="T27" fmla="*/ 16 h 42"/>
              <a:gd name="T28" fmla="*/ 83 w 96"/>
              <a:gd name="T29" fmla="*/ 11 h 42"/>
              <a:gd name="T30" fmla="*/ 90 w 96"/>
              <a:gd name="T31" fmla="*/ 6 h 42"/>
              <a:gd name="T32" fmla="*/ 96 w 96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6"/>
              <a:gd name="T52" fmla="*/ 0 h 42"/>
              <a:gd name="T53" fmla="*/ 96 w 96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6" h="42">
                <a:moveTo>
                  <a:pt x="0" y="38"/>
                </a:moveTo>
                <a:lnTo>
                  <a:pt x="9" y="40"/>
                </a:lnTo>
                <a:lnTo>
                  <a:pt x="18" y="41"/>
                </a:lnTo>
                <a:lnTo>
                  <a:pt x="24" y="42"/>
                </a:lnTo>
                <a:lnTo>
                  <a:pt x="32" y="42"/>
                </a:lnTo>
                <a:lnTo>
                  <a:pt x="38" y="41"/>
                </a:lnTo>
                <a:lnTo>
                  <a:pt x="43" y="40"/>
                </a:lnTo>
                <a:lnTo>
                  <a:pt x="49" y="38"/>
                </a:lnTo>
                <a:lnTo>
                  <a:pt x="55" y="35"/>
                </a:lnTo>
                <a:lnTo>
                  <a:pt x="59" y="32"/>
                </a:lnTo>
                <a:lnTo>
                  <a:pt x="64" y="29"/>
                </a:lnTo>
                <a:lnTo>
                  <a:pt x="68" y="25"/>
                </a:lnTo>
                <a:lnTo>
                  <a:pt x="73" y="21"/>
                </a:lnTo>
                <a:lnTo>
                  <a:pt x="78" y="16"/>
                </a:lnTo>
                <a:lnTo>
                  <a:pt x="83" y="11"/>
                </a:lnTo>
                <a:lnTo>
                  <a:pt x="90" y="6"/>
                </a:lnTo>
                <a:lnTo>
                  <a:pt x="96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5" name="Freeform 44"/>
          <p:cNvSpPr>
            <a:spLocks noChangeArrowheads="1"/>
          </p:cNvSpPr>
          <p:nvPr/>
        </p:nvSpPr>
        <p:spPr bwMode="auto">
          <a:xfrm>
            <a:off x="7691438" y="749300"/>
            <a:ext cx="96837" cy="146050"/>
          </a:xfrm>
          <a:custGeom>
            <a:avLst/>
            <a:gdLst>
              <a:gd name="T0" fmla="*/ 39 w 61"/>
              <a:gd name="T1" fmla="*/ 92 h 92"/>
              <a:gd name="T2" fmla="*/ 35 w 61"/>
              <a:gd name="T3" fmla="*/ 85 h 92"/>
              <a:gd name="T4" fmla="*/ 34 w 61"/>
              <a:gd name="T5" fmla="*/ 79 h 92"/>
              <a:gd name="T6" fmla="*/ 35 w 61"/>
              <a:gd name="T7" fmla="*/ 74 h 92"/>
              <a:gd name="T8" fmla="*/ 38 w 61"/>
              <a:gd name="T9" fmla="*/ 70 h 92"/>
              <a:gd name="T10" fmla="*/ 42 w 61"/>
              <a:gd name="T11" fmla="*/ 67 h 92"/>
              <a:gd name="T12" fmla="*/ 49 w 61"/>
              <a:gd name="T13" fmla="*/ 64 h 92"/>
              <a:gd name="T14" fmla="*/ 54 w 61"/>
              <a:gd name="T15" fmla="*/ 62 h 92"/>
              <a:gd name="T16" fmla="*/ 57 w 61"/>
              <a:gd name="T17" fmla="*/ 61 h 92"/>
              <a:gd name="T18" fmla="*/ 61 w 61"/>
              <a:gd name="T19" fmla="*/ 59 h 92"/>
              <a:gd name="T20" fmla="*/ 53 w 61"/>
              <a:gd name="T21" fmla="*/ 57 h 92"/>
              <a:gd name="T22" fmla="*/ 48 w 61"/>
              <a:gd name="T23" fmla="*/ 55 h 92"/>
              <a:gd name="T24" fmla="*/ 41 w 61"/>
              <a:gd name="T25" fmla="*/ 52 h 92"/>
              <a:gd name="T26" fmla="*/ 35 w 61"/>
              <a:gd name="T27" fmla="*/ 50 h 92"/>
              <a:gd name="T28" fmla="*/ 30 w 61"/>
              <a:gd name="T29" fmla="*/ 48 h 92"/>
              <a:gd name="T30" fmla="*/ 25 w 61"/>
              <a:gd name="T31" fmla="*/ 44 h 92"/>
              <a:gd name="T32" fmla="*/ 21 w 61"/>
              <a:gd name="T33" fmla="*/ 41 h 92"/>
              <a:gd name="T34" fmla="*/ 15 w 61"/>
              <a:gd name="T35" fmla="*/ 37 h 92"/>
              <a:gd name="T36" fmla="*/ 13 w 61"/>
              <a:gd name="T37" fmla="*/ 34 h 92"/>
              <a:gd name="T38" fmla="*/ 9 w 61"/>
              <a:gd name="T39" fmla="*/ 31 h 92"/>
              <a:gd name="T40" fmla="*/ 6 w 61"/>
              <a:gd name="T41" fmla="*/ 26 h 92"/>
              <a:gd name="T42" fmla="*/ 4 w 61"/>
              <a:gd name="T43" fmla="*/ 21 h 92"/>
              <a:gd name="T44" fmla="*/ 2 w 61"/>
              <a:gd name="T45" fmla="*/ 17 h 92"/>
              <a:gd name="T46" fmla="*/ 1 w 61"/>
              <a:gd name="T47" fmla="*/ 11 h 92"/>
              <a:gd name="T48" fmla="*/ 1 w 61"/>
              <a:gd name="T49" fmla="*/ 7 h 92"/>
              <a:gd name="T50" fmla="*/ 0 w 61"/>
              <a:gd name="T51" fmla="*/ 0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1"/>
              <a:gd name="T79" fmla="*/ 0 h 92"/>
              <a:gd name="T80" fmla="*/ 61 w 61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1" h="92">
                <a:moveTo>
                  <a:pt x="39" y="92"/>
                </a:moveTo>
                <a:lnTo>
                  <a:pt x="35" y="85"/>
                </a:lnTo>
                <a:lnTo>
                  <a:pt x="34" y="79"/>
                </a:lnTo>
                <a:lnTo>
                  <a:pt x="35" y="74"/>
                </a:lnTo>
                <a:lnTo>
                  <a:pt x="38" y="70"/>
                </a:lnTo>
                <a:lnTo>
                  <a:pt x="42" y="67"/>
                </a:lnTo>
                <a:lnTo>
                  <a:pt x="49" y="64"/>
                </a:lnTo>
                <a:lnTo>
                  <a:pt x="54" y="62"/>
                </a:lnTo>
                <a:lnTo>
                  <a:pt x="57" y="61"/>
                </a:lnTo>
                <a:lnTo>
                  <a:pt x="61" y="59"/>
                </a:lnTo>
                <a:lnTo>
                  <a:pt x="53" y="57"/>
                </a:lnTo>
                <a:lnTo>
                  <a:pt x="48" y="55"/>
                </a:lnTo>
                <a:lnTo>
                  <a:pt x="41" y="52"/>
                </a:lnTo>
                <a:lnTo>
                  <a:pt x="35" y="50"/>
                </a:lnTo>
                <a:lnTo>
                  <a:pt x="30" y="48"/>
                </a:lnTo>
                <a:lnTo>
                  <a:pt x="25" y="44"/>
                </a:lnTo>
                <a:lnTo>
                  <a:pt x="21" y="41"/>
                </a:lnTo>
                <a:lnTo>
                  <a:pt x="15" y="37"/>
                </a:lnTo>
                <a:lnTo>
                  <a:pt x="13" y="34"/>
                </a:lnTo>
                <a:lnTo>
                  <a:pt x="9" y="31"/>
                </a:lnTo>
                <a:lnTo>
                  <a:pt x="6" y="26"/>
                </a:lnTo>
                <a:lnTo>
                  <a:pt x="4" y="21"/>
                </a:lnTo>
                <a:lnTo>
                  <a:pt x="2" y="17"/>
                </a:lnTo>
                <a:lnTo>
                  <a:pt x="1" y="11"/>
                </a:lnTo>
                <a:lnTo>
                  <a:pt x="1" y="7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6" name="Freeform 45"/>
          <p:cNvSpPr>
            <a:spLocks noChangeArrowheads="1"/>
          </p:cNvSpPr>
          <p:nvPr/>
        </p:nvSpPr>
        <p:spPr bwMode="auto">
          <a:xfrm>
            <a:off x="7789863" y="838200"/>
            <a:ext cx="131762" cy="14288"/>
          </a:xfrm>
          <a:custGeom>
            <a:avLst/>
            <a:gdLst>
              <a:gd name="T0" fmla="*/ 0 w 83"/>
              <a:gd name="T1" fmla="*/ 3 h 9"/>
              <a:gd name="T2" fmla="*/ 8 w 83"/>
              <a:gd name="T3" fmla="*/ 5 h 9"/>
              <a:gd name="T4" fmla="*/ 20 w 83"/>
              <a:gd name="T5" fmla="*/ 7 h 9"/>
              <a:gd name="T6" fmla="*/ 31 w 83"/>
              <a:gd name="T7" fmla="*/ 8 h 9"/>
              <a:gd name="T8" fmla="*/ 43 w 83"/>
              <a:gd name="T9" fmla="*/ 9 h 9"/>
              <a:gd name="T10" fmla="*/ 54 w 83"/>
              <a:gd name="T11" fmla="*/ 8 h 9"/>
              <a:gd name="T12" fmla="*/ 65 w 83"/>
              <a:gd name="T13" fmla="*/ 7 h 9"/>
              <a:gd name="T14" fmla="*/ 75 w 83"/>
              <a:gd name="T15" fmla="*/ 4 h 9"/>
              <a:gd name="T16" fmla="*/ 83 w 83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3"/>
              <a:gd name="T28" fmla="*/ 0 h 9"/>
              <a:gd name="T29" fmla="*/ 83 w 83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3" h="9">
                <a:moveTo>
                  <a:pt x="0" y="3"/>
                </a:moveTo>
                <a:lnTo>
                  <a:pt x="8" y="5"/>
                </a:lnTo>
                <a:lnTo>
                  <a:pt x="20" y="7"/>
                </a:lnTo>
                <a:lnTo>
                  <a:pt x="31" y="8"/>
                </a:lnTo>
                <a:lnTo>
                  <a:pt x="43" y="9"/>
                </a:lnTo>
                <a:lnTo>
                  <a:pt x="54" y="8"/>
                </a:lnTo>
                <a:lnTo>
                  <a:pt x="65" y="7"/>
                </a:lnTo>
                <a:lnTo>
                  <a:pt x="75" y="4"/>
                </a:lnTo>
                <a:lnTo>
                  <a:pt x="83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7" name="Freeform 46"/>
          <p:cNvSpPr>
            <a:spLocks noChangeArrowheads="1"/>
          </p:cNvSpPr>
          <p:nvPr/>
        </p:nvSpPr>
        <p:spPr bwMode="auto">
          <a:xfrm>
            <a:off x="7504113" y="774700"/>
            <a:ext cx="74612" cy="95250"/>
          </a:xfrm>
          <a:custGeom>
            <a:avLst/>
            <a:gdLst>
              <a:gd name="T0" fmla="*/ 47 w 47"/>
              <a:gd name="T1" fmla="*/ 60 h 60"/>
              <a:gd name="T2" fmla="*/ 39 w 47"/>
              <a:gd name="T3" fmla="*/ 57 h 60"/>
              <a:gd name="T4" fmla="*/ 33 w 47"/>
              <a:gd name="T5" fmla="*/ 54 h 60"/>
              <a:gd name="T6" fmla="*/ 26 w 47"/>
              <a:gd name="T7" fmla="*/ 51 h 60"/>
              <a:gd name="T8" fmla="*/ 21 w 47"/>
              <a:gd name="T9" fmla="*/ 48 h 60"/>
              <a:gd name="T10" fmla="*/ 17 w 47"/>
              <a:gd name="T11" fmla="*/ 45 h 60"/>
              <a:gd name="T12" fmla="*/ 13 w 47"/>
              <a:gd name="T13" fmla="*/ 41 h 60"/>
              <a:gd name="T14" fmla="*/ 11 w 47"/>
              <a:gd name="T15" fmla="*/ 38 h 60"/>
              <a:gd name="T16" fmla="*/ 8 w 47"/>
              <a:gd name="T17" fmla="*/ 34 h 60"/>
              <a:gd name="T18" fmla="*/ 7 w 47"/>
              <a:gd name="T19" fmla="*/ 30 h 60"/>
              <a:gd name="T20" fmla="*/ 5 w 47"/>
              <a:gd name="T21" fmla="*/ 27 h 60"/>
              <a:gd name="T22" fmla="*/ 3 w 47"/>
              <a:gd name="T23" fmla="*/ 24 h 60"/>
              <a:gd name="T24" fmla="*/ 2 w 47"/>
              <a:gd name="T25" fmla="*/ 19 h 60"/>
              <a:gd name="T26" fmla="*/ 2 w 47"/>
              <a:gd name="T27" fmla="*/ 15 h 60"/>
              <a:gd name="T28" fmla="*/ 1 w 47"/>
              <a:gd name="T29" fmla="*/ 11 h 60"/>
              <a:gd name="T30" fmla="*/ 1 w 47"/>
              <a:gd name="T31" fmla="*/ 5 h 60"/>
              <a:gd name="T32" fmla="*/ 0 w 47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60"/>
              <a:gd name="T53" fmla="*/ 47 w 47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60">
                <a:moveTo>
                  <a:pt x="47" y="60"/>
                </a:moveTo>
                <a:lnTo>
                  <a:pt x="39" y="57"/>
                </a:lnTo>
                <a:lnTo>
                  <a:pt x="33" y="54"/>
                </a:lnTo>
                <a:lnTo>
                  <a:pt x="26" y="51"/>
                </a:lnTo>
                <a:lnTo>
                  <a:pt x="21" y="48"/>
                </a:lnTo>
                <a:lnTo>
                  <a:pt x="17" y="45"/>
                </a:lnTo>
                <a:lnTo>
                  <a:pt x="13" y="41"/>
                </a:lnTo>
                <a:lnTo>
                  <a:pt x="11" y="38"/>
                </a:lnTo>
                <a:lnTo>
                  <a:pt x="8" y="34"/>
                </a:lnTo>
                <a:lnTo>
                  <a:pt x="7" y="30"/>
                </a:lnTo>
                <a:lnTo>
                  <a:pt x="5" y="27"/>
                </a:lnTo>
                <a:lnTo>
                  <a:pt x="3" y="24"/>
                </a:lnTo>
                <a:lnTo>
                  <a:pt x="2" y="19"/>
                </a:lnTo>
                <a:lnTo>
                  <a:pt x="2" y="15"/>
                </a:lnTo>
                <a:lnTo>
                  <a:pt x="1" y="11"/>
                </a:lnTo>
                <a:lnTo>
                  <a:pt x="1" y="5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8" name="Freeform 47"/>
          <p:cNvSpPr>
            <a:spLocks noChangeArrowheads="1"/>
          </p:cNvSpPr>
          <p:nvPr/>
        </p:nvSpPr>
        <p:spPr bwMode="auto">
          <a:xfrm>
            <a:off x="7118350" y="598488"/>
            <a:ext cx="306388" cy="71437"/>
          </a:xfrm>
          <a:custGeom>
            <a:avLst/>
            <a:gdLst>
              <a:gd name="T0" fmla="*/ 0 w 193"/>
              <a:gd name="T1" fmla="*/ 0 h 45"/>
              <a:gd name="T2" fmla="*/ 7 w 193"/>
              <a:gd name="T3" fmla="*/ 0 h 45"/>
              <a:gd name="T4" fmla="*/ 13 w 193"/>
              <a:gd name="T5" fmla="*/ 0 h 45"/>
              <a:gd name="T6" fmla="*/ 20 w 193"/>
              <a:gd name="T7" fmla="*/ 1 h 45"/>
              <a:gd name="T8" fmla="*/ 27 w 193"/>
              <a:gd name="T9" fmla="*/ 2 h 45"/>
              <a:gd name="T10" fmla="*/ 33 w 193"/>
              <a:gd name="T11" fmla="*/ 3 h 45"/>
              <a:gd name="T12" fmla="*/ 39 w 193"/>
              <a:gd name="T13" fmla="*/ 5 h 45"/>
              <a:gd name="T14" fmla="*/ 44 w 193"/>
              <a:gd name="T15" fmla="*/ 6 h 45"/>
              <a:gd name="T16" fmla="*/ 49 w 193"/>
              <a:gd name="T17" fmla="*/ 8 h 45"/>
              <a:gd name="T18" fmla="*/ 54 w 193"/>
              <a:gd name="T19" fmla="*/ 9 h 45"/>
              <a:gd name="T20" fmla="*/ 59 w 193"/>
              <a:gd name="T21" fmla="*/ 12 h 45"/>
              <a:gd name="T22" fmla="*/ 63 w 193"/>
              <a:gd name="T23" fmla="*/ 14 h 45"/>
              <a:gd name="T24" fmla="*/ 68 w 193"/>
              <a:gd name="T25" fmla="*/ 17 h 45"/>
              <a:gd name="T26" fmla="*/ 72 w 193"/>
              <a:gd name="T27" fmla="*/ 19 h 45"/>
              <a:gd name="T28" fmla="*/ 78 w 193"/>
              <a:gd name="T29" fmla="*/ 22 h 45"/>
              <a:gd name="T30" fmla="*/ 84 w 193"/>
              <a:gd name="T31" fmla="*/ 24 h 45"/>
              <a:gd name="T32" fmla="*/ 89 w 193"/>
              <a:gd name="T33" fmla="*/ 26 h 45"/>
              <a:gd name="T34" fmla="*/ 94 w 193"/>
              <a:gd name="T35" fmla="*/ 29 h 45"/>
              <a:gd name="T36" fmla="*/ 100 w 193"/>
              <a:gd name="T37" fmla="*/ 31 h 45"/>
              <a:gd name="T38" fmla="*/ 105 w 193"/>
              <a:gd name="T39" fmla="*/ 32 h 45"/>
              <a:gd name="T40" fmla="*/ 112 w 193"/>
              <a:gd name="T41" fmla="*/ 34 h 45"/>
              <a:gd name="T42" fmla="*/ 118 w 193"/>
              <a:gd name="T43" fmla="*/ 35 h 45"/>
              <a:gd name="T44" fmla="*/ 124 w 193"/>
              <a:gd name="T45" fmla="*/ 37 h 45"/>
              <a:gd name="T46" fmla="*/ 131 w 193"/>
              <a:gd name="T47" fmla="*/ 38 h 45"/>
              <a:gd name="T48" fmla="*/ 139 w 193"/>
              <a:gd name="T49" fmla="*/ 40 h 45"/>
              <a:gd name="T50" fmla="*/ 145 w 193"/>
              <a:gd name="T51" fmla="*/ 41 h 45"/>
              <a:gd name="T52" fmla="*/ 152 w 193"/>
              <a:gd name="T53" fmla="*/ 42 h 45"/>
              <a:gd name="T54" fmla="*/ 159 w 193"/>
              <a:gd name="T55" fmla="*/ 43 h 45"/>
              <a:gd name="T56" fmla="*/ 167 w 193"/>
              <a:gd name="T57" fmla="*/ 44 h 45"/>
              <a:gd name="T58" fmla="*/ 172 w 193"/>
              <a:gd name="T59" fmla="*/ 44 h 45"/>
              <a:gd name="T60" fmla="*/ 180 w 193"/>
              <a:gd name="T61" fmla="*/ 44 h 45"/>
              <a:gd name="T62" fmla="*/ 186 w 193"/>
              <a:gd name="T63" fmla="*/ 45 h 45"/>
              <a:gd name="T64" fmla="*/ 193 w 193"/>
              <a:gd name="T65" fmla="*/ 45 h 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45"/>
              <a:gd name="T101" fmla="*/ 193 w 193"/>
              <a:gd name="T102" fmla="*/ 45 h 4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45">
                <a:moveTo>
                  <a:pt x="0" y="0"/>
                </a:moveTo>
                <a:lnTo>
                  <a:pt x="7" y="0"/>
                </a:lnTo>
                <a:lnTo>
                  <a:pt x="13" y="0"/>
                </a:lnTo>
                <a:lnTo>
                  <a:pt x="20" y="1"/>
                </a:lnTo>
                <a:lnTo>
                  <a:pt x="27" y="2"/>
                </a:lnTo>
                <a:lnTo>
                  <a:pt x="33" y="3"/>
                </a:lnTo>
                <a:lnTo>
                  <a:pt x="39" y="5"/>
                </a:lnTo>
                <a:lnTo>
                  <a:pt x="44" y="6"/>
                </a:lnTo>
                <a:lnTo>
                  <a:pt x="49" y="8"/>
                </a:lnTo>
                <a:lnTo>
                  <a:pt x="54" y="9"/>
                </a:lnTo>
                <a:lnTo>
                  <a:pt x="59" y="12"/>
                </a:lnTo>
                <a:lnTo>
                  <a:pt x="63" y="14"/>
                </a:lnTo>
                <a:lnTo>
                  <a:pt x="68" y="17"/>
                </a:lnTo>
                <a:lnTo>
                  <a:pt x="72" y="19"/>
                </a:lnTo>
                <a:lnTo>
                  <a:pt x="78" y="22"/>
                </a:lnTo>
                <a:lnTo>
                  <a:pt x="84" y="24"/>
                </a:lnTo>
                <a:lnTo>
                  <a:pt x="89" y="26"/>
                </a:lnTo>
                <a:lnTo>
                  <a:pt x="94" y="29"/>
                </a:lnTo>
                <a:lnTo>
                  <a:pt x="100" y="31"/>
                </a:lnTo>
                <a:lnTo>
                  <a:pt x="105" y="32"/>
                </a:lnTo>
                <a:lnTo>
                  <a:pt x="112" y="34"/>
                </a:lnTo>
                <a:lnTo>
                  <a:pt x="118" y="35"/>
                </a:lnTo>
                <a:lnTo>
                  <a:pt x="124" y="37"/>
                </a:lnTo>
                <a:lnTo>
                  <a:pt x="131" y="38"/>
                </a:lnTo>
                <a:lnTo>
                  <a:pt x="139" y="40"/>
                </a:lnTo>
                <a:lnTo>
                  <a:pt x="145" y="41"/>
                </a:lnTo>
                <a:lnTo>
                  <a:pt x="152" y="42"/>
                </a:lnTo>
                <a:lnTo>
                  <a:pt x="159" y="43"/>
                </a:lnTo>
                <a:lnTo>
                  <a:pt x="167" y="44"/>
                </a:lnTo>
                <a:lnTo>
                  <a:pt x="172" y="44"/>
                </a:lnTo>
                <a:lnTo>
                  <a:pt x="180" y="44"/>
                </a:lnTo>
                <a:lnTo>
                  <a:pt x="186" y="45"/>
                </a:lnTo>
                <a:lnTo>
                  <a:pt x="193" y="45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39" name="Freeform 48"/>
          <p:cNvSpPr>
            <a:spLocks noChangeArrowheads="1"/>
          </p:cNvSpPr>
          <p:nvPr/>
        </p:nvSpPr>
        <p:spPr bwMode="auto">
          <a:xfrm>
            <a:off x="7210425" y="577850"/>
            <a:ext cx="52388" cy="63500"/>
          </a:xfrm>
          <a:custGeom>
            <a:avLst/>
            <a:gdLst>
              <a:gd name="T0" fmla="*/ 33 w 33"/>
              <a:gd name="T1" fmla="*/ 40 h 40"/>
              <a:gd name="T2" fmla="*/ 30 w 33"/>
              <a:gd name="T3" fmla="*/ 36 h 40"/>
              <a:gd name="T4" fmla="*/ 28 w 33"/>
              <a:gd name="T5" fmla="*/ 30 h 40"/>
              <a:gd name="T6" fmla="*/ 25 w 33"/>
              <a:gd name="T7" fmla="*/ 25 h 40"/>
              <a:gd name="T8" fmla="*/ 21 w 33"/>
              <a:gd name="T9" fmla="*/ 20 h 40"/>
              <a:gd name="T10" fmla="*/ 18 w 33"/>
              <a:gd name="T11" fmla="*/ 15 h 40"/>
              <a:gd name="T12" fmla="*/ 12 w 33"/>
              <a:gd name="T13" fmla="*/ 9 h 40"/>
              <a:gd name="T14" fmla="*/ 7 w 33"/>
              <a:gd name="T15" fmla="*/ 5 h 40"/>
              <a:gd name="T16" fmla="*/ 0 w 33"/>
              <a:gd name="T17" fmla="*/ 0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40"/>
              <a:gd name="T29" fmla="*/ 33 w 33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40">
                <a:moveTo>
                  <a:pt x="33" y="40"/>
                </a:moveTo>
                <a:lnTo>
                  <a:pt x="30" y="36"/>
                </a:lnTo>
                <a:lnTo>
                  <a:pt x="28" y="30"/>
                </a:lnTo>
                <a:lnTo>
                  <a:pt x="25" y="25"/>
                </a:lnTo>
                <a:lnTo>
                  <a:pt x="21" y="20"/>
                </a:lnTo>
                <a:lnTo>
                  <a:pt x="18" y="15"/>
                </a:lnTo>
                <a:lnTo>
                  <a:pt x="12" y="9"/>
                </a:lnTo>
                <a:lnTo>
                  <a:pt x="7" y="5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40" name="Freeform 49"/>
          <p:cNvSpPr>
            <a:spLocks noChangeArrowheads="1"/>
          </p:cNvSpPr>
          <p:nvPr/>
        </p:nvSpPr>
        <p:spPr bwMode="auto">
          <a:xfrm>
            <a:off x="7551738" y="666750"/>
            <a:ext cx="701675" cy="238125"/>
          </a:xfrm>
          <a:custGeom>
            <a:avLst/>
            <a:gdLst>
              <a:gd name="T0" fmla="*/ 0 w 442"/>
              <a:gd name="T1" fmla="*/ 0 h 150"/>
              <a:gd name="T2" fmla="*/ 12 w 442"/>
              <a:gd name="T3" fmla="*/ 1 h 150"/>
              <a:gd name="T4" fmla="*/ 25 w 442"/>
              <a:gd name="T5" fmla="*/ 1 h 150"/>
              <a:gd name="T6" fmla="*/ 39 w 442"/>
              <a:gd name="T7" fmla="*/ 2 h 150"/>
              <a:gd name="T8" fmla="*/ 52 w 442"/>
              <a:gd name="T9" fmla="*/ 2 h 150"/>
              <a:gd name="T10" fmla="*/ 65 w 442"/>
              <a:gd name="T11" fmla="*/ 2 h 150"/>
              <a:gd name="T12" fmla="*/ 77 w 442"/>
              <a:gd name="T13" fmla="*/ 2 h 150"/>
              <a:gd name="T14" fmla="*/ 90 w 442"/>
              <a:gd name="T15" fmla="*/ 2 h 150"/>
              <a:gd name="T16" fmla="*/ 103 w 442"/>
              <a:gd name="T17" fmla="*/ 2 h 150"/>
              <a:gd name="T18" fmla="*/ 113 w 442"/>
              <a:gd name="T19" fmla="*/ 2 h 150"/>
              <a:gd name="T20" fmla="*/ 125 w 442"/>
              <a:gd name="T21" fmla="*/ 4 h 150"/>
              <a:gd name="T22" fmla="*/ 130 w 442"/>
              <a:gd name="T23" fmla="*/ 6 h 150"/>
              <a:gd name="T24" fmla="*/ 139 w 442"/>
              <a:gd name="T25" fmla="*/ 7 h 150"/>
              <a:gd name="T26" fmla="*/ 145 w 442"/>
              <a:gd name="T27" fmla="*/ 10 h 150"/>
              <a:gd name="T28" fmla="*/ 152 w 442"/>
              <a:gd name="T29" fmla="*/ 11 h 150"/>
              <a:gd name="T30" fmla="*/ 158 w 442"/>
              <a:gd name="T31" fmla="*/ 13 h 150"/>
              <a:gd name="T32" fmla="*/ 164 w 442"/>
              <a:gd name="T33" fmla="*/ 16 h 150"/>
              <a:gd name="T34" fmla="*/ 171 w 442"/>
              <a:gd name="T35" fmla="*/ 18 h 150"/>
              <a:gd name="T36" fmla="*/ 175 w 442"/>
              <a:gd name="T37" fmla="*/ 21 h 150"/>
              <a:gd name="T38" fmla="*/ 179 w 442"/>
              <a:gd name="T39" fmla="*/ 24 h 150"/>
              <a:gd name="T40" fmla="*/ 183 w 442"/>
              <a:gd name="T41" fmla="*/ 26 h 150"/>
              <a:gd name="T42" fmla="*/ 185 w 442"/>
              <a:gd name="T43" fmla="*/ 29 h 150"/>
              <a:gd name="T44" fmla="*/ 186 w 442"/>
              <a:gd name="T45" fmla="*/ 33 h 150"/>
              <a:gd name="T46" fmla="*/ 193 w 442"/>
              <a:gd name="T47" fmla="*/ 30 h 150"/>
              <a:gd name="T48" fmla="*/ 203 w 442"/>
              <a:gd name="T49" fmla="*/ 27 h 150"/>
              <a:gd name="T50" fmla="*/ 214 w 442"/>
              <a:gd name="T51" fmla="*/ 25 h 150"/>
              <a:gd name="T52" fmla="*/ 226 w 442"/>
              <a:gd name="T53" fmla="*/ 25 h 150"/>
              <a:gd name="T54" fmla="*/ 238 w 442"/>
              <a:gd name="T55" fmla="*/ 25 h 150"/>
              <a:gd name="T56" fmla="*/ 251 w 442"/>
              <a:gd name="T57" fmla="*/ 26 h 150"/>
              <a:gd name="T58" fmla="*/ 265 w 442"/>
              <a:gd name="T59" fmla="*/ 27 h 150"/>
              <a:gd name="T60" fmla="*/ 277 w 442"/>
              <a:gd name="T61" fmla="*/ 29 h 150"/>
              <a:gd name="T62" fmla="*/ 289 w 442"/>
              <a:gd name="T63" fmla="*/ 31 h 150"/>
              <a:gd name="T64" fmla="*/ 302 w 442"/>
              <a:gd name="T65" fmla="*/ 34 h 150"/>
              <a:gd name="T66" fmla="*/ 314 w 442"/>
              <a:gd name="T67" fmla="*/ 37 h 150"/>
              <a:gd name="T68" fmla="*/ 325 w 442"/>
              <a:gd name="T69" fmla="*/ 40 h 150"/>
              <a:gd name="T70" fmla="*/ 335 w 442"/>
              <a:gd name="T71" fmla="*/ 46 h 150"/>
              <a:gd name="T72" fmla="*/ 344 w 442"/>
              <a:gd name="T73" fmla="*/ 49 h 150"/>
              <a:gd name="T74" fmla="*/ 352 w 442"/>
              <a:gd name="T75" fmla="*/ 54 h 150"/>
              <a:gd name="T76" fmla="*/ 357 w 442"/>
              <a:gd name="T77" fmla="*/ 59 h 150"/>
              <a:gd name="T78" fmla="*/ 366 w 442"/>
              <a:gd name="T79" fmla="*/ 60 h 150"/>
              <a:gd name="T80" fmla="*/ 375 w 442"/>
              <a:gd name="T81" fmla="*/ 61 h 150"/>
              <a:gd name="T82" fmla="*/ 384 w 442"/>
              <a:gd name="T83" fmla="*/ 64 h 150"/>
              <a:gd name="T84" fmla="*/ 389 w 442"/>
              <a:gd name="T85" fmla="*/ 67 h 150"/>
              <a:gd name="T86" fmla="*/ 397 w 442"/>
              <a:gd name="T87" fmla="*/ 71 h 150"/>
              <a:gd name="T88" fmla="*/ 403 w 442"/>
              <a:gd name="T89" fmla="*/ 74 h 150"/>
              <a:gd name="T90" fmla="*/ 410 w 442"/>
              <a:gd name="T91" fmla="*/ 80 h 150"/>
              <a:gd name="T92" fmla="*/ 415 w 442"/>
              <a:gd name="T93" fmla="*/ 83 h 150"/>
              <a:gd name="T94" fmla="*/ 422 w 442"/>
              <a:gd name="T95" fmla="*/ 88 h 150"/>
              <a:gd name="T96" fmla="*/ 427 w 442"/>
              <a:gd name="T97" fmla="*/ 93 h 150"/>
              <a:gd name="T98" fmla="*/ 433 w 442"/>
              <a:gd name="T99" fmla="*/ 97 h 150"/>
              <a:gd name="T100" fmla="*/ 439 w 442"/>
              <a:gd name="T101" fmla="*/ 106 h 150"/>
              <a:gd name="T102" fmla="*/ 442 w 442"/>
              <a:gd name="T103" fmla="*/ 113 h 150"/>
              <a:gd name="T104" fmla="*/ 442 w 442"/>
              <a:gd name="T105" fmla="*/ 119 h 150"/>
              <a:gd name="T106" fmla="*/ 442 w 442"/>
              <a:gd name="T107" fmla="*/ 124 h 150"/>
              <a:gd name="T108" fmla="*/ 440 w 442"/>
              <a:gd name="T109" fmla="*/ 129 h 150"/>
              <a:gd name="T110" fmla="*/ 438 w 442"/>
              <a:gd name="T111" fmla="*/ 135 h 150"/>
              <a:gd name="T112" fmla="*/ 434 w 442"/>
              <a:gd name="T113" fmla="*/ 138 h 150"/>
              <a:gd name="T114" fmla="*/ 431 w 442"/>
              <a:gd name="T115" fmla="*/ 143 h 150"/>
              <a:gd name="T116" fmla="*/ 427 w 442"/>
              <a:gd name="T117" fmla="*/ 147 h 150"/>
              <a:gd name="T118" fmla="*/ 423 w 442"/>
              <a:gd name="T119" fmla="*/ 150 h 1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42"/>
              <a:gd name="T181" fmla="*/ 0 h 150"/>
              <a:gd name="T182" fmla="*/ 442 w 442"/>
              <a:gd name="T183" fmla="*/ 150 h 1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42" h="150">
                <a:moveTo>
                  <a:pt x="0" y="0"/>
                </a:moveTo>
                <a:lnTo>
                  <a:pt x="12" y="1"/>
                </a:lnTo>
                <a:lnTo>
                  <a:pt x="25" y="1"/>
                </a:lnTo>
                <a:lnTo>
                  <a:pt x="39" y="2"/>
                </a:lnTo>
                <a:lnTo>
                  <a:pt x="52" y="2"/>
                </a:lnTo>
                <a:lnTo>
                  <a:pt x="65" y="2"/>
                </a:lnTo>
                <a:lnTo>
                  <a:pt x="77" y="2"/>
                </a:lnTo>
                <a:lnTo>
                  <a:pt x="90" y="2"/>
                </a:lnTo>
                <a:lnTo>
                  <a:pt x="103" y="2"/>
                </a:lnTo>
                <a:lnTo>
                  <a:pt x="113" y="2"/>
                </a:lnTo>
                <a:lnTo>
                  <a:pt x="125" y="4"/>
                </a:lnTo>
                <a:lnTo>
                  <a:pt x="130" y="6"/>
                </a:lnTo>
                <a:lnTo>
                  <a:pt x="139" y="7"/>
                </a:lnTo>
                <a:lnTo>
                  <a:pt x="145" y="10"/>
                </a:lnTo>
                <a:lnTo>
                  <a:pt x="152" y="11"/>
                </a:lnTo>
                <a:lnTo>
                  <a:pt x="158" y="13"/>
                </a:lnTo>
                <a:lnTo>
                  <a:pt x="164" y="16"/>
                </a:lnTo>
                <a:lnTo>
                  <a:pt x="171" y="18"/>
                </a:lnTo>
                <a:lnTo>
                  <a:pt x="175" y="21"/>
                </a:lnTo>
                <a:lnTo>
                  <a:pt x="179" y="24"/>
                </a:lnTo>
                <a:lnTo>
                  <a:pt x="183" y="26"/>
                </a:lnTo>
                <a:lnTo>
                  <a:pt x="185" y="29"/>
                </a:lnTo>
                <a:lnTo>
                  <a:pt x="186" y="33"/>
                </a:lnTo>
                <a:lnTo>
                  <a:pt x="193" y="30"/>
                </a:lnTo>
                <a:lnTo>
                  <a:pt x="203" y="27"/>
                </a:lnTo>
                <a:lnTo>
                  <a:pt x="214" y="25"/>
                </a:lnTo>
                <a:lnTo>
                  <a:pt x="226" y="25"/>
                </a:lnTo>
                <a:lnTo>
                  <a:pt x="238" y="25"/>
                </a:lnTo>
                <a:lnTo>
                  <a:pt x="251" y="26"/>
                </a:lnTo>
                <a:lnTo>
                  <a:pt x="265" y="27"/>
                </a:lnTo>
                <a:lnTo>
                  <a:pt x="277" y="29"/>
                </a:lnTo>
                <a:lnTo>
                  <a:pt x="289" y="31"/>
                </a:lnTo>
                <a:lnTo>
                  <a:pt x="302" y="34"/>
                </a:lnTo>
                <a:lnTo>
                  <a:pt x="314" y="37"/>
                </a:lnTo>
                <a:lnTo>
                  <a:pt x="325" y="40"/>
                </a:lnTo>
                <a:lnTo>
                  <a:pt x="335" y="46"/>
                </a:lnTo>
                <a:lnTo>
                  <a:pt x="344" y="49"/>
                </a:lnTo>
                <a:lnTo>
                  <a:pt x="352" y="54"/>
                </a:lnTo>
                <a:lnTo>
                  <a:pt x="357" y="59"/>
                </a:lnTo>
                <a:lnTo>
                  <a:pt x="366" y="60"/>
                </a:lnTo>
                <a:lnTo>
                  <a:pt x="375" y="61"/>
                </a:lnTo>
                <a:lnTo>
                  <a:pt x="384" y="64"/>
                </a:lnTo>
                <a:lnTo>
                  <a:pt x="389" y="67"/>
                </a:lnTo>
                <a:lnTo>
                  <a:pt x="397" y="71"/>
                </a:lnTo>
                <a:lnTo>
                  <a:pt x="403" y="74"/>
                </a:lnTo>
                <a:lnTo>
                  <a:pt x="410" y="80"/>
                </a:lnTo>
                <a:lnTo>
                  <a:pt x="415" y="83"/>
                </a:lnTo>
                <a:lnTo>
                  <a:pt x="422" y="88"/>
                </a:lnTo>
                <a:lnTo>
                  <a:pt x="427" y="93"/>
                </a:lnTo>
                <a:lnTo>
                  <a:pt x="433" y="97"/>
                </a:lnTo>
                <a:lnTo>
                  <a:pt x="439" y="106"/>
                </a:lnTo>
                <a:lnTo>
                  <a:pt x="442" y="113"/>
                </a:lnTo>
                <a:lnTo>
                  <a:pt x="442" y="119"/>
                </a:lnTo>
                <a:lnTo>
                  <a:pt x="442" y="124"/>
                </a:lnTo>
                <a:lnTo>
                  <a:pt x="440" y="129"/>
                </a:lnTo>
                <a:lnTo>
                  <a:pt x="438" y="135"/>
                </a:lnTo>
                <a:lnTo>
                  <a:pt x="434" y="138"/>
                </a:lnTo>
                <a:lnTo>
                  <a:pt x="431" y="143"/>
                </a:lnTo>
                <a:lnTo>
                  <a:pt x="427" y="147"/>
                </a:lnTo>
                <a:lnTo>
                  <a:pt x="423" y="15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41" name="Freeform 50"/>
          <p:cNvSpPr>
            <a:spLocks noChangeArrowheads="1"/>
          </p:cNvSpPr>
          <p:nvPr/>
        </p:nvSpPr>
        <p:spPr bwMode="auto">
          <a:xfrm>
            <a:off x="7872413" y="641350"/>
            <a:ext cx="166687" cy="14288"/>
          </a:xfrm>
          <a:custGeom>
            <a:avLst/>
            <a:gdLst>
              <a:gd name="T0" fmla="*/ 105 w 105"/>
              <a:gd name="T1" fmla="*/ 4 h 9"/>
              <a:gd name="T2" fmla="*/ 97 w 105"/>
              <a:gd name="T3" fmla="*/ 3 h 9"/>
              <a:gd name="T4" fmla="*/ 88 w 105"/>
              <a:gd name="T5" fmla="*/ 2 h 9"/>
              <a:gd name="T6" fmla="*/ 79 w 105"/>
              <a:gd name="T7" fmla="*/ 0 h 9"/>
              <a:gd name="T8" fmla="*/ 69 w 105"/>
              <a:gd name="T9" fmla="*/ 0 h 9"/>
              <a:gd name="T10" fmla="*/ 60 w 105"/>
              <a:gd name="T11" fmla="*/ 2 h 9"/>
              <a:gd name="T12" fmla="*/ 50 w 105"/>
              <a:gd name="T13" fmla="*/ 4 h 9"/>
              <a:gd name="T14" fmla="*/ 43 w 105"/>
              <a:gd name="T15" fmla="*/ 5 h 9"/>
              <a:gd name="T16" fmla="*/ 34 w 105"/>
              <a:gd name="T17" fmla="*/ 9 h 9"/>
              <a:gd name="T18" fmla="*/ 31 w 105"/>
              <a:gd name="T19" fmla="*/ 7 h 9"/>
              <a:gd name="T20" fmla="*/ 28 w 105"/>
              <a:gd name="T21" fmla="*/ 4 h 9"/>
              <a:gd name="T22" fmla="*/ 24 w 105"/>
              <a:gd name="T23" fmla="*/ 4 h 9"/>
              <a:gd name="T24" fmla="*/ 19 w 105"/>
              <a:gd name="T25" fmla="*/ 3 h 9"/>
              <a:gd name="T26" fmla="*/ 16 w 105"/>
              <a:gd name="T27" fmla="*/ 2 h 9"/>
              <a:gd name="T28" fmla="*/ 10 w 105"/>
              <a:gd name="T29" fmla="*/ 2 h 9"/>
              <a:gd name="T30" fmla="*/ 7 w 105"/>
              <a:gd name="T31" fmla="*/ 2 h 9"/>
              <a:gd name="T32" fmla="*/ 0 w 105"/>
              <a:gd name="T33" fmla="*/ 2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5"/>
              <a:gd name="T52" fmla="*/ 0 h 9"/>
              <a:gd name="T53" fmla="*/ 105 w 105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5" h="9">
                <a:moveTo>
                  <a:pt x="105" y="4"/>
                </a:moveTo>
                <a:lnTo>
                  <a:pt x="97" y="3"/>
                </a:lnTo>
                <a:lnTo>
                  <a:pt x="88" y="2"/>
                </a:lnTo>
                <a:lnTo>
                  <a:pt x="79" y="0"/>
                </a:lnTo>
                <a:lnTo>
                  <a:pt x="69" y="0"/>
                </a:lnTo>
                <a:lnTo>
                  <a:pt x="60" y="2"/>
                </a:lnTo>
                <a:lnTo>
                  <a:pt x="50" y="4"/>
                </a:lnTo>
                <a:lnTo>
                  <a:pt x="43" y="5"/>
                </a:lnTo>
                <a:lnTo>
                  <a:pt x="34" y="9"/>
                </a:lnTo>
                <a:lnTo>
                  <a:pt x="31" y="7"/>
                </a:lnTo>
                <a:lnTo>
                  <a:pt x="28" y="4"/>
                </a:lnTo>
                <a:lnTo>
                  <a:pt x="24" y="4"/>
                </a:lnTo>
                <a:lnTo>
                  <a:pt x="19" y="3"/>
                </a:lnTo>
                <a:lnTo>
                  <a:pt x="16" y="2"/>
                </a:lnTo>
                <a:lnTo>
                  <a:pt x="10" y="2"/>
                </a:lnTo>
                <a:lnTo>
                  <a:pt x="7" y="2"/>
                </a:lnTo>
                <a:lnTo>
                  <a:pt x="0" y="2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42" name="Freeform 51"/>
          <p:cNvSpPr>
            <a:spLocks noChangeArrowheads="1"/>
          </p:cNvSpPr>
          <p:nvPr/>
        </p:nvSpPr>
        <p:spPr bwMode="auto">
          <a:xfrm>
            <a:off x="7610475" y="577850"/>
            <a:ext cx="215900" cy="42863"/>
          </a:xfrm>
          <a:custGeom>
            <a:avLst/>
            <a:gdLst>
              <a:gd name="T0" fmla="*/ 136 w 136"/>
              <a:gd name="T1" fmla="*/ 0 h 27"/>
              <a:gd name="T2" fmla="*/ 127 w 136"/>
              <a:gd name="T3" fmla="*/ 0 h 27"/>
              <a:gd name="T4" fmla="*/ 119 w 136"/>
              <a:gd name="T5" fmla="*/ 0 h 27"/>
              <a:gd name="T6" fmla="*/ 112 w 136"/>
              <a:gd name="T7" fmla="*/ 1 h 27"/>
              <a:gd name="T8" fmla="*/ 104 w 136"/>
              <a:gd name="T9" fmla="*/ 2 h 27"/>
              <a:gd name="T10" fmla="*/ 100 w 136"/>
              <a:gd name="T11" fmla="*/ 3 h 27"/>
              <a:gd name="T12" fmla="*/ 93 w 136"/>
              <a:gd name="T13" fmla="*/ 4 h 27"/>
              <a:gd name="T14" fmla="*/ 89 w 136"/>
              <a:gd name="T15" fmla="*/ 5 h 27"/>
              <a:gd name="T16" fmla="*/ 84 w 136"/>
              <a:gd name="T17" fmla="*/ 8 h 27"/>
              <a:gd name="T18" fmla="*/ 81 w 136"/>
              <a:gd name="T19" fmla="*/ 9 h 27"/>
              <a:gd name="T20" fmla="*/ 78 w 136"/>
              <a:gd name="T21" fmla="*/ 12 h 27"/>
              <a:gd name="T22" fmla="*/ 74 w 136"/>
              <a:gd name="T23" fmla="*/ 14 h 27"/>
              <a:gd name="T24" fmla="*/ 71 w 136"/>
              <a:gd name="T25" fmla="*/ 17 h 27"/>
              <a:gd name="T26" fmla="*/ 67 w 136"/>
              <a:gd name="T27" fmla="*/ 19 h 27"/>
              <a:gd name="T28" fmla="*/ 64 w 136"/>
              <a:gd name="T29" fmla="*/ 21 h 27"/>
              <a:gd name="T30" fmla="*/ 60 w 136"/>
              <a:gd name="T31" fmla="*/ 24 h 27"/>
              <a:gd name="T32" fmla="*/ 56 w 136"/>
              <a:gd name="T33" fmla="*/ 27 h 27"/>
              <a:gd name="T34" fmla="*/ 53 w 136"/>
              <a:gd name="T35" fmla="*/ 24 h 27"/>
              <a:gd name="T36" fmla="*/ 50 w 136"/>
              <a:gd name="T37" fmla="*/ 21 h 27"/>
              <a:gd name="T38" fmla="*/ 46 w 136"/>
              <a:gd name="T39" fmla="*/ 20 h 27"/>
              <a:gd name="T40" fmla="*/ 42 w 136"/>
              <a:gd name="T41" fmla="*/ 19 h 27"/>
              <a:gd name="T42" fmla="*/ 40 w 136"/>
              <a:gd name="T43" fmla="*/ 17 h 27"/>
              <a:gd name="T44" fmla="*/ 35 w 136"/>
              <a:gd name="T45" fmla="*/ 16 h 27"/>
              <a:gd name="T46" fmla="*/ 31 w 136"/>
              <a:gd name="T47" fmla="*/ 15 h 27"/>
              <a:gd name="T48" fmla="*/ 26 w 136"/>
              <a:gd name="T49" fmla="*/ 14 h 27"/>
              <a:gd name="T50" fmla="*/ 22 w 136"/>
              <a:gd name="T51" fmla="*/ 14 h 27"/>
              <a:gd name="T52" fmla="*/ 16 w 136"/>
              <a:gd name="T53" fmla="*/ 14 h 27"/>
              <a:gd name="T54" fmla="*/ 10 w 136"/>
              <a:gd name="T55" fmla="*/ 15 h 27"/>
              <a:gd name="T56" fmla="*/ 6 w 136"/>
              <a:gd name="T57" fmla="*/ 17 h 27"/>
              <a:gd name="T58" fmla="*/ 0 w 136"/>
              <a:gd name="T59" fmla="*/ 21 h 2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"/>
              <a:gd name="T91" fmla="*/ 0 h 27"/>
              <a:gd name="T92" fmla="*/ 136 w 136"/>
              <a:gd name="T93" fmla="*/ 27 h 2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" h="27">
                <a:moveTo>
                  <a:pt x="136" y="0"/>
                </a:moveTo>
                <a:lnTo>
                  <a:pt x="127" y="0"/>
                </a:lnTo>
                <a:lnTo>
                  <a:pt x="119" y="0"/>
                </a:lnTo>
                <a:lnTo>
                  <a:pt x="112" y="1"/>
                </a:lnTo>
                <a:lnTo>
                  <a:pt x="104" y="2"/>
                </a:lnTo>
                <a:lnTo>
                  <a:pt x="100" y="3"/>
                </a:lnTo>
                <a:lnTo>
                  <a:pt x="93" y="4"/>
                </a:lnTo>
                <a:lnTo>
                  <a:pt x="89" y="5"/>
                </a:lnTo>
                <a:lnTo>
                  <a:pt x="84" y="8"/>
                </a:lnTo>
                <a:lnTo>
                  <a:pt x="81" y="9"/>
                </a:lnTo>
                <a:lnTo>
                  <a:pt x="78" y="12"/>
                </a:lnTo>
                <a:lnTo>
                  <a:pt x="74" y="14"/>
                </a:lnTo>
                <a:lnTo>
                  <a:pt x="71" y="17"/>
                </a:lnTo>
                <a:lnTo>
                  <a:pt x="67" y="19"/>
                </a:lnTo>
                <a:lnTo>
                  <a:pt x="64" y="21"/>
                </a:lnTo>
                <a:lnTo>
                  <a:pt x="60" y="24"/>
                </a:lnTo>
                <a:lnTo>
                  <a:pt x="56" y="27"/>
                </a:lnTo>
                <a:lnTo>
                  <a:pt x="53" y="24"/>
                </a:lnTo>
                <a:lnTo>
                  <a:pt x="50" y="21"/>
                </a:lnTo>
                <a:lnTo>
                  <a:pt x="46" y="20"/>
                </a:lnTo>
                <a:lnTo>
                  <a:pt x="42" y="19"/>
                </a:lnTo>
                <a:lnTo>
                  <a:pt x="40" y="17"/>
                </a:lnTo>
                <a:lnTo>
                  <a:pt x="35" y="16"/>
                </a:lnTo>
                <a:lnTo>
                  <a:pt x="31" y="15"/>
                </a:lnTo>
                <a:lnTo>
                  <a:pt x="26" y="14"/>
                </a:lnTo>
                <a:lnTo>
                  <a:pt x="22" y="14"/>
                </a:lnTo>
                <a:lnTo>
                  <a:pt x="16" y="14"/>
                </a:lnTo>
                <a:lnTo>
                  <a:pt x="10" y="15"/>
                </a:lnTo>
                <a:lnTo>
                  <a:pt x="6" y="17"/>
                </a:lnTo>
                <a:lnTo>
                  <a:pt x="0" y="21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43" name="Freeform 52"/>
          <p:cNvSpPr>
            <a:spLocks noChangeArrowheads="1"/>
          </p:cNvSpPr>
          <p:nvPr/>
        </p:nvSpPr>
        <p:spPr bwMode="auto">
          <a:xfrm>
            <a:off x="7210425" y="428625"/>
            <a:ext cx="290513" cy="25400"/>
          </a:xfrm>
          <a:custGeom>
            <a:avLst/>
            <a:gdLst>
              <a:gd name="T0" fmla="*/ 183 w 183"/>
              <a:gd name="T1" fmla="*/ 16 h 16"/>
              <a:gd name="T2" fmla="*/ 160 w 183"/>
              <a:gd name="T3" fmla="*/ 15 h 16"/>
              <a:gd name="T4" fmla="*/ 154 w 183"/>
              <a:gd name="T5" fmla="*/ 14 h 16"/>
              <a:gd name="T6" fmla="*/ 148 w 183"/>
              <a:gd name="T7" fmla="*/ 13 h 16"/>
              <a:gd name="T8" fmla="*/ 141 w 183"/>
              <a:gd name="T9" fmla="*/ 12 h 16"/>
              <a:gd name="T10" fmla="*/ 136 w 183"/>
              <a:gd name="T11" fmla="*/ 11 h 16"/>
              <a:gd name="T12" fmla="*/ 130 w 183"/>
              <a:gd name="T13" fmla="*/ 10 h 16"/>
              <a:gd name="T14" fmla="*/ 124 w 183"/>
              <a:gd name="T15" fmla="*/ 9 h 16"/>
              <a:gd name="T16" fmla="*/ 118 w 183"/>
              <a:gd name="T17" fmla="*/ 7 h 16"/>
              <a:gd name="T18" fmla="*/ 112 w 183"/>
              <a:gd name="T19" fmla="*/ 6 h 16"/>
              <a:gd name="T20" fmla="*/ 106 w 183"/>
              <a:gd name="T21" fmla="*/ 6 h 16"/>
              <a:gd name="T22" fmla="*/ 101 w 183"/>
              <a:gd name="T23" fmla="*/ 5 h 16"/>
              <a:gd name="T24" fmla="*/ 95 w 183"/>
              <a:gd name="T25" fmla="*/ 4 h 16"/>
              <a:gd name="T26" fmla="*/ 89 w 183"/>
              <a:gd name="T27" fmla="*/ 3 h 16"/>
              <a:gd name="T28" fmla="*/ 82 w 183"/>
              <a:gd name="T29" fmla="*/ 2 h 16"/>
              <a:gd name="T30" fmla="*/ 77 w 183"/>
              <a:gd name="T31" fmla="*/ 1 h 16"/>
              <a:gd name="T32" fmla="*/ 72 w 183"/>
              <a:gd name="T33" fmla="*/ 1 h 16"/>
              <a:gd name="T34" fmla="*/ 66 w 183"/>
              <a:gd name="T35" fmla="*/ 0 h 16"/>
              <a:gd name="T36" fmla="*/ 61 w 183"/>
              <a:gd name="T37" fmla="*/ 0 h 16"/>
              <a:gd name="T38" fmla="*/ 54 w 183"/>
              <a:gd name="T39" fmla="*/ 0 h 16"/>
              <a:gd name="T40" fmla="*/ 49 w 183"/>
              <a:gd name="T41" fmla="*/ 0 h 16"/>
              <a:gd name="T42" fmla="*/ 43 w 183"/>
              <a:gd name="T43" fmla="*/ 0 h 16"/>
              <a:gd name="T44" fmla="*/ 38 w 183"/>
              <a:gd name="T45" fmla="*/ 1 h 16"/>
              <a:gd name="T46" fmla="*/ 32 w 183"/>
              <a:gd name="T47" fmla="*/ 2 h 16"/>
              <a:gd name="T48" fmla="*/ 27 w 183"/>
              <a:gd name="T49" fmla="*/ 4 h 16"/>
              <a:gd name="T50" fmla="*/ 21 w 183"/>
              <a:gd name="T51" fmla="*/ 5 h 16"/>
              <a:gd name="T52" fmla="*/ 15 w 183"/>
              <a:gd name="T53" fmla="*/ 6 h 16"/>
              <a:gd name="T54" fmla="*/ 0 w 183"/>
              <a:gd name="T55" fmla="*/ 13 h 16"/>
              <a:gd name="T56" fmla="*/ 8 w 183"/>
              <a:gd name="T57" fmla="*/ 10 h 16"/>
              <a:gd name="T58" fmla="*/ 15 w 183"/>
              <a:gd name="T59" fmla="*/ 8 h 16"/>
              <a:gd name="T60" fmla="*/ 23 w 183"/>
              <a:gd name="T61" fmla="*/ 7 h 16"/>
              <a:gd name="T62" fmla="*/ 28 w 183"/>
              <a:gd name="T63" fmla="*/ 6 h 16"/>
              <a:gd name="T64" fmla="*/ 33 w 183"/>
              <a:gd name="T65" fmla="*/ 6 h 16"/>
              <a:gd name="T66" fmla="*/ 39 w 183"/>
              <a:gd name="T67" fmla="*/ 6 h 16"/>
              <a:gd name="T68" fmla="*/ 45 w 183"/>
              <a:gd name="T69" fmla="*/ 6 h 16"/>
              <a:gd name="T70" fmla="*/ 52 w 183"/>
              <a:gd name="T71" fmla="*/ 6 h 16"/>
              <a:gd name="T72" fmla="*/ 58 w 183"/>
              <a:gd name="T73" fmla="*/ 6 h 16"/>
              <a:gd name="T74" fmla="*/ 64 w 183"/>
              <a:gd name="T75" fmla="*/ 6 h 16"/>
              <a:gd name="T76" fmla="*/ 70 w 183"/>
              <a:gd name="T77" fmla="*/ 6 h 16"/>
              <a:gd name="T78" fmla="*/ 77 w 183"/>
              <a:gd name="T79" fmla="*/ 7 h 16"/>
              <a:gd name="T80" fmla="*/ 84 w 183"/>
              <a:gd name="T81" fmla="*/ 7 h 16"/>
              <a:gd name="T82" fmla="*/ 90 w 183"/>
              <a:gd name="T83" fmla="*/ 7 h 16"/>
              <a:gd name="T84" fmla="*/ 97 w 183"/>
              <a:gd name="T85" fmla="*/ 8 h 16"/>
              <a:gd name="T86" fmla="*/ 104 w 183"/>
              <a:gd name="T87" fmla="*/ 9 h 16"/>
              <a:gd name="T88" fmla="*/ 111 w 183"/>
              <a:gd name="T89" fmla="*/ 10 h 16"/>
              <a:gd name="T90" fmla="*/ 118 w 183"/>
              <a:gd name="T91" fmla="*/ 11 h 16"/>
              <a:gd name="T92" fmla="*/ 125 w 183"/>
              <a:gd name="T93" fmla="*/ 12 h 16"/>
              <a:gd name="T94" fmla="*/ 130 w 183"/>
              <a:gd name="T95" fmla="*/ 13 h 16"/>
              <a:gd name="T96" fmla="*/ 137 w 183"/>
              <a:gd name="T97" fmla="*/ 14 h 16"/>
              <a:gd name="T98" fmla="*/ 143 w 183"/>
              <a:gd name="T99" fmla="*/ 14 h 16"/>
              <a:gd name="T100" fmla="*/ 149 w 183"/>
              <a:gd name="T101" fmla="*/ 15 h 16"/>
              <a:gd name="T102" fmla="*/ 155 w 183"/>
              <a:gd name="T103" fmla="*/ 16 h 16"/>
              <a:gd name="T104" fmla="*/ 165 w 183"/>
              <a:gd name="T105" fmla="*/ 16 h 16"/>
              <a:gd name="T106" fmla="*/ 183 w 183"/>
              <a:gd name="T107" fmla="*/ 16 h 16"/>
              <a:gd name="T108" fmla="*/ 183 w 183"/>
              <a:gd name="T109" fmla="*/ 16 h 1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3"/>
              <a:gd name="T166" fmla="*/ 0 h 16"/>
              <a:gd name="T167" fmla="*/ 183 w 183"/>
              <a:gd name="T168" fmla="*/ 16 h 1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3" h="16">
                <a:moveTo>
                  <a:pt x="183" y="16"/>
                </a:moveTo>
                <a:lnTo>
                  <a:pt x="160" y="15"/>
                </a:lnTo>
                <a:lnTo>
                  <a:pt x="154" y="14"/>
                </a:lnTo>
                <a:lnTo>
                  <a:pt x="148" y="13"/>
                </a:lnTo>
                <a:lnTo>
                  <a:pt x="141" y="12"/>
                </a:lnTo>
                <a:lnTo>
                  <a:pt x="136" y="11"/>
                </a:lnTo>
                <a:lnTo>
                  <a:pt x="130" y="10"/>
                </a:lnTo>
                <a:lnTo>
                  <a:pt x="124" y="9"/>
                </a:lnTo>
                <a:lnTo>
                  <a:pt x="118" y="7"/>
                </a:lnTo>
                <a:lnTo>
                  <a:pt x="112" y="6"/>
                </a:lnTo>
                <a:lnTo>
                  <a:pt x="106" y="6"/>
                </a:lnTo>
                <a:lnTo>
                  <a:pt x="101" y="5"/>
                </a:lnTo>
                <a:lnTo>
                  <a:pt x="95" y="4"/>
                </a:lnTo>
                <a:lnTo>
                  <a:pt x="89" y="3"/>
                </a:lnTo>
                <a:lnTo>
                  <a:pt x="82" y="2"/>
                </a:lnTo>
                <a:lnTo>
                  <a:pt x="77" y="1"/>
                </a:lnTo>
                <a:lnTo>
                  <a:pt x="72" y="1"/>
                </a:lnTo>
                <a:lnTo>
                  <a:pt x="66" y="0"/>
                </a:lnTo>
                <a:lnTo>
                  <a:pt x="61" y="0"/>
                </a:lnTo>
                <a:lnTo>
                  <a:pt x="54" y="0"/>
                </a:lnTo>
                <a:lnTo>
                  <a:pt x="49" y="0"/>
                </a:lnTo>
                <a:lnTo>
                  <a:pt x="43" y="0"/>
                </a:lnTo>
                <a:lnTo>
                  <a:pt x="38" y="1"/>
                </a:lnTo>
                <a:lnTo>
                  <a:pt x="32" y="2"/>
                </a:lnTo>
                <a:lnTo>
                  <a:pt x="27" y="4"/>
                </a:lnTo>
                <a:lnTo>
                  <a:pt x="21" y="5"/>
                </a:lnTo>
                <a:lnTo>
                  <a:pt x="15" y="6"/>
                </a:lnTo>
                <a:lnTo>
                  <a:pt x="0" y="13"/>
                </a:lnTo>
                <a:lnTo>
                  <a:pt x="8" y="10"/>
                </a:lnTo>
                <a:lnTo>
                  <a:pt x="15" y="8"/>
                </a:lnTo>
                <a:lnTo>
                  <a:pt x="23" y="7"/>
                </a:lnTo>
                <a:lnTo>
                  <a:pt x="28" y="6"/>
                </a:lnTo>
                <a:lnTo>
                  <a:pt x="33" y="6"/>
                </a:lnTo>
                <a:lnTo>
                  <a:pt x="39" y="6"/>
                </a:lnTo>
                <a:lnTo>
                  <a:pt x="45" y="6"/>
                </a:lnTo>
                <a:lnTo>
                  <a:pt x="52" y="6"/>
                </a:lnTo>
                <a:lnTo>
                  <a:pt x="58" y="6"/>
                </a:lnTo>
                <a:lnTo>
                  <a:pt x="64" y="6"/>
                </a:lnTo>
                <a:lnTo>
                  <a:pt x="70" y="6"/>
                </a:lnTo>
                <a:lnTo>
                  <a:pt x="77" y="7"/>
                </a:lnTo>
                <a:lnTo>
                  <a:pt x="84" y="7"/>
                </a:lnTo>
                <a:lnTo>
                  <a:pt x="90" y="7"/>
                </a:lnTo>
                <a:lnTo>
                  <a:pt x="97" y="8"/>
                </a:lnTo>
                <a:lnTo>
                  <a:pt x="104" y="9"/>
                </a:lnTo>
                <a:lnTo>
                  <a:pt x="111" y="10"/>
                </a:lnTo>
                <a:lnTo>
                  <a:pt x="118" y="11"/>
                </a:lnTo>
                <a:lnTo>
                  <a:pt x="125" y="12"/>
                </a:lnTo>
                <a:lnTo>
                  <a:pt x="130" y="13"/>
                </a:lnTo>
                <a:lnTo>
                  <a:pt x="137" y="14"/>
                </a:lnTo>
                <a:lnTo>
                  <a:pt x="143" y="14"/>
                </a:lnTo>
                <a:lnTo>
                  <a:pt x="149" y="15"/>
                </a:lnTo>
                <a:lnTo>
                  <a:pt x="155" y="16"/>
                </a:lnTo>
                <a:lnTo>
                  <a:pt x="165" y="16"/>
                </a:lnTo>
                <a:lnTo>
                  <a:pt x="183" y="16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44" name="Freeform 53"/>
          <p:cNvSpPr>
            <a:spLocks noChangeArrowheads="1"/>
          </p:cNvSpPr>
          <p:nvPr/>
        </p:nvSpPr>
        <p:spPr bwMode="auto">
          <a:xfrm>
            <a:off x="7226300" y="485775"/>
            <a:ext cx="434975" cy="60325"/>
          </a:xfrm>
          <a:custGeom>
            <a:avLst/>
            <a:gdLst>
              <a:gd name="T0" fmla="*/ 0 w 274"/>
              <a:gd name="T1" fmla="*/ 0 h 38"/>
              <a:gd name="T2" fmla="*/ 13 w 274"/>
              <a:gd name="T3" fmla="*/ 1 h 38"/>
              <a:gd name="T4" fmla="*/ 25 w 274"/>
              <a:gd name="T5" fmla="*/ 3 h 38"/>
              <a:gd name="T6" fmla="*/ 36 w 274"/>
              <a:gd name="T7" fmla="*/ 3 h 38"/>
              <a:gd name="T8" fmla="*/ 48 w 274"/>
              <a:gd name="T9" fmla="*/ 3 h 38"/>
              <a:gd name="T10" fmla="*/ 57 w 274"/>
              <a:gd name="T11" fmla="*/ 4 h 38"/>
              <a:gd name="T12" fmla="*/ 69 w 274"/>
              <a:gd name="T13" fmla="*/ 5 h 38"/>
              <a:gd name="T14" fmla="*/ 78 w 274"/>
              <a:gd name="T15" fmla="*/ 7 h 38"/>
              <a:gd name="T16" fmla="*/ 87 w 274"/>
              <a:gd name="T17" fmla="*/ 12 h 38"/>
              <a:gd name="T18" fmla="*/ 100 w 274"/>
              <a:gd name="T19" fmla="*/ 9 h 38"/>
              <a:gd name="T20" fmla="*/ 115 w 274"/>
              <a:gd name="T21" fmla="*/ 8 h 38"/>
              <a:gd name="T22" fmla="*/ 130 w 274"/>
              <a:gd name="T23" fmla="*/ 8 h 38"/>
              <a:gd name="T24" fmla="*/ 148 w 274"/>
              <a:gd name="T25" fmla="*/ 9 h 38"/>
              <a:gd name="T26" fmla="*/ 163 w 274"/>
              <a:gd name="T27" fmla="*/ 10 h 38"/>
              <a:gd name="T28" fmla="*/ 177 w 274"/>
              <a:gd name="T29" fmla="*/ 14 h 38"/>
              <a:gd name="T30" fmla="*/ 188 w 274"/>
              <a:gd name="T31" fmla="*/ 18 h 38"/>
              <a:gd name="T32" fmla="*/ 197 w 274"/>
              <a:gd name="T33" fmla="*/ 24 h 38"/>
              <a:gd name="T34" fmla="*/ 206 w 274"/>
              <a:gd name="T35" fmla="*/ 24 h 38"/>
              <a:gd name="T36" fmla="*/ 216 w 274"/>
              <a:gd name="T37" fmla="*/ 25 h 38"/>
              <a:gd name="T38" fmla="*/ 226 w 274"/>
              <a:gd name="T39" fmla="*/ 25 h 38"/>
              <a:gd name="T40" fmla="*/ 237 w 274"/>
              <a:gd name="T41" fmla="*/ 27 h 38"/>
              <a:gd name="T42" fmla="*/ 248 w 274"/>
              <a:gd name="T43" fmla="*/ 28 h 38"/>
              <a:gd name="T44" fmla="*/ 258 w 274"/>
              <a:gd name="T45" fmla="*/ 31 h 38"/>
              <a:gd name="T46" fmla="*/ 265 w 274"/>
              <a:gd name="T47" fmla="*/ 34 h 38"/>
              <a:gd name="T48" fmla="*/ 274 w 274"/>
              <a:gd name="T49" fmla="*/ 38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4"/>
              <a:gd name="T76" fmla="*/ 0 h 38"/>
              <a:gd name="T77" fmla="*/ 274 w 274"/>
              <a:gd name="T78" fmla="*/ 38 h 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4" h="38">
                <a:moveTo>
                  <a:pt x="0" y="0"/>
                </a:moveTo>
                <a:lnTo>
                  <a:pt x="13" y="1"/>
                </a:lnTo>
                <a:lnTo>
                  <a:pt x="25" y="3"/>
                </a:lnTo>
                <a:lnTo>
                  <a:pt x="36" y="3"/>
                </a:lnTo>
                <a:lnTo>
                  <a:pt x="48" y="3"/>
                </a:lnTo>
                <a:lnTo>
                  <a:pt x="57" y="4"/>
                </a:lnTo>
                <a:lnTo>
                  <a:pt x="69" y="5"/>
                </a:lnTo>
                <a:lnTo>
                  <a:pt x="78" y="7"/>
                </a:lnTo>
                <a:lnTo>
                  <a:pt x="87" y="12"/>
                </a:lnTo>
                <a:lnTo>
                  <a:pt x="100" y="9"/>
                </a:lnTo>
                <a:lnTo>
                  <a:pt x="115" y="8"/>
                </a:lnTo>
                <a:lnTo>
                  <a:pt x="130" y="8"/>
                </a:lnTo>
                <a:lnTo>
                  <a:pt x="148" y="9"/>
                </a:lnTo>
                <a:lnTo>
                  <a:pt x="163" y="10"/>
                </a:lnTo>
                <a:lnTo>
                  <a:pt x="177" y="14"/>
                </a:lnTo>
                <a:lnTo>
                  <a:pt x="188" y="18"/>
                </a:lnTo>
                <a:lnTo>
                  <a:pt x="197" y="24"/>
                </a:lnTo>
                <a:lnTo>
                  <a:pt x="206" y="24"/>
                </a:lnTo>
                <a:lnTo>
                  <a:pt x="216" y="25"/>
                </a:lnTo>
                <a:lnTo>
                  <a:pt x="226" y="25"/>
                </a:lnTo>
                <a:lnTo>
                  <a:pt x="237" y="27"/>
                </a:lnTo>
                <a:lnTo>
                  <a:pt x="248" y="28"/>
                </a:lnTo>
                <a:lnTo>
                  <a:pt x="258" y="31"/>
                </a:lnTo>
                <a:lnTo>
                  <a:pt x="265" y="34"/>
                </a:lnTo>
                <a:lnTo>
                  <a:pt x="274" y="38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45" name="Freeform 54"/>
          <p:cNvSpPr>
            <a:spLocks noChangeArrowheads="1"/>
          </p:cNvSpPr>
          <p:nvPr/>
        </p:nvSpPr>
        <p:spPr bwMode="auto">
          <a:xfrm>
            <a:off x="5994400" y="1277938"/>
            <a:ext cx="134938" cy="50800"/>
          </a:xfrm>
          <a:custGeom>
            <a:avLst/>
            <a:gdLst>
              <a:gd name="T0" fmla="*/ 85 w 85"/>
              <a:gd name="T1" fmla="*/ 32 h 32"/>
              <a:gd name="T2" fmla="*/ 67 w 85"/>
              <a:gd name="T3" fmla="*/ 26 h 32"/>
              <a:gd name="T4" fmla="*/ 49 w 85"/>
              <a:gd name="T5" fmla="*/ 19 h 32"/>
              <a:gd name="T6" fmla="*/ 32 w 85"/>
              <a:gd name="T7" fmla="*/ 14 h 32"/>
              <a:gd name="T8" fmla="*/ 16 w 85"/>
              <a:gd name="T9" fmla="*/ 7 h 32"/>
              <a:gd name="T10" fmla="*/ 0 w 85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32"/>
              <a:gd name="T20" fmla="*/ 85 w 85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32">
                <a:moveTo>
                  <a:pt x="85" y="32"/>
                </a:moveTo>
                <a:lnTo>
                  <a:pt x="67" y="26"/>
                </a:lnTo>
                <a:lnTo>
                  <a:pt x="49" y="19"/>
                </a:lnTo>
                <a:lnTo>
                  <a:pt x="32" y="14"/>
                </a:lnTo>
                <a:lnTo>
                  <a:pt x="16" y="7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46" name="Freeform 55"/>
          <p:cNvSpPr>
            <a:spLocks noChangeArrowheads="1"/>
          </p:cNvSpPr>
          <p:nvPr/>
        </p:nvSpPr>
        <p:spPr bwMode="auto">
          <a:xfrm>
            <a:off x="5907088" y="606425"/>
            <a:ext cx="355600" cy="677863"/>
          </a:xfrm>
          <a:custGeom>
            <a:avLst/>
            <a:gdLst>
              <a:gd name="T0" fmla="*/ 146 w 224"/>
              <a:gd name="T1" fmla="*/ 422 h 427"/>
              <a:gd name="T2" fmla="*/ 127 w 224"/>
              <a:gd name="T3" fmla="*/ 413 h 427"/>
              <a:gd name="T4" fmla="*/ 110 w 224"/>
              <a:gd name="T5" fmla="*/ 402 h 427"/>
              <a:gd name="T6" fmla="*/ 95 w 224"/>
              <a:gd name="T7" fmla="*/ 390 h 427"/>
              <a:gd name="T8" fmla="*/ 86 w 224"/>
              <a:gd name="T9" fmla="*/ 380 h 427"/>
              <a:gd name="T10" fmla="*/ 79 w 224"/>
              <a:gd name="T11" fmla="*/ 369 h 427"/>
              <a:gd name="T12" fmla="*/ 78 w 224"/>
              <a:gd name="T13" fmla="*/ 358 h 427"/>
              <a:gd name="T14" fmla="*/ 82 w 224"/>
              <a:gd name="T15" fmla="*/ 347 h 427"/>
              <a:gd name="T16" fmla="*/ 69 w 224"/>
              <a:gd name="T17" fmla="*/ 334 h 427"/>
              <a:gd name="T18" fmla="*/ 44 w 224"/>
              <a:gd name="T19" fmla="*/ 318 h 427"/>
              <a:gd name="T20" fmla="*/ 35 w 224"/>
              <a:gd name="T21" fmla="*/ 301 h 427"/>
              <a:gd name="T22" fmla="*/ 42 w 224"/>
              <a:gd name="T23" fmla="*/ 286 h 427"/>
              <a:gd name="T24" fmla="*/ 42 w 224"/>
              <a:gd name="T25" fmla="*/ 276 h 427"/>
              <a:gd name="T26" fmla="*/ 22 w 224"/>
              <a:gd name="T27" fmla="*/ 263 h 427"/>
              <a:gd name="T28" fmla="*/ 10 w 224"/>
              <a:gd name="T29" fmla="*/ 242 h 427"/>
              <a:gd name="T30" fmla="*/ 3 w 224"/>
              <a:gd name="T31" fmla="*/ 222 h 427"/>
              <a:gd name="T32" fmla="*/ 0 w 224"/>
              <a:gd name="T33" fmla="*/ 207 h 427"/>
              <a:gd name="T34" fmla="*/ 5 w 224"/>
              <a:gd name="T35" fmla="*/ 193 h 427"/>
              <a:gd name="T36" fmla="*/ 14 w 224"/>
              <a:gd name="T37" fmla="*/ 179 h 427"/>
              <a:gd name="T38" fmla="*/ 31 w 224"/>
              <a:gd name="T39" fmla="*/ 170 h 427"/>
              <a:gd name="T40" fmla="*/ 35 w 224"/>
              <a:gd name="T41" fmla="*/ 162 h 427"/>
              <a:gd name="T42" fmla="*/ 37 w 224"/>
              <a:gd name="T43" fmla="*/ 149 h 427"/>
              <a:gd name="T44" fmla="*/ 54 w 224"/>
              <a:gd name="T45" fmla="*/ 135 h 427"/>
              <a:gd name="T46" fmla="*/ 68 w 224"/>
              <a:gd name="T47" fmla="*/ 121 h 427"/>
              <a:gd name="T48" fmla="*/ 71 w 224"/>
              <a:gd name="T49" fmla="*/ 108 h 427"/>
              <a:gd name="T50" fmla="*/ 81 w 224"/>
              <a:gd name="T51" fmla="*/ 88 h 427"/>
              <a:gd name="T52" fmla="*/ 101 w 224"/>
              <a:gd name="T53" fmla="*/ 67 h 427"/>
              <a:gd name="T54" fmla="*/ 132 w 224"/>
              <a:gd name="T55" fmla="*/ 51 h 427"/>
              <a:gd name="T56" fmla="*/ 151 w 224"/>
              <a:gd name="T57" fmla="*/ 40 h 427"/>
              <a:gd name="T58" fmla="*/ 161 w 224"/>
              <a:gd name="T59" fmla="*/ 25 h 427"/>
              <a:gd name="T60" fmla="*/ 184 w 224"/>
              <a:gd name="T61" fmla="*/ 11 h 427"/>
              <a:gd name="T62" fmla="*/ 210 w 224"/>
              <a:gd name="T63" fmla="*/ 1 h 4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4"/>
              <a:gd name="T97" fmla="*/ 0 h 427"/>
              <a:gd name="T98" fmla="*/ 224 w 224"/>
              <a:gd name="T99" fmla="*/ 427 h 42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4" h="427">
                <a:moveTo>
                  <a:pt x="155" y="427"/>
                </a:moveTo>
                <a:lnTo>
                  <a:pt x="146" y="422"/>
                </a:lnTo>
                <a:lnTo>
                  <a:pt x="136" y="418"/>
                </a:lnTo>
                <a:lnTo>
                  <a:pt x="127" y="413"/>
                </a:lnTo>
                <a:lnTo>
                  <a:pt x="117" y="407"/>
                </a:lnTo>
                <a:lnTo>
                  <a:pt x="110" y="402"/>
                </a:lnTo>
                <a:lnTo>
                  <a:pt x="102" y="397"/>
                </a:lnTo>
                <a:lnTo>
                  <a:pt x="95" y="390"/>
                </a:lnTo>
                <a:lnTo>
                  <a:pt x="89" y="384"/>
                </a:lnTo>
                <a:lnTo>
                  <a:pt x="86" y="380"/>
                </a:lnTo>
                <a:lnTo>
                  <a:pt x="82" y="374"/>
                </a:lnTo>
                <a:lnTo>
                  <a:pt x="79" y="369"/>
                </a:lnTo>
                <a:lnTo>
                  <a:pt x="78" y="362"/>
                </a:lnTo>
                <a:lnTo>
                  <a:pt x="78" y="358"/>
                </a:lnTo>
                <a:lnTo>
                  <a:pt x="79" y="352"/>
                </a:lnTo>
                <a:lnTo>
                  <a:pt x="82" y="347"/>
                </a:lnTo>
                <a:lnTo>
                  <a:pt x="86" y="340"/>
                </a:lnTo>
                <a:lnTo>
                  <a:pt x="69" y="334"/>
                </a:lnTo>
                <a:lnTo>
                  <a:pt x="56" y="326"/>
                </a:lnTo>
                <a:lnTo>
                  <a:pt x="44" y="318"/>
                </a:lnTo>
                <a:lnTo>
                  <a:pt x="36" y="309"/>
                </a:lnTo>
                <a:lnTo>
                  <a:pt x="35" y="301"/>
                </a:lnTo>
                <a:lnTo>
                  <a:pt x="35" y="292"/>
                </a:lnTo>
                <a:lnTo>
                  <a:pt x="42" y="286"/>
                </a:lnTo>
                <a:lnTo>
                  <a:pt x="54" y="280"/>
                </a:lnTo>
                <a:lnTo>
                  <a:pt x="42" y="276"/>
                </a:lnTo>
                <a:lnTo>
                  <a:pt x="30" y="270"/>
                </a:lnTo>
                <a:lnTo>
                  <a:pt x="22" y="263"/>
                </a:lnTo>
                <a:lnTo>
                  <a:pt x="14" y="253"/>
                </a:lnTo>
                <a:lnTo>
                  <a:pt x="10" y="242"/>
                </a:lnTo>
                <a:lnTo>
                  <a:pt x="6" y="231"/>
                </a:lnTo>
                <a:lnTo>
                  <a:pt x="3" y="222"/>
                </a:lnTo>
                <a:lnTo>
                  <a:pt x="0" y="212"/>
                </a:lnTo>
                <a:lnTo>
                  <a:pt x="0" y="207"/>
                </a:lnTo>
                <a:lnTo>
                  <a:pt x="2" y="200"/>
                </a:lnTo>
                <a:lnTo>
                  <a:pt x="5" y="193"/>
                </a:lnTo>
                <a:lnTo>
                  <a:pt x="9" y="186"/>
                </a:lnTo>
                <a:lnTo>
                  <a:pt x="14" y="179"/>
                </a:lnTo>
                <a:lnTo>
                  <a:pt x="23" y="174"/>
                </a:lnTo>
                <a:lnTo>
                  <a:pt x="31" y="170"/>
                </a:lnTo>
                <a:lnTo>
                  <a:pt x="42" y="169"/>
                </a:lnTo>
                <a:lnTo>
                  <a:pt x="35" y="162"/>
                </a:lnTo>
                <a:lnTo>
                  <a:pt x="34" y="156"/>
                </a:lnTo>
                <a:lnTo>
                  <a:pt x="37" y="149"/>
                </a:lnTo>
                <a:lnTo>
                  <a:pt x="44" y="142"/>
                </a:lnTo>
                <a:lnTo>
                  <a:pt x="54" y="135"/>
                </a:lnTo>
                <a:lnTo>
                  <a:pt x="62" y="129"/>
                </a:lnTo>
                <a:lnTo>
                  <a:pt x="68" y="121"/>
                </a:lnTo>
                <a:lnTo>
                  <a:pt x="70" y="113"/>
                </a:lnTo>
                <a:lnTo>
                  <a:pt x="71" y="108"/>
                </a:lnTo>
                <a:lnTo>
                  <a:pt x="75" y="98"/>
                </a:lnTo>
                <a:lnTo>
                  <a:pt x="81" y="88"/>
                </a:lnTo>
                <a:lnTo>
                  <a:pt x="89" y="77"/>
                </a:lnTo>
                <a:lnTo>
                  <a:pt x="101" y="67"/>
                </a:lnTo>
                <a:lnTo>
                  <a:pt x="114" y="58"/>
                </a:lnTo>
                <a:lnTo>
                  <a:pt x="132" y="51"/>
                </a:lnTo>
                <a:lnTo>
                  <a:pt x="152" y="48"/>
                </a:lnTo>
                <a:lnTo>
                  <a:pt x="151" y="40"/>
                </a:lnTo>
                <a:lnTo>
                  <a:pt x="152" y="33"/>
                </a:lnTo>
                <a:lnTo>
                  <a:pt x="161" y="25"/>
                </a:lnTo>
                <a:lnTo>
                  <a:pt x="171" y="17"/>
                </a:lnTo>
                <a:lnTo>
                  <a:pt x="184" y="11"/>
                </a:lnTo>
                <a:lnTo>
                  <a:pt x="198" y="4"/>
                </a:lnTo>
                <a:lnTo>
                  <a:pt x="210" y="1"/>
                </a:lnTo>
                <a:lnTo>
                  <a:pt x="224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47" name="Freeform 56"/>
          <p:cNvSpPr>
            <a:spLocks noChangeArrowheads="1"/>
          </p:cNvSpPr>
          <p:nvPr/>
        </p:nvSpPr>
        <p:spPr bwMode="auto">
          <a:xfrm>
            <a:off x="5861050" y="1089025"/>
            <a:ext cx="131763" cy="160338"/>
          </a:xfrm>
          <a:custGeom>
            <a:avLst/>
            <a:gdLst>
              <a:gd name="T0" fmla="*/ 0 w 83"/>
              <a:gd name="T1" fmla="*/ 0 h 101"/>
              <a:gd name="T2" fmla="*/ 7 w 83"/>
              <a:gd name="T3" fmla="*/ 15 h 101"/>
              <a:gd name="T4" fmla="*/ 15 w 83"/>
              <a:gd name="T5" fmla="*/ 26 h 101"/>
              <a:gd name="T6" fmla="*/ 17 w 83"/>
              <a:gd name="T7" fmla="*/ 31 h 101"/>
              <a:gd name="T8" fmla="*/ 21 w 83"/>
              <a:gd name="T9" fmla="*/ 34 h 101"/>
              <a:gd name="T10" fmla="*/ 25 w 83"/>
              <a:gd name="T11" fmla="*/ 39 h 101"/>
              <a:gd name="T12" fmla="*/ 28 w 83"/>
              <a:gd name="T13" fmla="*/ 43 h 101"/>
              <a:gd name="T14" fmla="*/ 37 w 83"/>
              <a:gd name="T15" fmla="*/ 47 h 101"/>
              <a:gd name="T16" fmla="*/ 43 w 83"/>
              <a:gd name="T17" fmla="*/ 48 h 101"/>
              <a:gd name="T18" fmla="*/ 49 w 83"/>
              <a:gd name="T19" fmla="*/ 51 h 101"/>
              <a:gd name="T20" fmla="*/ 55 w 83"/>
              <a:gd name="T21" fmla="*/ 52 h 101"/>
              <a:gd name="T22" fmla="*/ 64 w 83"/>
              <a:gd name="T23" fmla="*/ 53 h 101"/>
              <a:gd name="T24" fmla="*/ 72 w 83"/>
              <a:gd name="T25" fmla="*/ 53 h 101"/>
              <a:gd name="T26" fmla="*/ 83 w 83"/>
              <a:gd name="T27" fmla="*/ 53 h 101"/>
              <a:gd name="T28" fmla="*/ 77 w 83"/>
              <a:gd name="T29" fmla="*/ 55 h 101"/>
              <a:gd name="T30" fmla="*/ 72 w 83"/>
              <a:gd name="T31" fmla="*/ 56 h 101"/>
              <a:gd name="T32" fmla="*/ 63 w 83"/>
              <a:gd name="T33" fmla="*/ 58 h 101"/>
              <a:gd name="T34" fmla="*/ 54 w 83"/>
              <a:gd name="T35" fmla="*/ 61 h 101"/>
              <a:gd name="T36" fmla="*/ 50 w 83"/>
              <a:gd name="T37" fmla="*/ 65 h 101"/>
              <a:gd name="T38" fmla="*/ 47 w 83"/>
              <a:gd name="T39" fmla="*/ 70 h 101"/>
              <a:gd name="T40" fmla="*/ 49 w 83"/>
              <a:gd name="T41" fmla="*/ 78 h 101"/>
              <a:gd name="T42" fmla="*/ 52 w 83"/>
              <a:gd name="T43" fmla="*/ 81 h 101"/>
              <a:gd name="T44" fmla="*/ 55 w 83"/>
              <a:gd name="T45" fmla="*/ 87 h 101"/>
              <a:gd name="T46" fmla="*/ 61 w 83"/>
              <a:gd name="T47" fmla="*/ 94 h 101"/>
              <a:gd name="T48" fmla="*/ 70 w 83"/>
              <a:gd name="T49" fmla="*/ 101 h 101"/>
              <a:gd name="T50" fmla="*/ 58 w 83"/>
              <a:gd name="T51" fmla="*/ 94 h 101"/>
              <a:gd name="T52" fmla="*/ 48 w 83"/>
              <a:gd name="T53" fmla="*/ 87 h 101"/>
              <a:gd name="T54" fmla="*/ 41 w 83"/>
              <a:gd name="T55" fmla="*/ 79 h 101"/>
              <a:gd name="T56" fmla="*/ 37 w 83"/>
              <a:gd name="T57" fmla="*/ 74 h 101"/>
              <a:gd name="T58" fmla="*/ 35 w 83"/>
              <a:gd name="T59" fmla="*/ 69 h 101"/>
              <a:gd name="T60" fmla="*/ 36 w 83"/>
              <a:gd name="T61" fmla="*/ 64 h 101"/>
              <a:gd name="T62" fmla="*/ 40 w 83"/>
              <a:gd name="T63" fmla="*/ 60 h 101"/>
              <a:gd name="T64" fmla="*/ 48 w 83"/>
              <a:gd name="T65" fmla="*/ 58 h 101"/>
              <a:gd name="T66" fmla="*/ 41 w 83"/>
              <a:gd name="T67" fmla="*/ 55 h 101"/>
              <a:gd name="T68" fmla="*/ 35 w 83"/>
              <a:gd name="T69" fmla="*/ 53 h 101"/>
              <a:gd name="T70" fmla="*/ 29 w 83"/>
              <a:gd name="T71" fmla="*/ 52 h 101"/>
              <a:gd name="T72" fmla="*/ 25 w 83"/>
              <a:gd name="T73" fmla="*/ 50 h 101"/>
              <a:gd name="T74" fmla="*/ 18 w 83"/>
              <a:gd name="T75" fmla="*/ 48 h 101"/>
              <a:gd name="T76" fmla="*/ 14 w 83"/>
              <a:gd name="T77" fmla="*/ 44 h 101"/>
              <a:gd name="T78" fmla="*/ 9 w 83"/>
              <a:gd name="T79" fmla="*/ 39 h 101"/>
              <a:gd name="T80" fmla="*/ 7 w 83"/>
              <a:gd name="T81" fmla="*/ 32 h 101"/>
              <a:gd name="T82" fmla="*/ 7 w 83"/>
              <a:gd name="T83" fmla="*/ 28 h 101"/>
              <a:gd name="T84" fmla="*/ 6 w 83"/>
              <a:gd name="T85" fmla="*/ 24 h 101"/>
              <a:gd name="T86" fmla="*/ 5 w 83"/>
              <a:gd name="T87" fmla="*/ 20 h 101"/>
              <a:gd name="T88" fmla="*/ 4 w 83"/>
              <a:gd name="T89" fmla="*/ 15 h 101"/>
              <a:gd name="T90" fmla="*/ 3 w 83"/>
              <a:gd name="T91" fmla="*/ 10 h 101"/>
              <a:gd name="T92" fmla="*/ 2 w 83"/>
              <a:gd name="T93" fmla="*/ 7 h 101"/>
              <a:gd name="T94" fmla="*/ 1 w 83"/>
              <a:gd name="T95" fmla="*/ 3 h 101"/>
              <a:gd name="T96" fmla="*/ 0 w 83"/>
              <a:gd name="T97" fmla="*/ 0 h 101"/>
              <a:gd name="T98" fmla="*/ 0 w 83"/>
              <a:gd name="T99" fmla="*/ 0 h 10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"/>
              <a:gd name="T151" fmla="*/ 0 h 101"/>
              <a:gd name="T152" fmla="*/ 83 w 83"/>
              <a:gd name="T153" fmla="*/ 101 h 10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" h="101">
                <a:moveTo>
                  <a:pt x="0" y="0"/>
                </a:moveTo>
                <a:lnTo>
                  <a:pt x="7" y="15"/>
                </a:lnTo>
                <a:lnTo>
                  <a:pt x="15" y="26"/>
                </a:lnTo>
                <a:lnTo>
                  <a:pt x="17" y="31"/>
                </a:lnTo>
                <a:lnTo>
                  <a:pt x="21" y="34"/>
                </a:lnTo>
                <a:lnTo>
                  <a:pt x="25" y="39"/>
                </a:lnTo>
                <a:lnTo>
                  <a:pt x="28" y="43"/>
                </a:lnTo>
                <a:lnTo>
                  <a:pt x="37" y="47"/>
                </a:lnTo>
                <a:lnTo>
                  <a:pt x="43" y="48"/>
                </a:lnTo>
                <a:lnTo>
                  <a:pt x="49" y="51"/>
                </a:lnTo>
                <a:lnTo>
                  <a:pt x="55" y="52"/>
                </a:lnTo>
                <a:lnTo>
                  <a:pt x="64" y="53"/>
                </a:lnTo>
                <a:lnTo>
                  <a:pt x="72" y="53"/>
                </a:lnTo>
                <a:lnTo>
                  <a:pt x="83" y="53"/>
                </a:lnTo>
                <a:lnTo>
                  <a:pt x="77" y="55"/>
                </a:lnTo>
                <a:lnTo>
                  <a:pt x="72" y="56"/>
                </a:lnTo>
                <a:lnTo>
                  <a:pt x="63" y="58"/>
                </a:lnTo>
                <a:lnTo>
                  <a:pt x="54" y="61"/>
                </a:lnTo>
                <a:lnTo>
                  <a:pt x="50" y="65"/>
                </a:lnTo>
                <a:lnTo>
                  <a:pt x="47" y="70"/>
                </a:lnTo>
                <a:lnTo>
                  <a:pt x="49" y="78"/>
                </a:lnTo>
                <a:lnTo>
                  <a:pt x="52" y="81"/>
                </a:lnTo>
                <a:lnTo>
                  <a:pt x="55" y="87"/>
                </a:lnTo>
                <a:lnTo>
                  <a:pt x="61" y="94"/>
                </a:lnTo>
                <a:lnTo>
                  <a:pt x="70" y="101"/>
                </a:lnTo>
                <a:lnTo>
                  <a:pt x="58" y="94"/>
                </a:lnTo>
                <a:lnTo>
                  <a:pt x="48" y="87"/>
                </a:lnTo>
                <a:lnTo>
                  <a:pt x="41" y="79"/>
                </a:lnTo>
                <a:lnTo>
                  <a:pt x="37" y="74"/>
                </a:lnTo>
                <a:lnTo>
                  <a:pt x="35" y="69"/>
                </a:lnTo>
                <a:lnTo>
                  <a:pt x="36" y="64"/>
                </a:lnTo>
                <a:lnTo>
                  <a:pt x="40" y="60"/>
                </a:lnTo>
                <a:lnTo>
                  <a:pt x="48" y="58"/>
                </a:lnTo>
                <a:lnTo>
                  <a:pt x="41" y="55"/>
                </a:lnTo>
                <a:lnTo>
                  <a:pt x="35" y="53"/>
                </a:lnTo>
                <a:lnTo>
                  <a:pt x="29" y="52"/>
                </a:lnTo>
                <a:lnTo>
                  <a:pt x="25" y="50"/>
                </a:lnTo>
                <a:lnTo>
                  <a:pt x="18" y="48"/>
                </a:lnTo>
                <a:lnTo>
                  <a:pt x="14" y="44"/>
                </a:lnTo>
                <a:lnTo>
                  <a:pt x="9" y="39"/>
                </a:lnTo>
                <a:lnTo>
                  <a:pt x="7" y="32"/>
                </a:lnTo>
                <a:lnTo>
                  <a:pt x="7" y="28"/>
                </a:lnTo>
                <a:lnTo>
                  <a:pt x="6" y="24"/>
                </a:lnTo>
                <a:lnTo>
                  <a:pt x="5" y="20"/>
                </a:lnTo>
                <a:lnTo>
                  <a:pt x="4" y="15"/>
                </a:lnTo>
                <a:lnTo>
                  <a:pt x="3" y="10"/>
                </a:lnTo>
                <a:lnTo>
                  <a:pt x="2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48" name="Freeform 57"/>
          <p:cNvSpPr>
            <a:spLocks noChangeArrowheads="1"/>
          </p:cNvSpPr>
          <p:nvPr/>
        </p:nvSpPr>
        <p:spPr bwMode="auto">
          <a:xfrm>
            <a:off x="5843588" y="958850"/>
            <a:ext cx="80962" cy="55563"/>
          </a:xfrm>
          <a:custGeom>
            <a:avLst/>
            <a:gdLst>
              <a:gd name="T0" fmla="*/ 0 w 51"/>
              <a:gd name="T1" fmla="*/ 0 h 35"/>
              <a:gd name="T2" fmla="*/ 1 w 51"/>
              <a:gd name="T3" fmla="*/ 2 h 35"/>
              <a:gd name="T4" fmla="*/ 3 w 51"/>
              <a:gd name="T5" fmla="*/ 5 h 35"/>
              <a:gd name="T6" fmla="*/ 3 w 51"/>
              <a:gd name="T7" fmla="*/ 8 h 35"/>
              <a:gd name="T8" fmla="*/ 6 w 51"/>
              <a:gd name="T9" fmla="*/ 11 h 35"/>
              <a:gd name="T10" fmla="*/ 8 w 51"/>
              <a:gd name="T11" fmla="*/ 13 h 35"/>
              <a:gd name="T12" fmla="*/ 10 w 51"/>
              <a:gd name="T13" fmla="*/ 17 h 35"/>
              <a:gd name="T14" fmla="*/ 13 w 51"/>
              <a:gd name="T15" fmla="*/ 19 h 35"/>
              <a:gd name="T16" fmla="*/ 17 w 51"/>
              <a:gd name="T17" fmla="*/ 23 h 35"/>
              <a:gd name="T18" fmla="*/ 19 w 51"/>
              <a:gd name="T19" fmla="*/ 25 h 35"/>
              <a:gd name="T20" fmla="*/ 24 w 51"/>
              <a:gd name="T21" fmla="*/ 26 h 35"/>
              <a:gd name="T22" fmla="*/ 27 w 51"/>
              <a:gd name="T23" fmla="*/ 27 h 35"/>
              <a:gd name="T24" fmla="*/ 32 w 51"/>
              <a:gd name="T25" fmla="*/ 30 h 35"/>
              <a:gd name="T26" fmla="*/ 36 w 51"/>
              <a:gd name="T27" fmla="*/ 31 h 35"/>
              <a:gd name="T28" fmla="*/ 39 w 51"/>
              <a:gd name="T29" fmla="*/ 31 h 35"/>
              <a:gd name="T30" fmla="*/ 44 w 51"/>
              <a:gd name="T31" fmla="*/ 31 h 35"/>
              <a:gd name="T32" fmla="*/ 51 w 51"/>
              <a:gd name="T33" fmla="*/ 31 h 35"/>
              <a:gd name="T34" fmla="*/ 44 w 51"/>
              <a:gd name="T35" fmla="*/ 33 h 35"/>
              <a:gd name="T36" fmla="*/ 38 w 51"/>
              <a:gd name="T37" fmla="*/ 34 h 35"/>
              <a:gd name="T38" fmla="*/ 33 w 51"/>
              <a:gd name="T39" fmla="*/ 35 h 35"/>
              <a:gd name="T40" fmla="*/ 28 w 51"/>
              <a:gd name="T41" fmla="*/ 35 h 35"/>
              <a:gd name="T42" fmla="*/ 24 w 51"/>
              <a:gd name="T43" fmla="*/ 34 h 35"/>
              <a:gd name="T44" fmla="*/ 19 w 51"/>
              <a:gd name="T45" fmla="*/ 32 h 35"/>
              <a:gd name="T46" fmla="*/ 16 w 51"/>
              <a:gd name="T47" fmla="*/ 31 h 35"/>
              <a:gd name="T48" fmla="*/ 13 w 51"/>
              <a:gd name="T49" fmla="*/ 27 h 35"/>
              <a:gd name="T50" fmla="*/ 9 w 51"/>
              <a:gd name="T51" fmla="*/ 25 h 35"/>
              <a:gd name="T52" fmla="*/ 7 w 51"/>
              <a:gd name="T53" fmla="*/ 21 h 35"/>
              <a:gd name="T54" fmla="*/ 5 w 51"/>
              <a:gd name="T55" fmla="*/ 17 h 35"/>
              <a:gd name="T56" fmla="*/ 3 w 51"/>
              <a:gd name="T57" fmla="*/ 13 h 35"/>
              <a:gd name="T58" fmla="*/ 2 w 51"/>
              <a:gd name="T59" fmla="*/ 9 h 35"/>
              <a:gd name="T60" fmla="*/ 1 w 51"/>
              <a:gd name="T61" fmla="*/ 6 h 35"/>
              <a:gd name="T62" fmla="*/ 0 w 51"/>
              <a:gd name="T63" fmla="*/ 3 h 35"/>
              <a:gd name="T64" fmla="*/ 0 w 51"/>
              <a:gd name="T65" fmla="*/ 0 h 35"/>
              <a:gd name="T66" fmla="*/ 0 w 51"/>
              <a:gd name="T67" fmla="*/ 0 h 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1"/>
              <a:gd name="T103" fmla="*/ 0 h 35"/>
              <a:gd name="T104" fmla="*/ 51 w 51"/>
              <a:gd name="T105" fmla="*/ 35 h 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1" h="35">
                <a:moveTo>
                  <a:pt x="0" y="0"/>
                </a:moveTo>
                <a:lnTo>
                  <a:pt x="1" y="2"/>
                </a:lnTo>
                <a:lnTo>
                  <a:pt x="3" y="5"/>
                </a:lnTo>
                <a:lnTo>
                  <a:pt x="3" y="8"/>
                </a:lnTo>
                <a:lnTo>
                  <a:pt x="6" y="11"/>
                </a:lnTo>
                <a:lnTo>
                  <a:pt x="8" y="13"/>
                </a:lnTo>
                <a:lnTo>
                  <a:pt x="10" y="17"/>
                </a:lnTo>
                <a:lnTo>
                  <a:pt x="13" y="19"/>
                </a:lnTo>
                <a:lnTo>
                  <a:pt x="17" y="23"/>
                </a:lnTo>
                <a:lnTo>
                  <a:pt x="19" y="25"/>
                </a:lnTo>
                <a:lnTo>
                  <a:pt x="24" y="26"/>
                </a:lnTo>
                <a:lnTo>
                  <a:pt x="27" y="27"/>
                </a:lnTo>
                <a:lnTo>
                  <a:pt x="32" y="30"/>
                </a:lnTo>
                <a:lnTo>
                  <a:pt x="36" y="31"/>
                </a:lnTo>
                <a:lnTo>
                  <a:pt x="39" y="31"/>
                </a:lnTo>
                <a:lnTo>
                  <a:pt x="44" y="31"/>
                </a:lnTo>
                <a:lnTo>
                  <a:pt x="51" y="31"/>
                </a:lnTo>
                <a:lnTo>
                  <a:pt x="44" y="33"/>
                </a:lnTo>
                <a:lnTo>
                  <a:pt x="38" y="34"/>
                </a:lnTo>
                <a:lnTo>
                  <a:pt x="33" y="35"/>
                </a:lnTo>
                <a:lnTo>
                  <a:pt x="28" y="35"/>
                </a:lnTo>
                <a:lnTo>
                  <a:pt x="24" y="34"/>
                </a:lnTo>
                <a:lnTo>
                  <a:pt x="19" y="32"/>
                </a:lnTo>
                <a:lnTo>
                  <a:pt x="16" y="31"/>
                </a:lnTo>
                <a:lnTo>
                  <a:pt x="13" y="27"/>
                </a:lnTo>
                <a:lnTo>
                  <a:pt x="9" y="25"/>
                </a:lnTo>
                <a:lnTo>
                  <a:pt x="7" y="21"/>
                </a:lnTo>
                <a:lnTo>
                  <a:pt x="5" y="17"/>
                </a:lnTo>
                <a:lnTo>
                  <a:pt x="3" y="13"/>
                </a:lnTo>
                <a:lnTo>
                  <a:pt x="2" y="9"/>
                </a:lnTo>
                <a:lnTo>
                  <a:pt x="1" y="6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49" name="Freeform 58"/>
          <p:cNvSpPr>
            <a:spLocks noChangeArrowheads="1"/>
          </p:cNvSpPr>
          <p:nvPr/>
        </p:nvSpPr>
        <p:spPr bwMode="auto">
          <a:xfrm>
            <a:off x="5964238" y="777875"/>
            <a:ext cx="33337" cy="22225"/>
          </a:xfrm>
          <a:custGeom>
            <a:avLst/>
            <a:gdLst>
              <a:gd name="T0" fmla="*/ 0 w 21"/>
              <a:gd name="T1" fmla="*/ 0 h 14"/>
              <a:gd name="T2" fmla="*/ 2 w 21"/>
              <a:gd name="T3" fmla="*/ 8 h 14"/>
              <a:gd name="T4" fmla="*/ 7 w 21"/>
              <a:gd name="T5" fmla="*/ 11 h 14"/>
              <a:gd name="T6" fmla="*/ 14 w 21"/>
              <a:gd name="T7" fmla="*/ 13 h 14"/>
              <a:gd name="T8" fmla="*/ 21 w 21"/>
              <a:gd name="T9" fmla="*/ 14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4"/>
              <a:gd name="T17" fmla="*/ 21 w 21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4">
                <a:moveTo>
                  <a:pt x="0" y="0"/>
                </a:moveTo>
                <a:lnTo>
                  <a:pt x="2" y="8"/>
                </a:lnTo>
                <a:lnTo>
                  <a:pt x="7" y="11"/>
                </a:lnTo>
                <a:lnTo>
                  <a:pt x="14" y="13"/>
                </a:lnTo>
                <a:lnTo>
                  <a:pt x="21" y="14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50" name="Freeform 59"/>
          <p:cNvSpPr>
            <a:spLocks noChangeArrowheads="1"/>
          </p:cNvSpPr>
          <p:nvPr/>
        </p:nvSpPr>
        <p:spPr bwMode="auto">
          <a:xfrm>
            <a:off x="6153150" y="677863"/>
            <a:ext cx="369888" cy="187325"/>
          </a:xfrm>
          <a:custGeom>
            <a:avLst/>
            <a:gdLst>
              <a:gd name="T0" fmla="*/ 3 w 233"/>
              <a:gd name="T1" fmla="*/ 3 h 118"/>
              <a:gd name="T2" fmla="*/ 14 w 233"/>
              <a:gd name="T3" fmla="*/ 3 h 118"/>
              <a:gd name="T4" fmla="*/ 27 w 233"/>
              <a:gd name="T5" fmla="*/ 3 h 118"/>
              <a:gd name="T6" fmla="*/ 36 w 233"/>
              <a:gd name="T7" fmla="*/ 6 h 118"/>
              <a:gd name="T8" fmla="*/ 47 w 233"/>
              <a:gd name="T9" fmla="*/ 14 h 118"/>
              <a:gd name="T10" fmla="*/ 60 w 233"/>
              <a:gd name="T11" fmla="*/ 29 h 118"/>
              <a:gd name="T12" fmla="*/ 74 w 233"/>
              <a:gd name="T13" fmla="*/ 47 h 118"/>
              <a:gd name="T14" fmla="*/ 95 w 233"/>
              <a:gd name="T15" fmla="*/ 61 h 118"/>
              <a:gd name="T16" fmla="*/ 123 w 233"/>
              <a:gd name="T17" fmla="*/ 70 h 118"/>
              <a:gd name="T18" fmla="*/ 145 w 233"/>
              <a:gd name="T19" fmla="*/ 76 h 118"/>
              <a:gd name="T20" fmla="*/ 156 w 233"/>
              <a:gd name="T21" fmla="*/ 84 h 118"/>
              <a:gd name="T22" fmla="*/ 159 w 233"/>
              <a:gd name="T23" fmla="*/ 94 h 118"/>
              <a:gd name="T24" fmla="*/ 159 w 233"/>
              <a:gd name="T25" fmla="*/ 104 h 118"/>
              <a:gd name="T26" fmla="*/ 166 w 233"/>
              <a:gd name="T27" fmla="*/ 108 h 118"/>
              <a:gd name="T28" fmla="*/ 182 w 233"/>
              <a:gd name="T29" fmla="*/ 105 h 118"/>
              <a:gd name="T30" fmla="*/ 202 w 233"/>
              <a:gd name="T31" fmla="*/ 105 h 118"/>
              <a:gd name="T32" fmla="*/ 222 w 233"/>
              <a:gd name="T33" fmla="*/ 111 h 118"/>
              <a:gd name="T34" fmla="*/ 225 w 233"/>
              <a:gd name="T35" fmla="*/ 111 h 118"/>
              <a:gd name="T36" fmla="*/ 209 w 233"/>
              <a:gd name="T37" fmla="*/ 104 h 118"/>
              <a:gd name="T38" fmla="*/ 192 w 233"/>
              <a:gd name="T39" fmla="*/ 102 h 118"/>
              <a:gd name="T40" fmla="*/ 174 w 233"/>
              <a:gd name="T41" fmla="*/ 103 h 118"/>
              <a:gd name="T42" fmla="*/ 166 w 233"/>
              <a:gd name="T43" fmla="*/ 97 h 118"/>
              <a:gd name="T44" fmla="*/ 157 w 233"/>
              <a:gd name="T45" fmla="*/ 80 h 118"/>
              <a:gd name="T46" fmla="*/ 145 w 233"/>
              <a:gd name="T47" fmla="*/ 71 h 118"/>
              <a:gd name="T48" fmla="*/ 129 w 233"/>
              <a:gd name="T49" fmla="*/ 67 h 118"/>
              <a:gd name="T50" fmla="*/ 107 w 233"/>
              <a:gd name="T51" fmla="*/ 63 h 118"/>
              <a:gd name="T52" fmla="*/ 92 w 233"/>
              <a:gd name="T53" fmla="*/ 57 h 118"/>
              <a:gd name="T54" fmla="*/ 83 w 233"/>
              <a:gd name="T55" fmla="*/ 50 h 118"/>
              <a:gd name="T56" fmla="*/ 75 w 233"/>
              <a:gd name="T57" fmla="*/ 39 h 118"/>
              <a:gd name="T58" fmla="*/ 68 w 233"/>
              <a:gd name="T59" fmla="*/ 27 h 118"/>
              <a:gd name="T60" fmla="*/ 54 w 233"/>
              <a:gd name="T61" fmla="*/ 13 h 118"/>
              <a:gd name="T62" fmla="*/ 39 w 233"/>
              <a:gd name="T63" fmla="*/ 3 h 118"/>
              <a:gd name="T64" fmla="*/ 21 w 233"/>
              <a:gd name="T65" fmla="*/ 0 h 118"/>
              <a:gd name="T66" fmla="*/ 0 w 233"/>
              <a:gd name="T67" fmla="*/ 3 h 1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"/>
              <a:gd name="T103" fmla="*/ 0 h 118"/>
              <a:gd name="T104" fmla="*/ 233 w 233"/>
              <a:gd name="T105" fmla="*/ 118 h 11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" h="118">
                <a:moveTo>
                  <a:pt x="0" y="3"/>
                </a:moveTo>
                <a:lnTo>
                  <a:pt x="3" y="3"/>
                </a:lnTo>
                <a:lnTo>
                  <a:pt x="10" y="3"/>
                </a:lnTo>
                <a:lnTo>
                  <a:pt x="14" y="3"/>
                </a:lnTo>
                <a:lnTo>
                  <a:pt x="21" y="3"/>
                </a:lnTo>
                <a:lnTo>
                  <a:pt x="27" y="3"/>
                </a:lnTo>
                <a:lnTo>
                  <a:pt x="32" y="4"/>
                </a:lnTo>
                <a:lnTo>
                  <a:pt x="36" y="6"/>
                </a:lnTo>
                <a:lnTo>
                  <a:pt x="41" y="9"/>
                </a:lnTo>
                <a:lnTo>
                  <a:pt x="47" y="14"/>
                </a:lnTo>
                <a:lnTo>
                  <a:pt x="51" y="18"/>
                </a:lnTo>
                <a:lnTo>
                  <a:pt x="60" y="29"/>
                </a:lnTo>
                <a:lnTo>
                  <a:pt x="68" y="39"/>
                </a:lnTo>
                <a:lnTo>
                  <a:pt x="74" y="47"/>
                </a:lnTo>
                <a:lnTo>
                  <a:pt x="84" y="53"/>
                </a:lnTo>
                <a:lnTo>
                  <a:pt x="95" y="61"/>
                </a:lnTo>
                <a:lnTo>
                  <a:pt x="113" y="66"/>
                </a:lnTo>
                <a:lnTo>
                  <a:pt x="123" y="70"/>
                </a:lnTo>
                <a:lnTo>
                  <a:pt x="137" y="73"/>
                </a:lnTo>
                <a:lnTo>
                  <a:pt x="145" y="76"/>
                </a:lnTo>
                <a:lnTo>
                  <a:pt x="152" y="79"/>
                </a:lnTo>
                <a:lnTo>
                  <a:pt x="156" y="84"/>
                </a:lnTo>
                <a:lnTo>
                  <a:pt x="159" y="89"/>
                </a:lnTo>
                <a:lnTo>
                  <a:pt x="159" y="94"/>
                </a:lnTo>
                <a:lnTo>
                  <a:pt x="159" y="100"/>
                </a:lnTo>
                <a:lnTo>
                  <a:pt x="159" y="104"/>
                </a:lnTo>
                <a:lnTo>
                  <a:pt x="159" y="109"/>
                </a:lnTo>
                <a:lnTo>
                  <a:pt x="166" y="108"/>
                </a:lnTo>
                <a:lnTo>
                  <a:pt x="173" y="107"/>
                </a:lnTo>
                <a:lnTo>
                  <a:pt x="182" y="105"/>
                </a:lnTo>
                <a:lnTo>
                  <a:pt x="192" y="105"/>
                </a:lnTo>
                <a:lnTo>
                  <a:pt x="202" y="105"/>
                </a:lnTo>
                <a:lnTo>
                  <a:pt x="212" y="107"/>
                </a:lnTo>
                <a:lnTo>
                  <a:pt x="222" y="111"/>
                </a:lnTo>
                <a:lnTo>
                  <a:pt x="233" y="118"/>
                </a:lnTo>
                <a:lnTo>
                  <a:pt x="225" y="111"/>
                </a:lnTo>
                <a:lnTo>
                  <a:pt x="219" y="106"/>
                </a:lnTo>
                <a:lnTo>
                  <a:pt x="209" y="104"/>
                </a:lnTo>
                <a:lnTo>
                  <a:pt x="202" y="103"/>
                </a:lnTo>
                <a:lnTo>
                  <a:pt x="192" y="102"/>
                </a:lnTo>
                <a:lnTo>
                  <a:pt x="183" y="103"/>
                </a:lnTo>
                <a:lnTo>
                  <a:pt x="174" y="103"/>
                </a:lnTo>
                <a:lnTo>
                  <a:pt x="168" y="103"/>
                </a:lnTo>
                <a:lnTo>
                  <a:pt x="166" y="97"/>
                </a:lnTo>
                <a:lnTo>
                  <a:pt x="163" y="89"/>
                </a:lnTo>
                <a:lnTo>
                  <a:pt x="157" y="80"/>
                </a:lnTo>
                <a:lnTo>
                  <a:pt x="152" y="75"/>
                </a:lnTo>
                <a:lnTo>
                  <a:pt x="145" y="71"/>
                </a:lnTo>
                <a:lnTo>
                  <a:pt x="138" y="68"/>
                </a:lnTo>
                <a:lnTo>
                  <a:pt x="129" y="67"/>
                </a:lnTo>
                <a:lnTo>
                  <a:pt x="118" y="66"/>
                </a:lnTo>
                <a:lnTo>
                  <a:pt x="107" y="63"/>
                </a:lnTo>
                <a:lnTo>
                  <a:pt x="99" y="61"/>
                </a:lnTo>
                <a:lnTo>
                  <a:pt x="92" y="57"/>
                </a:lnTo>
                <a:lnTo>
                  <a:pt x="86" y="53"/>
                </a:lnTo>
                <a:lnTo>
                  <a:pt x="83" y="50"/>
                </a:lnTo>
                <a:lnTo>
                  <a:pt x="78" y="45"/>
                </a:lnTo>
                <a:lnTo>
                  <a:pt x="75" y="39"/>
                </a:lnTo>
                <a:lnTo>
                  <a:pt x="72" y="32"/>
                </a:lnTo>
                <a:lnTo>
                  <a:pt x="68" y="27"/>
                </a:lnTo>
                <a:lnTo>
                  <a:pt x="61" y="18"/>
                </a:lnTo>
                <a:lnTo>
                  <a:pt x="54" y="13"/>
                </a:lnTo>
                <a:lnTo>
                  <a:pt x="47" y="7"/>
                </a:lnTo>
                <a:lnTo>
                  <a:pt x="39" y="3"/>
                </a:lnTo>
                <a:lnTo>
                  <a:pt x="30" y="2"/>
                </a:lnTo>
                <a:lnTo>
                  <a:pt x="21" y="0"/>
                </a:lnTo>
                <a:lnTo>
                  <a:pt x="10" y="2"/>
                </a:lnTo>
                <a:lnTo>
                  <a:pt x="0" y="3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51" name="Freeform 60"/>
          <p:cNvSpPr>
            <a:spLocks noChangeArrowheads="1"/>
          </p:cNvSpPr>
          <p:nvPr/>
        </p:nvSpPr>
        <p:spPr bwMode="auto">
          <a:xfrm>
            <a:off x="5973763" y="874713"/>
            <a:ext cx="179387" cy="19050"/>
          </a:xfrm>
          <a:custGeom>
            <a:avLst/>
            <a:gdLst>
              <a:gd name="T0" fmla="*/ 0 w 113"/>
              <a:gd name="T1" fmla="*/ 0 h 12"/>
              <a:gd name="T2" fmla="*/ 7 w 113"/>
              <a:gd name="T3" fmla="*/ 1 h 12"/>
              <a:gd name="T4" fmla="*/ 14 w 113"/>
              <a:gd name="T5" fmla="*/ 4 h 12"/>
              <a:gd name="T6" fmla="*/ 21 w 113"/>
              <a:gd name="T7" fmla="*/ 5 h 12"/>
              <a:gd name="T8" fmla="*/ 29 w 113"/>
              <a:gd name="T9" fmla="*/ 5 h 12"/>
              <a:gd name="T10" fmla="*/ 36 w 113"/>
              <a:gd name="T11" fmla="*/ 5 h 12"/>
              <a:gd name="T12" fmla="*/ 45 w 113"/>
              <a:gd name="T13" fmla="*/ 5 h 12"/>
              <a:gd name="T14" fmla="*/ 53 w 113"/>
              <a:gd name="T15" fmla="*/ 5 h 12"/>
              <a:gd name="T16" fmla="*/ 61 w 113"/>
              <a:gd name="T17" fmla="*/ 4 h 12"/>
              <a:gd name="T18" fmla="*/ 69 w 113"/>
              <a:gd name="T19" fmla="*/ 4 h 12"/>
              <a:gd name="T20" fmla="*/ 76 w 113"/>
              <a:gd name="T21" fmla="*/ 3 h 12"/>
              <a:gd name="T22" fmla="*/ 83 w 113"/>
              <a:gd name="T23" fmla="*/ 3 h 12"/>
              <a:gd name="T24" fmla="*/ 90 w 113"/>
              <a:gd name="T25" fmla="*/ 4 h 12"/>
              <a:gd name="T26" fmla="*/ 96 w 113"/>
              <a:gd name="T27" fmla="*/ 5 h 12"/>
              <a:gd name="T28" fmla="*/ 102 w 113"/>
              <a:gd name="T29" fmla="*/ 6 h 12"/>
              <a:gd name="T30" fmla="*/ 108 w 113"/>
              <a:gd name="T31" fmla="*/ 8 h 12"/>
              <a:gd name="T32" fmla="*/ 113 w 113"/>
              <a:gd name="T33" fmla="*/ 12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3"/>
              <a:gd name="T52" fmla="*/ 0 h 12"/>
              <a:gd name="T53" fmla="*/ 113 w 11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3" h="12">
                <a:moveTo>
                  <a:pt x="0" y="0"/>
                </a:moveTo>
                <a:lnTo>
                  <a:pt x="7" y="1"/>
                </a:lnTo>
                <a:lnTo>
                  <a:pt x="14" y="4"/>
                </a:lnTo>
                <a:lnTo>
                  <a:pt x="21" y="5"/>
                </a:lnTo>
                <a:lnTo>
                  <a:pt x="29" y="5"/>
                </a:lnTo>
                <a:lnTo>
                  <a:pt x="36" y="5"/>
                </a:lnTo>
                <a:lnTo>
                  <a:pt x="45" y="5"/>
                </a:lnTo>
                <a:lnTo>
                  <a:pt x="53" y="5"/>
                </a:lnTo>
                <a:lnTo>
                  <a:pt x="61" y="4"/>
                </a:lnTo>
                <a:lnTo>
                  <a:pt x="69" y="4"/>
                </a:lnTo>
                <a:lnTo>
                  <a:pt x="76" y="3"/>
                </a:lnTo>
                <a:lnTo>
                  <a:pt x="83" y="3"/>
                </a:lnTo>
                <a:lnTo>
                  <a:pt x="90" y="4"/>
                </a:lnTo>
                <a:lnTo>
                  <a:pt x="96" y="5"/>
                </a:lnTo>
                <a:lnTo>
                  <a:pt x="102" y="6"/>
                </a:lnTo>
                <a:lnTo>
                  <a:pt x="108" y="8"/>
                </a:lnTo>
                <a:lnTo>
                  <a:pt x="113" y="12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52" name="Freeform 61"/>
          <p:cNvSpPr>
            <a:spLocks noChangeArrowheads="1"/>
          </p:cNvSpPr>
          <p:nvPr/>
        </p:nvSpPr>
        <p:spPr bwMode="auto">
          <a:xfrm>
            <a:off x="6053138" y="1009650"/>
            <a:ext cx="182562" cy="20638"/>
          </a:xfrm>
          <a:custGeom>
            <a:avLst/>
            <a:gdLst>
              <a:gd name="T0" fmla="*/ 0 w 115"/>
              <a:gd name="T1" fmla="*/ 13 h 13"/>
              <a:gd name="T2" fmla="*/ 15 w 115"/>
              <a:gd name="T3" fmla="*/ 12 h 13"/>
              <a:gd name="T4" fmla="*/ 25 w 115"/>
              <a:gd name="T5" fmla="*/ 12 h 13"/>
              <a:gd name="T6" fmla="*/ 33 w 115"/>
              <a:gd name="T7" fmla="*/ 11 h 13"/>
              <a:gd name="T8" fmla="*/ 41 w 115"/>
              <a:gd name="T9" fmla="*/ 9 h 13"/>
              <a:gd name="T10" fmla="*/ 49 w 115"/>
              <a:gd name="T11" fmla="*/ 7 h 13"/>
              <a:gd name="T12" fmla="*/ 57 w 115"/>
              <a:gd name="T13" fmla="*/ 5 h 13"/>
              <a:gd name="T14" fmla="*/ 64 w 115"/>
              <a:gd name="T15" fmla="*/ 3 h 13"/>
              <a:gd name="T16" fmla="*/ 71 w 115"/>
              <a:gd name="T17" fmla="*/ 1 h 13"/>
              <a:gd name="T18" fmla="*/ 78 w 115"/>
              <a:gd name="T19" fmla="*/ 0 h 13"/>
              <a:gd name="T20" fmla="*/ 84 w 115"/>
              <a:gd name="T21" fmla="*/ 0 h 13"/>
              <a:gd name="T22" fmla="*/ 91 w 115"/>
              <a:gd name="T23" fmla="*/ 0 h 13"/>
              <a:gd name="T24" fmla="*/ 98 w 115"/>
              <a:gd name="T25" fmla="*/ 0 h 13"/>
              <a:gd name="T26" fmla="*/ 103 w 115"/>
              <a:gd name="T27" fmla="*/ 2 h 13"/>
              <a:gd name="T28" fmla="*/ 109 w 115"/>
              <a:gd name="T29" fmla="*/ 5 h 13"/>
              <a:gd name="T30" fmla="*/ 115 w 115"/>
              <a:gd name="T31" fmla="*/ 10 h 13"/>
              <a:gd name="T32" fmla="*/ 109 w 115"/>
              <a:gd name="T33" fmla="*/ 8 h 13"/>
              <a:gd name="T34" fmla="*/ 102 w 115"/>
              <a:gd name="T35" fmla="*/ 7 h 13"/>
              <a:gd name="T36" fmla="*/ 95 w 115"/>
              <a:gd name="T37" fmla="*/ 6 h 13"/>
              <a:gd name="T38" fmla="*/ 89 w 115"/>
              <a:gd name="T39" fmla="*/ 6 h 13"/>
              <a:gd name="T40" fmla="*/ 81 w 115"/>
              <a:gd name="T41" fmla="*/ 6 h 13"/>
              <a:gd name="T42" fmla="*/ 74 w 115"/>
              <a:gd name="T43" fmla="*/ 7 h 13"/>
              <a:gd name="T44" fmla="*/ 66 w 115"/>
              <a:gd name="T45" fmla="*/ 8 h 13"/>
              <a:gd name="T46" fmla="*/ 56 w 115"/>
              <a:gd name="T47" fmla="*/ 10 h 13"/>
              <a:gd name="T48" fmla="*/ 44 w 115"/>
              <a:gd name="T49" fmla="*/ 11 h 13"/>
              <a:gd name="T50" fmla="*/ 35 w 115"/>
              <a:gd name="T51" fmla="*/ 12 h 13"/>
              <a:gd name="T52" fmla="*/ 25 w 115"/>
              <a:gd name="T53" fmla="*/ 12 h 13"/>
              <a:gd name="T54" fmla="*/ 0 w 115"/>
              <a:gd name="T55" fmla="*/ 13 h 13"/>
              <a:gd name="T56" fmla="*/ 0 w 115"/>
              <a:gd name="T57" fmla="*/ 13 h 1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5"/>
              <a:gd name="T88" fmla="*/ 0 h 13"/>
              <a:gd name="T89" fmla="*/ 115 w 115"/>
              <a:gd name="T90" fmla="*/ 13 h 1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5" h="13">
                <a:moveTo>
                  <a:pt x="0" y="13"/>
                </a:moveTo>
                <a:lnTo>
                  <a:pt x="15" y="12"/>
                </a:lnTo>
                <a:lnTo>
                  <a:pt x="25" y="12"/>
                </a:lnTo>
                <a:lnTo>
                  <a:pt x="33" y="11"/>
                </a:lnTo>
                <a:lnTo>
                  <a:pt x="41" y="9"/>
                </a:lnTo>
                <a:lnTo>
                  <a:pt x="49" y="7"/>
                </a:lnTo>
                <a:lnTo>
                  <a:pt x="57" y="5"/>
                </a:lnTo>
                <a:lnTo>
                  <a:pt x="64" y="3"/>
                </a:lnTo>
                <a:lnTo>
                  <a:pt x="71" y="1"/>
                </a:lnTo>
                <a:lnTo>
                  <a:pt x="78" y="0"/>
                </a:lnTo>
                <a:lnTo>
                  <a:pt x="84" y="0"/>
                </a:lnTo>
                <a:lnTo>
                  <a:pt x="91" y="0"/>
                </a:lnTo>
                <a:lnTo>
                  <a:pt x="98" y="0"/>
                </a:lnTo>
                <a:lnTo>
                  <a:pt x="103" y="2"/>
                </a:lnTo>
                <a:lnTo>
                  <a:pt x="109" y="5"/>
                </a:lnTo>
                <a:lnTo>
                  <a:pt x="115" y="10"/>
                </a:lnTo>
                <a:lnTo>
                  <a:pt x="109" y="8"/>
                </a:lnTo>
                <a:lnTo>
                  <a:pt x="102" y="7"/>
                </a:lnTo>
                <a:lnTo>
                  <a:pt x="95" y="6"/>
                </a:lnTo>
                <a:lnTo>
                  <a:pt x="89" y="6"/>
                </a:lnTo>
                <a:lnTo>
                  <a:pt x="81" y="6"/>
                </a:lnTo>
                <a:lnTo>
                  <a:pt x="74" y="7"/>
                </a:lnTo>
                <a:lnTo>
                  <a:pt x="66" y="8"/>
                </a:lnTo>
                <a:lnTo>
                  <a:pt x="56" y="10"/>
                </a:lnTo>
                <a:lnTo>
                  <a:pt x="44" y="11"/>
                </a:lnTo>
                <a:lnTo>
                  <a:pt x="35" y="12"/>
                </a:lnTo>
                <a:lnTo>
                  <a:pt x="25" y="12"/>
                </a:lnTo>
                <a:lnTo>
                  <a:pt x="0" y="13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53" name="Freeform 62"/>
          <p:cNvSpPr>
            <a:spLocks noChangeArrowheads="1"/>
          </p:cNvSpPr>
          <p:nvPr/>
        </p:nvSpPr>
        <p:spPr bwMode="auto">
          <a:xfrm>
            <a:off x="6276975" y="1122363"/>
            <a:ext cx="106363" cy="203200"/>
          </a:xfrm>
          <a:custGeom>
            <a:avLst/>
            <a:gdLst>
              <a:gd name="T0" fmla="*/ 0 w 67"/>
              <a:gd name="T1" fmla="*/ 128 h 128"/>
              <a:gd name="T2" fmla="*/ 16 w 67"/>
              <a:gd name="T3" fmla="*/ 122 h 128"/>
              <a:gd name="T4" fmla="*/ 23 w 67"/>
              <a:gd name="T5" fmla="*/ 114 h 128"/>
              <a:gd name="T6" fmla="*/ 25 w 67"/>
              <a:gd name="T7" fmla="*/ 106 h 128"/>
              <a:gd name="T8" fmla="*/ 25 w 67"/>
              <a:gd name="T9" fmla="*/ 95 h 128"/>
              <a:gd name="T10" fmla="*/ 23 w 67"/>
              <a:gd name="T11" fmla="*/ 84 h 128"/>
              <a:gd name="T12" fmla="*/ 22 w 67"/>
              <a:gd name="T13" fmla="*/ 73 h 128"/>
              <a:gd name="T14" fmla="*/ 25 w 67"/>
              <a:gd name="T15" fmla="*/ 65 h 128"/>
              <a:gd name="T16" fmla="*/ 32 w 67"/>
              <a:gd name="T17" fmla="*/ 57 h 128"/>
              <a:gd name="T18" fmla="*/ 44 w 67"/>
              <a:gd name="T19" fmla="*/ 49 h 128"/>
              <a:gd name="T20" fmla="*/ 54 w 67"/>
              <a:gd name="T21" fmla="*/ 42 h 128"/>
              <a:gd name="T22" fmla="*/ 62 w 67"/>
              <a:gd name="T23" fmla="*/ 35 h 128"/>
              <a:gd name="T24" fmla="*/ 66 w 67"/>
              <a:gd name="T25" fmla="*/ 27 h 128"/>
              <a:gd name="T26" fmla="*/ 67 w 67"/>
              <a:gd name="T27" fmla="*/ 21 h 128"/>
              <a:gd name="T28" fmla="*/ 66 w 67"/>
              <a:gd name="T29" fmla="*/ 13 h 128"/>
              <a:gd name="T30" fmla="*/ 61 w 67"/>
              <a:gd name="T31" fmla="*/ 6 h 128"/>
              <a:gd name="T32" fmla="*/ 52 w 67"/>
              <a:gd name="T33" fmla="*/ 0 h 1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128"/>
              <a:gd name="T53" fmla="*/ 67 w 67"/>
              <a:gd name="T54" fmla="*/ 128 h 1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128">
                <a:moveTo>
                  <a:pt x="0" y="128"/>
                </a:moveTo>
                <a:lnTo>
                  <a:pt x="16" y="122"/>
                </a:lnTo>
                <a:lnTo>
                  <a:pt x="23" y="114"/>
                </a:lnTo>
                <a:lnTo>
                  <a:pt x="25" y="106"/>
                </a:lnTo>
                <a:lnTo>
                  <a:pt x="25" y="95"/>
                </a:lnTo>
                <a:lnTo>
                  <a:pt x="23" y="84"/>
                </a:lnTo>
                <a:lnTo>
                  <a:pt x="22" y="73"/>
                </a:lnTo>
                <a:lnTo>
                  <a:pt x="25" y="65"/>
                </a:lnTo>
                <a:lnTo>
                  <a:pt x="32" y="57"/>
                </a:lnTo>
                <a:lnTo>
                  <a:pt x="44" y="49"/>
                </a:lnTo>
                <a:lnTo>
                  <a:pt x="54" y="42"/>
                </a:lnTo>
                <a:lnTo>
                  <a:pt x="62" y="35"/>
                </a:lnTo>
                <a:lnTo>
                  <a:pt x="66" y="27"/>
                </a:lnTo>
                <a:lnTo>
                  <a:pt x="67" y="21"/>
                </a:lnTo>
                <a:lnTo>
                  <a:pt x="66" y="13"/>
                </a:lnTo>
                <a:lnTo>
                  <a:pt x="61" y="6"/>
                </a:lnTo>
                <a:lnTo>
                  <a:pt x="52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54" name="Freeform 63"/>
          <p:cNvSpPr>
            <a:spLocks noChangeArrowheads="1"/>
          </p:cNvSpPr>
          <p:nvPr/>
        </p:nvSpPr>
        <p:spPr bwMode="auto">
          <a:xfrm>
            <a:off x="6289675" y="581025"/>
            <a:ext cx="857250" cy="239713"/>
          </a:xfrm>
          <a:custGeom>
            <a:avLst/>
            <a:gdLst>
              <a:gd name="T0" fmla="*/ 28 w 540"/>
              <a:gd name="T1" fmla="*/ 6 h 151"/>
              <a:gd name="T2" fmla="*/ 22 w 540"/>
              <a:gd name="T3" fmla="*/ 17 h 151"/>
              <a:gd name="T4" fmla="*/ 0 w 540"/>
              <a:gd name="T5" fmla="*/ 22 h 151"/>
              <a:gd name="T6" fmla="*/ 45 w 540"/>
              <a:gd name="T7" fmla="*/ 30 h 151"/>
              <a:gd name="T8" fmla="*/ 91 w 540"/>
              <a:gd name="T9" fmla="*/ 47 h 151"/>
              <a:gd name="T10" fmla="*/ 102 w 540"/>
              <a:gd name="T11" fmla="*/ 57 h 151"/>
              <a:gd name="T12" fmla="*/ 119 w 540"/>
              <a:gd name="T13" fmla="*/ 61 h 151"/>
              <a:gd name="T14" fmla="*/ 152 w 540"/>
              <a:gd name="T15" fmla="*/ 67 h 151"/>
              <a:gd name="T16" fmla="*/ 200 w 540"/>
              <a:gd name="T17" fmla="*/ 85 h 151"/>
              <a:gd name="T18" fmla="*/ 248 w 540"/>
              <a:gd name="T19" fmla="*/ 106 h 151"/>
              <a:gd name="T20" fmla="*/ 299 w 540"/>
              <a:gd name="T21" fmla="*/ 118 h 151"/>
              <a:gd name="T22" fmla="*/ 334 w 540"/>
              <a:gd name="T23" fmla="*/ 120 h 151"/>
              <a:gd name="T24" fmla="*/ 362 w 540"/>
              <a:gd name="T25" fmla="*/ 127 h 151"/>
              <a:gd name="T26" fmla="*/ 392 w 540"/>
              <a:gd name="T27" fmla="*/ 139 h 151"/>
              <a:gd name="T28" fmla="*/ 421 w 540"/>
              <a:gd name="T29" fmla="*/ 150 h 151"/>
              <a:gd name="T30" fmla="*/ 452 w 540"/>
              <a:gd name="T31" fmla="*/ 151 h 151"/>
              <a:gd name="T32" fmla="*/ 485 w 540"/>
              <a:gd name="T33" fmla="*/ 148 h 151"/>
              <a:gd name="T34" fmla="*/ 515 w 540"/>
              <a:gd name="T35" fmla="*/ 143 h 151"/>
              <a:gd name="T36" fmla="*/ 531 w 540"/>
              <a:gd name="T37" fmla="*/ 139 h 151"/>
              <a:gd name="T38" fmla="*/ 493 w 540"/>
              <a:gd name="T39" fmla="*/ 142 h 151"/>
              <a:gd name="T40" fmla="*/ 442 w 540"/>
              <a:gd name="T41" fmla="*/ 148 h 151"/>
              <a:gd name="T42" fmla="*/ 413 w 540"/>
              <a:gd name="T43" fmla="*/ 145 h 151"/>
              <a:gd name="T44" fmla="*/ 378 w 540"/>
              <a:gd name="T45" fmla="*/ 127 h 151"/>
              <a:gd name="T46" fmla="*/ 345 w 540"/>
              <a:gd name="T47" fmla="*/ 114 h 151"/>
              <a:gd name="T48" fmla="*/ 306 w 540"/>
              <a:gd name="T49" fmla="*/ 114 h 151"/>
              <a:gd name="T50" fmla="*/ 293 w 540"/>
              <a:gd name="T51" fmla="*/ 104 h 151"/>
              <a:gd name="T52" fmla="*/ 309 w 540"/>
              <a:gd name="T53" fmla="*/ 92 h 151"/>
              <a:gd name="T54" fmla="*/ 344 w 540"/>
              <a:gd name="T55" fmla="*/ 83 h 151"/>
              <a:gd name="T56" fmla="*/ 309 w 540"/>
              <a:gd name="T57" fmla="*/ 89 h 151"/>
              <a:gd name="T58" fmla="*/ 285 w 540"/>
              <a:gd name="T59" fmla="*/ 99 h 151"/>
              <a:gd name="T60" fmla="*/ 259 w 540"/>
              <a:gd name="T61" fmla="*/ 104 h 151"/>
              <a:gd name="T62" fmla="*/ 236 w 540"/>
              <a:gd name="T63" fmla="*/ 92 h 151"/>
              <a:gd name="T64" fmla="*/ 208 w 540"/>
              <a:gd name="T65" fmla="*/ 77 h 151"/>
              <a:gd name="T66" fmla="*/ 177 w 540"/>
              <a:gd name="T67" fmla="*/ 67 h 151"/>
              <a:gd name="T68" fmla="*/ 147 w 540"/>
              <a:gd name="T69" fmla="*/ 60 h 151"/>
              <a:gd name="T70" fmla="*/ 119 w 540"/>
              <a:gd name="T71" fmla="*/ 57 h 151"/>
              <a:gd name="T72" fmla="*/ 123 w 540"/>
              <a:gd name="T73" fmla="*/ 46 h 151"/>
              <a:gd name="T74" fmla="*/ 142 w 540"/>
              <a:gd name="T75" fmla="*/ 37 h 151"/>
              <a:gd name="T76" fmla="*/ 116 w 540"/>
              <a:gd name="T77" fmla="*/ 46 h 151"/>
              <a:gd name="T78" fmla="*/ 99 w 540"/>
              <a:gd name="T79" fmla="*/ 44 h 151"/>
              <a:gd name="T80" fmla="*/ 81 w 540"/>
              <a:gd name="T81" fmla="*/ 35 h 151"/>
              <a:gd name="T82" fmla="*/ 59 w 540"/>
              <a:gd name="T83" fmla="*/ 29 h 151"/>
              <a:gd name="T84" fmla="*/ 43 w 540"/>
              <a:gd name="T85" fmla="*/ 21 h 151"/>
              <a:gd name="T86" fmla="*/ 34 w 540"/>
              <a:gd name="T87" fmla="*/ 7 h 1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40"/>
              <a:gd name="T133" fmla="*/ 0 h 151"/>
              <a:gd name="T134" fmla="*/ 540 w 540"/>
              <a:gd name="T135" fmla="*/ 151 h 1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40" h="151">
                <a:moveTo>
                  <a:pt x="36" y="0"/>
                </a:moveTo>
                <a:lnTo>
                  <a:pt x="32" y="3"/>
                </a:lnTo>
                <a:lnTo>
                  <a:pt x="28" y="6"/>
                </a:lnTo>
                <a:lnTo>
                  <a:pt x="25" y="10"/>
                </a:lnTo>
                <a:lnTo>
                  <a:pt x="23" y="14"/>
                </a:lnTo>
                <a:lnTo>
                  <a:pt x="22" y="17"/>
                </a:lnTo>
                <a:lnTo>
                  <a:pt x="17" y="19"/>
                </a:lnTo>
                <a:lnTo>
                  <a:pt x="10" y="21"/>
                </a:lnTo>
                <a:lnTo>
                  <a:pt x="0" y="22"/>
                </a:lnTo>
                <a:lnTo>
                  <a:pt x="13" y="23"/>
                </a:lnTo>
                <a:lnTo>
                  <a:pt x="27" y="26"/>
                </a:lnTo>
                <a:lnTo>
                  <a:pt x="45" y="30"/>
                </a:lnTo>
                <a:lnTo>
                  <a:pt x="62" y="35"/>
                </a:lnTo>
                <a:lnTo>
                  <a:pt x="78" y="41"/>
                </a:lnTo>
                <a:lnTo>
                  <a:pt x="91" y="47"/>
                </a:lnTo>
                <a:lnTo>
                  <a:pt x="97" y="50"/>
                </a:lnTo>
                <a:lnTo>
                  <a:pt x="100" y="55"/>
                </a:lnTo>
                <a:lnTo>
                  <a:pt x="102" y="57"/>
                </a:lnTo>
                <a:lnTo>
                  <a:pt x="104" y="61"/>
                </a:lnTo>
                <a:lnTo>
                  <a:pt x="112" y="61"/>
                </a:lnTo>
                <a:lnTo>
                  <a:pt x="119" y="61"/>
                </a:lnTo>
                <a:lnTo>
                  <a:pt x="129" y="63"/>
                </a:lnTo>
                <a:lnTo>
                  <a:pt x="140" y="64"/>
                </a:lnTo>
                <a:lnTo>
                  <a:pt x="152" y="67"/>
                </a:lnTo>
                <a:lnTo>
                  <a:pt x="166" y="72"/>
                </a:lnTo>
                <a:lnTo>
                  <a:pt x="183" y="78"/>
                </a:lnTo>
                <a:lnTo>
                  <a:pt x="200" y="85"/>
                </a:lnTo>
                <a:lnTo>
                  <a:pt x="215" y="92"/>
                </a:lnTo>
                <a:lnTo>
                  <a:pt x="231" y="100"/>
                </a:lnTo>
                <a:lnTo>
                  <a:pt x="248" y="106"/>
                </a:lnTo>
                <a:lnTo>
                  <a:pt x="263" y="112"/>
                </a:lnTo>
                <a:lnTo>
                  <a:pt x="280" y="115"/>
                </a:lnTo>
                <a:lnTo>
                  <a:pt x="299" y="118"/>
                </a:lnTo>
                <a:lnTo>
                  <a:pt x="313" y="120"/>
                </a:lnTo>
                <a:lnTo>
                  <a:pt x="325" y="120"/>
                </a:lnTo>
                <a:lnTo>
                  <a:pt x="334" y="120"/>
                </a:lnTo>
                <a:lnTo>
                  <a:pt x="345" y="122"/>
                </a:lnTo>
                <a:lnTo>
                  <a:pt x="353" y="124"/>
                </a:lnTo>
                <a:lnTo>
                  <a:pt x="362" y="127"/>
                </a:lnTo>
                <a:lnTo>
                  <a:pt x="371" y="129"/>
                </a:lnTo>
                <a:lnTo>
                  <a:pt x="382" y="136"/>
                </a:lnTo>
                <a:lnTo>
                  <a:pt x="392" y="139"/>
                </a:lnTo>
                <a:lnTo>
                  <a:pt x="401" y="143"/>
                </a:lnTo>
                <a:lnTo>
                  <a:pt x="412" y="147"/>
                </a:lnTo>
                <a:lnTo>
                  <a:pt x="421" y="150"/>
                </a:lnTo>
                <a:lnTo>
                  <a:pt x="433" y="151"/>
                </a:lnTo>
                <a:lnTo>
                  <a:pt x="442" y="151"/>
                </a:lnTo>
                <a:lnTo>
                  <a:pt x="452" y="151"/>
                </a:lnTo>
                <a:lnTo>
                  <a:pt x="463" y="150"/>
                </a:lnTo>
                <a:lnTo>
                  <a:pt x="473" y="150"/>
                </a:lnTo>
                <a:lnTo>
                  <a:pt x="485" y="148"/>
                </a:lnTo>
                <a:lnTo>
                  <a:pt x="497" y="146"/>
                </a:lnTo>
                <a:lnTo>
                  <a:pt x="507" y="144"/>
                </a:lnTo>
                <a:lnTo>
                  <a:pt x="515" y="143"/>
                </a:lnTo>
                <a:lnTo>
                  <a:pt x="527" y="141"/>
                </a:lnTo>
                <a:lnTo>
                  <a:pt x="540" y="140"/>
                </a:lnTo>
                <a:lnTo>
                  <a:pt x="531" y="139"/>
                </a:lnTo>
                <a:lnTo>
                  <a:pt x="521" y="139"/>
                </a:lnTo>
                <a:lnTo>
                  <a:pt x="510" y="140"/>
                </a:lnTo>
                <a:lnTo>
                  <a:pt x="493" y="142"/>
                </a:lnTo>
                <a:lnTo>
                  <a:pt x="475" y="145"/>
                </a:lnTo>
                <a:lnTo>
                  <a:pt x="457" y="147"/>
                </a:lnTo>
                <a:lnTo>
                  <a:pt x="442" y="148"/>
                </a:lnTo>
                <a:lnTo>
                  <a:pt x="431" y="148"/>
                </a:lnTo>
                <a:lnTo>
                  <a:pt x="421" y="147"/>
                </a:lnTo>
                <a:lnTo>
                  <a:pt x="413" y="145"/>
                </a:lnTo>
                <a:lnTo>
                  <a:pt x="401" y="140"/>
                </a:lnTo>
                <a:lnTo>
                  <a:pt x="390" y="135"/>
                </a:lnTo>
                <a:lnTo>
                  <a:pt x="378" y="127"/>
                </a:lnTo>
                <a:lnTo>
                  <a:pt x="366" y="122"/>
                </a:lnTo>
                <a:lnTo>
                  <a:pt x="353" y="116"/>
                </a:lnTo>
                <a:lnTo>
                  <a:pt x="345" y="114"/>
                </a:lnTo>
                <a:lnTo>
                  <a:pt x="335" y="113"/>
                </a:lnTo>
                <a:lnTo>
                  <a:pt x="322" y="113"/>
                </a:lnTo>
                <a:lnTo>
                  <a:pt x="306" y="114"/>
                </a:lnTo>
                <a:lnTo>
                  <a:pt x="298" y="113"/>
                </a:lnTo>
                <a:lnTo>
                  <a:pt x="294" y="109"/>
                </a:lnTo>
                <a:lnTo>
                  <a:pt x="293" y="104"/>
                </a:lnTo>
                <a:lnTo>
                  <a:pt x="295" y="100"/>
                </a:lnTo>
                <a:lnTo>
                  <a:pt x="301" y="97"/>
                </a:lnTo>
                <a:lnTo>
                  <a:pt x="309" y="92"/>
                </a:lnTo>
                <a:lnTo>
                  <a:pt x="319" y="89"/>
                </a:lnTo>
                <a:lnTo>
                  <a:pt x="331" y="85"/>
                </a:lnTo>
                <a:lnTo>
                  <a:pt x="344" y="83"/>
                </a:lnTo>
                <a:lnTo>
                  <a:pt x="331" y="84"/>
                </a:lnTo>
                <a:lnTo>
                  <a:pt x="320" y="86"/>
                </a:lnTo>
                <a:lnTo>
                  <a:pt x="309" y="89"/>
                </a:lnTo>
                <a:lnTo>
                  <a:pt x="301" y="92"/>
                </a:lnTo>
                <a:lnTo>
                  <a:pt x="291" y="94"/>
                </a:lnTo>
                <a:lnTo>
                  <a:pt x="285" y="99"/>
                </a:lnTo>
                <a:lnTo>
                  <a:pt x="277" y="102"/>
                </a:lnTo>
                <a:lnTo>
                  <a:pt x="268" y="106"/>
                </a:lnTo>
                <a:lnTo>
                  <a:pt x="259" y="104"/>
                </a:lnTo>
                <a:lnTo>
                  <a:pt x="250" y="101"/>
                </a:lnTo>
                <a:lnTo>
                  <a:pt x="242" y="98"/>
                </a:lnTo>
                <a:lnTo>
                  <a:pt x="236" y="92"/>
                </a:lnTo>
                <a:lnTo>
                  <a:pt x="227" y="87"/>
                </a:lnTo>
                <a:lnTo>
                  <a:pt x="219" y="81"/>
                </a:lnTo>
                <a:lnTo>
                  <a:pt x="208" y="77"/>
                </a:lnTo>
                <a:lnTo>
                  <a:pt x="193" y="72"/>
                </a:lnTo>
                <a:lnTo>
                  <a:pt x="184" y="69"/>
                </a:lnTo>
                <a:lnTo>
                  <a:pt x="177" y="67"/>
                </a:lnTo>
                <a:lnTo>
                  <a:pt x="166" y="64"/>
                </a:lnTo>
                <a:lnTo>
                  <a:pt x="157" y="63"/>
                </a:lnTo>
                <a:lnTo>
                  <a:pt x="147" y="60"/>
                </a:lnTo>
                <a:lnTo>
                  <a:pt x="137" y="59"/>
                </a:lnTo>
                <a:lnTo>
                  <a:pt x="128" y="58"/>
                </a:lnTo>
                <a:lnTo>
                  <a:pt x="119" y="57"/>
                </a:lnTo>
                <a:lnTo>
                  <a:pt x="119" y="55"/>
                </a:lnTo>
                <a:lnTo>
                  <a:pt x="119" y="51"/>
                </a:lnTo>
                <a:lnTo>
                  <a:pt x="123" y="46"/>
                </a:lnTo>
                <a:lnTo>
                  <a:pt x="130" y="42"/>
                </a:lnTo>
                <a:lnTo>
                  <a:pt x="135" y="40"/>
                </a:lnTo>
                <a:lnTo>
                  <a:pt x="142" y="37"/>
                </a:lnTo>
                <a:lnTo>
                  <a:pt x="133" y="38"/>
                </a:lnTo>
                <a:lnTo>
                  <a:pt x="124" y="42"/>
                </a:lnTo>
                <a:lnTo>
                  <a:pt x="116" y="46"/>
                </a:lnTo>
                <a:lnTo>
                  <a:pt x="110" y="50"/>
                </a:lnTo>
                <a:lnTo>
                  <a:pt x="105" y="47"/>
                </a:lnTo>
                <a:lnTo>
                  <a:pt x="99" y="44"/>
                </a:lnTo>
                <a:lnTo>
                  <a:pt x="93" y="41"/>
                </a:lnTo>
                <a:lnTo>
                  <a:pt x="87" y="37"/>
                </a:lnTo>
                <a:lnTo>
                  <a:pt x="81" y="35"/>
                </a:lnTo>
                <a:lnTo>
                  <a:pt x="73" y="33"/>
                </a:lnTo>
                <a:lnTo>
                  <a:pt x="66" y="33"/>
                </a:lnTo>
                <a:lnTo>
                  <a:pt x="59" y="29"/>
                </a:lnTo>
                <a:lnTo>
                  <a:pt x="54" y="27"/>
                </a:lnTo>
                <a:lnTo>
                  <a:pt x="48" y="24"/>
                </a:lnTo>
                <a:lnTo>
                  <a:pt x="43" y="21"/>
                </a:lnTo>
                <a:lnTo>
                  <a:pt x="37" y="18"/>
                </a:lnTo>
                <a:lnTo>
                  <a:pt x="34" y="13"/>
                </a:lnTo>
                <a:lnTo>
                  <a:pt x="34" y="7"/>
                </a:lnTo>
                <a:lnTo>
                  <a:pt x="36" y="0"/>
                </a:lnTo>
                <a:close/>
              </a:path>
            </a:pathLst>
          </a:custGeom>
          <a:solidFill>
            <a:srgbClr val="850303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55" name="Freeform 64"/>
          <p:cNvSpPr>
            <a:spLocks noChangeArrowheads="1"/>
          </p:cNvSpPr>
          <p:nvPr/>
        </p:nvSpPr>
        <p:spPr bwMode="auto">
          <a:xfrm>
            <a:off x="6332538" y="906463"/>
            <a:ext cx="228600" cy="241300"/>
          </a:xfrm>
          <a:custGeom>
            <a:avLst/>
            <a:gdLst>
              <a:gd name="T0" fmla="*/ 6 w 144"/>
              <a:gd name="T1" fmla="*/ 0 h 152"/>
              <a:gd name="T2" fmla="*/ 0 w 144"/>
              <a:gd name="T3" fmla="*/ 20 h 152"/>
              <a:gd name="T4" fmla="*/ 1 w 144"/>
              <a:gd name="T5" fmla="*/ 32 h 152"/>
              <a:gd name="T6" fmla="*/ 3 w 144"/>
              <a:gd name="T7" fmla="*/ 43 h 152"/>
              <a:gd name="T8" fmla="*/ 7 w 144"/>
              <a:gd name="T9" fmla="*/ 53 h 152"/>
              <a:gd name="T10" fmla="*/ 10 w 144"/>
              <a:gd name="T11" fmla="*/ 63 h 152"/>
              <a:gd name="T12" fmla="*/ 18 w 144"/>
              <a:gd name="T13" fmla="*/ 71 h 152"/>
              <a:gd name="T14" fmla="*/ 24 w 144"/>
              <a:gd name="T15" fmla="*/ 78 h 152"/>
              <a:gd name="T16" fmla="*/ 32 w 144"/>
              <a:gd name="T17" fmla="*/ 86 h 152"/>
              <a:gd name="T18" fmla="*/ 41 w 144"/>
              <a:gd name="T19" fmla="*/ 91 h 152"/>
              <a:gd name="T20" fmla="*/ 51 w 144"/>
              <a:gd name="T21" fmla="*/ 95 h 152"/>
              <a:gd name="T22" fmla="*/ 61 w 144"/>
              <a:gd name="T23" fmla="*/ 98 h 152"/>
              <a:gd name="T24" fmla="*/ 73 w 144"/>
              <a:gd name="T25" fmla="*/ 101 h 152"/>
              <a:gd name="T26" fmla="*/ 86 w 144"/>
              <a:gd name="T27" fmla="*/ 103 h 152"/>
              <a:gd name="T28" fmla="*/ 98 w 144"/>
              <a:gd name="T29" fmla="*/ 104 h 152"/>
              <a:gd name="T30" fmla="*/ 112 w 144"/>
              <a:gd name="T31" fmla="*/ 105 h 152"/>
              <a:gd name="T32" fmla="*/ 127 w 144"/>
              <a:gd name="T33" fmla="*/ 106 h 152"/>
              <a:gd name="T34" fmla="*/ 144 w 144"/>
              <a:gd name="T35" fmla="*/ 106 h 152"/>
              <a:gd name="T36" fmla="*/ 130 w 144"/>
              <a:gd name="T37" fmla="*/ 114 h 152"/>
              <a:gd name="T38" fmla="*/ 125 w 144"/>
              <a:gd name="T39" fmla="*/ 118 h 152"/>
              <a:gd name="T40" fmla="*/ 120 w 144"/>
              <a:gd name="T41" fmla="*/ 124 h 152"/>
              <a:gd name="T42" fmla="*/ 117 w 144"/>
              <a:gd name="T43" fmla="*/ 132 h 152"/>
              <a:gd name="T44" fmla="*/ 120 w 144"/>
              <a:gd name="T45" fmla="*/ 138 h 152"/>
              <a:gd name="T46" fmla="*/ 127 w 144"/>
              <a:gd name="T47" fmla="*/ 143 h 152"/>
              <a:gd name="T48" fmla="*/ 141 w 144"/>
              <a:gd name="T49" fmla="*/ 152 h 1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4"/>
              <a:gd name="T76" fmla="*/ 0 h 152"/>
              <a:gd name="T77" fmla="*/ 144 w 144"/>
              <a:gd name="T78" fmla="*/ 152 h 1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4" h="152">
                <a:moveTo>
                  <a:pt x="6" y="0"/>
                </a:moveTo>
                <a:lnTo>
                  <a:pt x="0" y="20"/>
                </a:lnTo>
                <a:lnTo>
                  <a:pt x="1" y="32"/>
                </a:lnTo>
                <a:lnTo>
                  <a:pt x="3" y="43"/>
                </a:lnTo>
                <a:lnTo>
                  <a:pt x="7" y="53"/>
                </a:lnTo>
                <a:lnTo>
                  <a:pt x="10" y="63"/>
                </a:lnTo>
                <a:lnTo>
                  <a:pt x="18" y="71"/>
                </a:lnTo>
                <a:lnTo>
                  <a:pt x="24" y="78"/>
                </a:lnTo>
                <a:lnTo>
                  <a:pt x="32" y="86"/>
                </a:lnTo>
                <a:lnTo>
                  <a:pt x="41" y="91"/>
                </a:lnTo>
                <a:lnTo>
                  <a:pt x="51" y="95"/>
                </a:lnTo>
                <a:lnTo>
                  <a:pt x="61" y="98"/>
                </a:lnTo>
                <a:lnTo>
                  <a:pt x="73" y="101"/>
                </a:lnTo>
                <a:lnTo>
                  <a:pt x="86" y="103"/>
                </a:lnTo>
                <a:lnTo>
                  <a:pt x="98" y="104"/>
                </a:lnTo>
                <a:lnTo>
                  <a:pt x="112" y="105"/>
                </a:lnTo>
                <a:lnTo>
                  <a:pt x="127" y="106"/>
                </a:lnTo>
                <a:lnTo>
                  <a:pt x="144" y="106"/>
                </a:lnTo>
                <a:lnTo>
                  <a:pt x="130" y="114"/>
                </a:lnTo>
                <a:lnTo>
                  <a:pt x="125" y="118"/>
                </a:lnTo>
                <a:lnTo>
                  <a:pt x="120" y="124"/>
                </a:lnTo>
                <a:lnTo>
                  <a:pt x="117" y="132"/>
                </a:lnTo>
                <a:lnTo>
                  <a:pt x="120" y="138"/>
                </a:lnTo>
                <a:lnTo>
                  <a:pt x="127" y="143"/>
                </a:lnTo>
                <a:lnTo>
                  <a:pt x="141" y="152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56" name="Freeform 65"/>
          <p:cNvSpPr>
            <a:spLocks noChangeArrowheads="1"/>
          </p:cNvSpPr>
          <p:nvPr/>
        </p:nvSpPr>
        <p:spPr bwMode="auto">
          <a:xfrm>
            <a:off x="6299200" y="550863"/>
            <a:ext cx="1798638" cy="477837"/>
          </a:xfrm>
          <a:custGeom>
            <a:avLst/>
            <a:gdLst>
              <a:gd name="T0" fmla="*/ 1131 w 1133"/>
              <a:gd name="T1" fmla="*/ 290 h 301"/>
              <a:gd name="T2" fmla="*/ 1108 w 1133"/>
              <a:gd name="T3" fmla="*/ 269 h 301"/>
              <a:gd name="T4" fmla="*/ 1070 w 1133"/>
              <a:gd name="T5" fmla="*/ 254 h 301"/>
              <a:gd name="T6" fmla="*/ 1027 w 1133"/>
              <a:gd name="T7" fmla="*/ 246 h 301"/>
              <a:gd name="T8" fmla="*/ 1006 w 1133"/>
              <a:gd name="T9" fmla="*/ 245 h 301"/>
              <a:gd name="T10" fmla="*/ 977 w 1133"/>
              <a:gd name="T11" fmla="*/ 230 h 301"/>
              <a:gd name="T12" fmla="*/ 956 w 1133"/>
              <a:gd name="T13" fmla="*/ 222 h 301"/>
              <a:gd name="T14" fmla="*/ 937 w 1133"/>
              <a:gd name="T15" fmla="*/ 219 h 301"/>
              <a:gd name="T16" fmla="*/ 919 w 1133"/>
              <a:gd name="T17" fmla="*/ 218 h 301"/>
              <a:gd name="T18" fmla="*/ 900 w 1133"/>
              <a:gd name="T19" fmla="*/ 219 h 301"/>
              <a:gd name="T20" fmla="*/ 878 w 1133"/>
              <a:gd name="T21" fmla="*/ 218 h 301"/>
              <a:gd name="T22" fmla="*/ 850 w 1133"/>
              <a:gd name="T23" fmla="*/ 214 h 301"/>
              <a:gd name="T24" fmla="*/ 815 w 1133"/>
              <a:gd name="T25" fmla="*/ 205 h 301"/>
              <a:gd name="T26" fmla="*/ 789 w 1133"/>
              <a:gd name="T27" fmla="*/ 201 h 301"/>
              <a:gd name="T28" fmla="*/ 747 w 1133"/>
              <a:gd name="T29" fmla="*/ 200 h 301"/>
              <a:gd name="T30" fmla="*/ 704 w 1133"/>
              <a:gd name="T31" fmla="*/ 197 h 301"/>
              <a:gd name="T32" fmla="*/ 653 w 1133"/>
              <a:gd name="T33" fmla="*/ 191 h 301"/>
              <a:gd name="T34" fmla="*/ 623 w 1133"/>
              <a:gd name="T35" fmla="*/ 184 h 301"/>
              <a:gd name="T36" fmla="*/ 604 w 1133"/>
              <a:gd name="T37" fmla="*/ 173 h 301"/>
              <a:gd name="T38" fmla="*/ 588 w 1133"/>
              <a:gd name="T39" fmla="*/ 160 h 301"/>
              <a:gd name="T40" fmla="*/ 579 w 1133"/>
              <a:gd name="T41" fmla="*/ 142 h 301"/>
              <a:gd name="T42" fmla="*/ 570 w 1133"/>
              <a:gd name="T43" fmla="*/ 124 h 301"/>
              <a:gd name="T44" fmla="*/ 557 w 1133"/>
              <a:gd name="T45" fmla="*/ 110 h 301"/>
              <a:gd name="T46" fmla="*/ 527 w 1133"/>
              <a:gd name="T47" fmla="*/ 97 h 301"/>
              <a:gd name="T48" fmla="*/ 500 w 1133"/>
              <a:gd name="T49" fmla="*/ 92 h 301"/>
              <a:gd name="T50" fmla="*/ 475 w 1133"/>
              <a:gd name="T51" fmla="*/ 89 h 301"/>
              <a:gd name="T52" fmla="*/ 448 w 1133"/>
              <a:gd name="T53" fmla="*/ 78 h 301"/>
              <a:gd name="T54" fmla="*/ 424 w 1133"/>
              <a:gd name="T55" fmla="*/ 71 h 301"/>
              <a:gd name="T56" fmla="*/ 401 w 1133"/>
              <a:gd name="T57" fmla="*/ 71 h 301"/>
              <a:gd name="T58" fmla="*/ 380 w 1133"/>
              <a:gd name="T59" fmla="*/ 74 h 301"/>
              <a:gd name="T60" fmla="*/ 364 w 1133"/>
              <a:gd name="T61" fmla="*/ 72 h 301"/>
              <a:gd name="T62" fmla="*/ 341 w 1133"/>
              <a:gd name="T63" fmla="*/ 64 h 301"/>
              <a:gd name="T64" fmla="*/ 314 w 1133"/>
              <a:gd name="T65" fmla="*/ 53 h 301"/>
              <a:gd name="T66" fmla="*/ 286 w 1133"/>
              <a:gd name="T67" fmla="*/ 45 h 301"/>
              <a:gd name="T68" fmla="*/ 259 w 1133"/>
              <a:gd name="T69" fmla="*/ 46 h 301"/>
              <a:gd name="T70" fmla="*/ 236 w 1133"/>
              <a:gd name="T71" fmla="*/ 29 h 301"/>
              <a:gd name="T72" fmla="*/ 200 w 1133"/>
              <a:gd name="T73" fmla="*/ 20 h 301"/>
              <a:gd name="T74" fmla="*/ 160 w 1133"/>
              <a:gd name="T75" fmla="*/ 17 h 301"/>
              <a:gd name="T76" fmla="*/ 121 w 1133"/>
              <a:gd name="T77" fmla="*/ 16 h 301"/>
              <a:gd name="T78" fmla="*/ 85 w 1133"/>
              <a:gd name="T79" fmla="*/ 0 h 301"/>
              <a:gd name="T80" fmla="*/ 43 w 1133"/>
              <a:gd name="T81" fmla="*/ 2 h 301"/>
              <a:gd name="T82" fmla="*/ 10 w 1133"/>
              <a:gd name="T83" fmla="*/ 10 h 301"/>
              <a:gd name="T84" fmla="*/ 0 w 1133"/>
              <a:gd name="T85" fmla="*/ 6 h 30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33"/>
              <a:gd name="T130" fmla="*/ 0 h 301"/>
              <a:gd name="T131" fmla="*/ 1133 w 1133"/>
              <a:gd name="T132" fmla="*/ 301 h 30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33" h="301">
                <a:moveTo>
                  <a:pt x="1133" y="301"/>
                </a:moveTo>
                <a:lnTo>
                  <a:pt x="1131" y="290"/>
                </a:lnTo>
                <a:lnTo>
                  <a:pt x="1121" y="279"/>
                </a:lnTo>
                <a:lnTo>
                  <a:pt x="1108" y="269"/>
                </a:lnTo>
                <a:lnTo>
                  <a:pt x="1090" y="261"/>
                </a:lnTo>
                <a:lnTo>
                  <a:pt x="1070" y="254"/>
                </a:lnTo>
                <a:lnTo>
                  <a:pt x="1048" y="249"/>
                </a:lnTo>
                <a:lnTo>
                  <a:pt x="1027" y="246"/>
                </a:lnTo>
                <a:lnTo>
                  <a:pt x="1017" y="245"/>
                </a:lnTo>
                <a:lnTo>
                  <a:pt x="1006" y="245"/>
                </a:lnTo>
                <a:lnTo>
                  <a:pt x="992" y="236"/>
                </a:lnTo>
                <a:lnTo>
                  <a:pt x="977" y="230"/>
                </a:lnTo>
                <a:lnTo>
                  <a:pt x="967" y="225"/>
                </a:lnTo>
                <a:lnTo>
                  <a:pt x="956" y="222"/>
                </a:lnTo>
                <a:lnTo>
                  <a:pt x="946" y="220"/>
                </a:lnTo>
                <a:lnTo>
                  <a:pt x="937" y="219"/>
                </a:lnTo>
                <a:lnTo>
                  <a:pt x="928" y="219"/>
                </a:lnTo>
                <a:lnTo>
                  <a:pt x="919" y="218"/>
                </a:lnTo>
                <a:lnTo>
                  <a:pt x="910" y="219"/>
                </a:lnTo>
                <a:lnTo>
                  <a:pt x="900" y="219"/>
                </a:lnTo>
                <a:lnTo>
                  <a:pt x="890" y="219"/>
                </a:lnTo>
                <a:lnTo>
                  <a:pt x="878" y="218"/>
                </a:lnTo>
                <a:lnTo>
                  <a:pt x="866" y="217"/>
                </a:lnTo>
                <a:lnTo>
                  <a:pt x="850" y="214"/>
                </a:lnTo>
                <a:lnTo>
                  <a:pt x="834" y="211"/>
                </a:lnTo>
                <a:lnTo>
                  <a:pt x="815" y="205"/>
                </a:lnTo>
                <a:lnTo>
                  <a:pt x="805" y="201"/>
                </a:lnTo>
                <a:lnTo>
                  <a:pt x="789" y="201"/>
                </a:lnTo>
                <a:lnTo>
                  <a:pt x="770" y="201"/>
                </a:lnTo>
                <a:lnTo>
                  <a:pt x="747" y="200"/>
                </a:lnTo>
                <a:lnTo>
                  <a:pt x="726" y="198"/>
                </a:lnTo>
                <a:lnTo>
                  <a:pt x="704" y="197"/>
                </a:lnTo>
                <a:lnTo>
                  <a:pt x="677" y="194"/>
                </a:lnTo>
                <a:lnTo>
                  <a:pt x="653" y="191"/>
                </a:lnTo>
                <a:lnTo>
                  <a:pt x="638" y="188"/>
                </a:lnTo>
                <a:lnTo>
                  <a:pt x="623" y="184"/>
                </a:lnTo>
                <a:lnTo>
                  <a:pt x="614" y="178"/>
                </a:lnTo>
                <a:lnTo>
                  <a:pt x="604" y="173"/>
                </a:lnTo>
                <a:lnTo>
                  <a:pt x="595" y="168"/>
                </a:lnTo>
                <a:lnTo>
                  <a:pt x="588" y="160"/>
                </a:lnTo>
                <a:lnTo>
                  <a:pt x="583" y="152"/>
                </a:lnTo>
                <a:lnTo>
                  <a:pt x="579" y="142"/>
                </a:lnTo>
                <a:lnTo>
                  <a:pt x="575" y="133"/>
                </a:lnTo>
                <a:lnTo>
                  <a:pt x="570" y="124"/>
                </a:lnTo>
                <a:lnTo>
                  <a:pt x="565" y="117"/>
                </a:lnTo>
                <a:lnTo>
                  <a:pt x="557" y="110"/>
                </a:lnTo>
                <a:lnTo>
                  <a:pt x="542" y="102"/>
                </a:lnTo>
                <a:lnTo>
                  <a:pt x="527" y="97"/>
                </a:lnTo>
                <a:lnTo>
                  <a:pt x="513" y="95"/>
                </a:lnTo>
                <a:lnTo>
                  <a:pt x="500" y="92"/>
                </a:lnTo>
                <a:lnTo>
                  <a:pt x="486" y="91"/>
                </a:lnTo>
                <a:lnTo>
                  <a:pt x="475" y="89"/>
                </a:lnTo>
                <a:lnTo>
                  <a:pt x="462" y="85"/>
                </a:lnTo>
                <a:lnTo>
                  <a:pt x="448" y="78"/>
                </a:lnTo>
                <a:lnTo>
                  <a:pt x="436" y="74"/>
                </a:lnTo>
                <a:lnTo>
                  <a:pt x="424" y="71"/>
                </a:lnTo>
                <a:lnTo>
                  <a:pt x="412" y="70"/>
                </a:lnTo>
                <a:lnTo>
                  <a:pt x="401" y="71"/>
                </a:lnTo>
                <a:lnTo>
                  <a:pt x="391" y="72"/>
                </a:lnTo>
                <a:lnTo>
                  <a:pt x="380" y="74"/>
                </a:lnTo>
                <a:lnTo>
                  <a:pt x="372" y="74"/>
                </a:lnTo>
                <a:lnTo>
                  <a:pt x="364" y="72"/>
                </a:lnTo>
                <a:lnTo>
                  <a:pt x="353" y="69"/>
                </a:lnTo>
                <a:lnTo>
                  <a:pt x="341" y="64"/>
                </a:lnTo>
                <a:lnTo>
                  <a:pt x="328" y="59"/>
                </a:lnTo>
                <a:lnTo>
                  <a:pt x="314" y="53"/>
                </a:lnTo>
                <a:lnTo>
                  <a:pt x="300" y="49"/>
                </a:lnTo>
                <a:lnTo>
                  <a:pt x="286" y="45"/>
                </a:lnTo>
                <a:lnTo>
                  <a:pt x="273" y="44"/>
                </a:lnTo>
                <a:lnTo>
                  <a:pt x="259" y="46"/>
                </a:lnTo>
                <a:lnTo>
                  <a:pt x="250" y="37"/>
                </a:lnTo>
                <a:lnTo>
                  <a:pt x="236" y="29"/>
                </a:lnTo>
                <a:lnTo>
                  <a:pt x="220" y="25"/>
                </a:lnTo>
                <a:lnTo>
                  <a:pt x="200" y="20"/>
                </a:lnTo>
                <a:lnTo>
                  <a:pt x="181" y="18"/>
                </a:lnTo>
                <a:lnTo>
                  <a:pt x="160" y="17"/>
                </a:lnTo>
                <a:lnTo>
                  <a:pt x="140" y="16"/>
                </a:lnTo>
                <a:lnTo>
                  <a:pt x="121" y="16"/>
                </a:lnTo>
                <a:lnTo>
                  <a:pt x="106" y="4"/>
                </a:lnTo>
                <a:lnTo>
                  <a:pt x="85" y="0"/>
                </a:lnTo>
                <a:lnTo>
                  <a:pt x="64" y="1"/>
                </a:lnTo>
                <a:lnTo>
                  <a:pt x="43" y="2"/>
                </a:lnTo>
                <a:lnTo>
                  <a:pt x="25" y="7"/>
                </a:lnTo>
                <a:lnTo>
                  <a:pt x="10" y="10"/>
                </a:lnTo>
                <a:lnTo>
                  <a:pt x="2" y="11"/>
                </a:lnTo>
                <a:lnTo>
                  <a:pt x="0" y="6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57" name="Freeform 66"/>
          <p:cNvSpPr>
            <a:spLocks noChangeArrowheads="1"/>
          </p:cNvSpPr>
          <p:nvPr/>
        </p:nvSpPr>
        <p:spPr bwMode="auto">
          <a:xfrm>
            <a:off x="6026150" y="798513"/>
            <a:ext cx="1835150" cy="214312"/>
          </a:xfrm>
          <a:custGeom>
            <a:avLst/>
            <a:gdLst>
              <a:gd name="T0" fmla="*/ 5 w 1156"/>
              <a:gd name="T1" fmla="*/ 1 h 135"/>
              <a:gd name="T2" fmla="*/ 17 w 1156"/>
              <a:gd name="T3" fmla="*/ 5 h 135"/>
              <a:gd name="T4" fmla="*/ 27 w 1156"/>
              <a:gd name="T5" fmla="*/ 9 h 135"/>
              <a:gd name="T6" fmla="*/ 39 w 1156"/>
              <a:gd name="T7" fmla="*/ 14 h 135"/>
              <a:gd name="T8" fmla="*/ 50 w 1156"/>
              <a:gd name="T9" fmla="*/ 20 h 135"/>
              <a:gd name="T10" fmla="*/ 63 w 1156"/>
              <a:gd name="T11" fmla="*/ 25 h 135"/>
              <a:gd name="T12" fmla="*/ 76 w 1156"/>
              <a:gd name="T13" fmla="*/ 27 h 135"/>
              <a:gd name="T14" fmla="*/ 90 w 1156"/>
              <a:gd name="T15" fmla="*/ 26 h 135"/>
              <a:gd name="T16" fmla="*/ 98 w 1156"/>
              <a:gd name="T17" fmla="*/ 35 h 135"/>
              <a:gd name="T18" fmla="*/ 111 w 1156"/>
              <a:gd name="T19" fmla="*/ 49 h 135"/>
              <a:gd name="T20" fmla="*/ 135 w 1156"/>
              <a:gd name="T21" fmla="*/ 55 h 135"/>
              <a:gd name="T22" fmla="*/ 173 w 1156"/>
              <a:gd name="T23" fmla="*/ 61 h 135"/>
              <a:gd name="T24" fmla="*/ 209 w 1156"/>
              <a:gd name="T25" fmla="*/ 81 h 135"/>
              <a:gd name="T26" fmla="*/ 241 w 1156"/>
              <a:gd name="T27" fmla="*/ 101 h 135"/>
              <a:gd name="T28" fmla="*/ 289 w 1156"/>
              <a:gd name="T29" fmla="*/ 111 h 135"/>
              <a:gd name="T30" fmla="*/ 359 w 1156"/>
              <a:gd name="T31" fmla="*/ 120 h 135"/>
              <a:gd name="T32" fmla="*/ 421 w 1156"/>
              <a:gd name="T33" fmla="*/ 124 h 135"/>
              <a:gd name="T34" fmla="*/ 457 w 1156"/>
              <a:gd name="T35" fmla="*/ 119 h 135"/>
              <a:gd name="T36" fmla="*/ 496 w 1156"/>
              <a:gd name="T37" fmla="*/ 114 h 135"/>
              <a:gd name="T38" fmla="*/ 542 w 1156"/>
              <a:gd name="T39" fmla="*/ 116 h 135"/>
              <a:gd name="T40" fmla="*/ 585 w 1156"/>
              <a:gd name="T41" fmla="*/ 115 h 135"/>
              <a:gd name="T42" fmla="*/ 628 w 1156"/>
              <a:gd name="T43" fmla="*/ 101 h 135"/>
              <a:gd name="T44" fmla="*/ 678 w 1156"/>
              <a:gd name="T45" fmla="*/ 94 h 135"/>
              <a:gd name="T46" fmla="*/ 723 w 1156"/>
              <a:gd name="T47" fmla="*/ 98 h 135"/>
              <a:gd name="T48" fmla="*/ 758 w 1156"/>
              <a:gd name="T49" fmla="*/ 109 h 135"/>
              <a:gd name="T50" fmla="*/ 792 w 1156"/>
              <a:gd name="T51" fmla="*/ 97 h 135"/>
              <a:gd name="T52" fmla="*/ 825 w 1156"/>
              <a:gd name="T53" fmla="*/ 91 h 135"/>
              <a:gd name="T54" fmla="*/ 892 w 1156"/>
              <a:gd name="T55" fmla="*/ 93 h 135"/>
              <a:gd name="T56" fmla="*/ 969 w 1156"/>
              <a:gd name="T57" fmla="*/ 99 h 135"/>
              <a:gd name="T58" fmla="*/ 1035 w 1156"/>
              <a:gd name="T59" fmla="*/ 101 h 135"/>
              <a:gd name="T60" fmla="*/ 1078 w 1156"/>
              <a:gd name="T61" fmla="*/ 109 h 135"/>
              <a:gd name="T62" fmla="*/ 1091 w 1156"/>
              <a:gd name="T63" fmla="*/ 135 h 135"/>
              <a:gd name="T64" fmla="*/ 1124 w 1156"/>
              <a:gd name="T65" fmla="*/ 122 h 135"/>
              <a:gd name="T66" fmla="*/ 1156 w 1156"/>
              <a:gd name="T67" fmla="*/ 110 h 1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56"/>
              <a:gd name="T103" fmla="*/ 0 h 135"/>
              <a:gd name="T104" fmla="*/ 1156 w 1156"/>
              <a:gd name="T105" fmla="*/ 135 h 1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56" h="135">
                <a:moveTo>
                  <a:pt x="0" y="0"/>
                </a:moveTo>
                <a:lnTo>
                  <a:pt x="5" y="1"/>
                </a:lnTo>
                <a:lnTo>
                  <a:pt x="11" y="2"/>
                </a:lnTo>
                <a:lnTo>
                  <a:pt x="17" y="5"/>
                </a:lnTo>
                <a:lnTo>
                  <a:pt x="21" y="7"/>
                </a:lnTo>
                <a:lnTo>
                  <a:pt x="27" y="9"/>
                </a:lnTo>
                <a:lnTo>
                  <a:pt x="32" y="12"/>
                </a:lnTo>
                <a:lnTo>
                  <a:pt x="39" y="14"/>
                </a:lnTo>
                <a:lnTo>
                  <a:pt x="43" y="17"/>
                </a:lnTo>
                <a:lnTo>
                  <a:pt x="50" y="20"/>
                </a:lnTo>
                <a:lnTo>
                  <a:pt x="57" y="22"/>
                </a:lnTo>
                <a:lnTo>
                  <a:pt x="63" y="25"/>
                </a:lnTo>
                <a:lnTo>
                  <a:pt x="70" y="26"/>
                </a:lnTo>
                <a:lnTo>
                  <a:pt x="76" y="27"/>
                </a:lnTo>
                <a:lnTo>
                  <a:pt x="82" y="27"/>
                </a:lnTo>
                <a:lnTo>
                  <a:pt x="90" y="26"/>
                </a:lnTo>
                <a:lnTo>
                  <a:pt x="96" y="25"/>
                </a:lnTo>
                <a:lnTo>
                  <a:pt x="98" y="35"/>
                </a:lnTo>
                <a:lnTo>
                  <a:pt x="103" y="43"/>
                </a:lnTo>
                <a:lnTo>
                  <a:pt x="111" y="49"/>
                </a:lnTo>
                <a:lnTo>
                  <a:pt x="123" y="53"/>
                </a:lnTo>
                <a:lnTo>
                  <a:pt x="135" y="55"/>
                </a:lnTo>
                <a:lnTo>
                  <a:pt x="152" y="57"/>
                </a:lnTo>
                <a:lnTo>
                  <a:pt x="173" y="61"/>
                </a:lnTo>
                <a:lnTo>
                  <a:pt x="198" y="66"/>
                </a:lnTo>
                <a:lnTo>
                  <a:pt x="209" y="81"/>
                </a:lnTo>
                <a:lnTo>
                  <a:pt x="224" y="92"/>
                </a:lnTo>
                <a:lnTo>
                  <a:pt x="241" y="101"/>
                </a:lnTo>
                <a:lnTo>
                  <a:pt x="263" y="107"/>
                </a:lnTo>
                <a:lnTo>
                  <a:pt x="289" y="111"/>
                </a:lnTo>
                <a:lnTo>
                  <a:pt x="321" y="115"/>
                </a:lnTo>
                <a:lnTo>
                  <a:pt x="359" y="120"/>
                </a:lnTo>
                <a:lnTo>
                  <a:pt x="402" y="124"/>
                </a:lnTo>
                <a:lnTo>
                  <a:pt x="421" y="124"/>
                </a:lnTo>
                <a:lnTo>
                  <a:pt x="440" y="122"/>
                </a:lnTo>
                <a:lnTo>
                  <a:pt x="457" y="119"/>
                </a:lnTo>
                <a:lnTo>
                  <a:pt x="476" y="116"/>
                </a:lnTo>
                <a:lnTo>
                  <a:pt x="496" y="114"/>
                </a:lnTo>
                <a:lnTo>
                  <a:pt x="517" y="114"/>
                </a:lnTo>
                <a:lnTo>
                  <a:pt x="542" y="116"/>
                </a:lnTo>
                <a:lnTo>
                  <a:pt x="570" y="124"/>
                </a:lnTo>
                <a:lnTo>
                  <a:pt x="585" y="115"/>
                </a:lnTo>
                <a:lnTo>
                  <a:pt x="607" y="107"/>
                </a:lnTo>
                <a:lnTo>
                  <a:pt x="628" y="101"/>
                </a:lnTo>
                <a:lnTo>
                  <a:pt x="652" y="97"/>
                </a:lnTo>
                <a:lnTo>
                  <a:pt x="678" y="94"/>
                </a:lnTo>
                <a:lnTo>
                  <a:pt x="704" y="95"/>
                </a:lnTo>
                <a:lnTo>
                  <a:pt x="723" y="98"/>
                </a:lnTo>
                <a:lnTo>
                  <a:pt x="740" y="102"/>
                </a:lnTo>
                <a:lnTo>
                  <a:pt x="758" y="109"/>
                </a:lnTo>
                <a:lnTo>
                  <a:pt x="778" y="100"/>
                </a:lnTo>
                <a:lnTo>
                  <a:pt x="792" y="97"/>
                </a:lnTo>
                <a:lnTo>
                  <a:pt x="808" y="93"/>
                </a:lnTo>
                <a:lnTo>
                  <a:pt x="825" y="91"/>
                </a:lnTo>
                <a:lnTo>
                  <a:pt x="852" y="91"/>
                </a:lnTo>
                <a:lnTo>
                  <a:pt x="892" y="93"/>
                </a:lnTo>
                <a:lnTo>
                  <a:pt x="930" y="97"/>
                </a:lnTo>
                <a:lnTo>
                  <a:pt x="969" y="99"/>
                </a:lnTo>
                <a:lnTo>
                  <a:pt x="1004" y="101"/>
                </a:lnTo>
                <a:lnTo>
                  <a:pt x="1035" y="101"/>
                </a:lnTo>
                <a:lnTo>
                  <a:pt x="1062" y="102"/>
                </a:lnTo>
                <a:lnTo>
                  <a:pt x="1078" y="109"/>
                </a:lnTo>
                <a:lnTo>
                  <a:pt x="1088" y="120"/>
                </a:lnTo>
                <a:lnTo>
                  <a:pt x="1091" y="135"/>
                </a:lnTo>
                <a:lnTo>
                  <a:pt x="1107" y="128"/>
                </a:lnTo>
                <a:lnTo>
                  <a:pt x="1124" y="122"/>
                </a:lnTo>
                <a:lnTo>
                  <a:pt x="1140" y="116"/>
                </a:lnTo>
                <a:lnTo>
                  <a:pt x="1156" y="11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58" name="Freeform 67"/>
          <p:cNvSpPr>
            <a:spLocks noChangeArrowheads="1"/>
          </p:cNvSpPr>
          <p:nvPr/>
        </p:nvSpPr>
        <p:spPr bwMode="auto">
          <a:xfrm>
            <a:off x="5900738" y="1243013"/>
            <a:ext cx="1009650" cy="357187"/>
          </a:xfrm>
          <a:custGeom>
            <a:avLst/>
            <a:gdLst>
              <a:gd name="T0" fmla="*/ 49 w 636"/>
              <a:gd name="T1" fmla="*/ 17 h 225"/>
              <a:gd name="T2" fmla="*/ 145 w 636"/>
              <a:gd name="T3" fmla="*/ 48 h 225"/>
              <a:gd name="T4" fmla="*/ 312 w 636"/>
              <a:gd name="T5" fmla="*/ 84 h 225"/>
              <a:gd name="T6" fmla="*/ 470 w 636"/>
              <a:gd name="T7" fmla="*/ 79 h 225"/>
              <a:gd name="T8" fmla="*/ 559 w 636"/>
              <a:gd name="T9" fmla="*/ 40 h 225"/>
              <a:gd name="T10" fmla="*/ 612 w 636"/>
              <a:gd name="T11" fmla="*/ 43 h 225"/>
              <a:gd name="T12" fmla="*/ 594 w 636"/>
              <a:gd name="T13" fmla="*/ 58 h 225"/>
              <a:gd name="T14" fmla="*/ 570 w 636"/>
              <a:gd name="T15" fmla="*/ 70 h 225"/>
              <a:gd name="T16" fmla="*/ 551 w 636"/>
              <a:gd name="T17" fmla="*/ 86 h 225"/>
              <a:gd name="T18" fmla="*/ 542 w 636"/>
              <a:gd name="T19" fmla="*/ 101 h 225"/>
              <a:gd name="T20" fmla="*/ 548 w 636"/>
              <a:gd name="T21" fmla="*/ 117 h 225"/>
              <a:gd name="T22" fmla="*/ 552 w 636"/>
              <a:gd name="T23" fmla="*/ 131 h 225"/>
              <a:gd name="T24" fmla="*/ 548 w 636"/>
              <a:gd name="T25" fmla="*/ 145 h 225"/>
              <a:gd name="T26" fmla="*/ 524 w 636"/>
              <a:gd name="T27" fmla="*/ 170 h 225"/>
              <a:gd name="T28" fmla="*/ 481 w 636"/>
              <a:gd name="T29" fmla="*/ 194 h 225"/>
              <a:gd name="T30" fmla="*/ 435 w 636"/>
              <a:gd name="T31" fmla="*/ 212 h 225"/>
              <a:gd name="T32" fmla="*/ 382 w 636"/>
              <a:gd name="T33" fmla="*/ 223 h 225"/>
              <a:gd name="T34" fmla="*/ 327 w 636"/>
              <a:gd name="T35" fmla="*/ 225 h 225"/>
              <a:gd name="T36" fmla="*/ 270 w 636"/>
              <a:gd name="T37" fmla="*/ 220 h 225"/>
              <a:gd name="T38" fmla="*/ 214 w 636"/>
              <a:gd name="T39" fmla="*/ 209 h 225"/>
              <a:gd name="T40" fmla="*/ 162 w 636"/>
              <a:gd name="T41" fmla="*/ 189 h 225"/>
              <a:gd name="T42" fmla="*/ 126 w 636"/>
              <a:gd name="T43" fmla="*/ 172 h 225"/>
              <a:gd name="T44" fmla="*/ 87 w 636"/>
              <a:gd name="T45" fmla="*/ 150 h 225"/>
              <a:gd name="T46" fmla="*/ 36 w 636"/>
              <a:gd name="T47" fmla="*/ 114 h 225"/>
              <a:gd name="T48" fmla="*/ 17 w 636"/>
              <a:gd name="T49" fmla="*/ 94 h 225"/>
              <a:gd name="T50" fmla="*/ 7 w 636"/>
              <a:gd name="T51" fmla="*/ 80 h 225"/>
              <a:gd name="T52" fmla="*/ 3 w 636"/>
              <a:gd name="T53" fmla="*/ 69 h 225"/>
              <a:gd name="T54" fmla="*/ 3 w 636"/>
              <a:gd name="T55" fmla="*/ 60 h 225"/>
              <a:gd name="T56" fmla="*/ 5 w 636"/>
              <a:gd name="T57" fmla="*/ 55 h 225"/>
              <a:gd name="T58" fmla="*/ 4 w 636"/>
              <a:gd name="T59" fmla="*/ 46 h 225"/>
              <a:gd name="T60" fmla="*/ 7 w 636"/>
              <a:gd name="T61" fmla="*/ 37 h 225"/>
              <a:gd name="T62" fmla="*/ 9 w 636"/>
              <a:gd name="T63" fmla="*/ 32 h 225"/>
              <a:gd name="T64" fmla="*/ 2 w 636"/>
              <a:gd name="T65" fmla="*/ 22 h 225"/>
              <a:gd name="T66" fmla="*/ 0 w 636"/>
              <a:gd name="T67" fmla="*/ 11 h 225"/>
              <a:gd name="T68" fmla="*/ 3 w 636"/>
              <a:gd name="T69" fmla="*/ 0 h 2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6"/>
              <a:gd name="T106" fmla="*/ 0 h 225"/>
              <a:gd name="T107" fmla="*/ 636 w 636"/>
              <a:gd name="T108" fmla="*/ 225 h 2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6" h="225">
                <a:moveTo>
                  <a:pt x="3" y="0"/>
                </a:moveTo>
                <a:lnTo>
                  <a:pt x="49" y="17"/>
                </a:lnTo>
                <a:lnTo>
                  <a:pt x="91" y="20"/>
                </a:lnTo>
                <a:lnTo>
                  <a:pt x="145" y="48"/>
                </a:lnTo>
                <a:lnTo>
                  <a:pt x="207" y="68"/>
                </a:lnTo>
                <a:lnTo>
                  <a:pt x="312" y="84"/>
                </a:lnTo>
                <a:lnTo>
                  <a:pt x="399" y="85"/>
                </a:lnTo>
                <a:lnTo>
                  <a:pt x="470" y="79"/>
                </a:lnTo>
                <a:lnTo>
                  <a:pt x="521" y="63"/>
                </a:lnTo>
                <a:lnTo>
                  <a:pt x="559" y="40"/>
                </a:lnTo>
                <a:lnTo>
                  <a:pt x="636" y="31"/>
                </a:lnTo>
                <a:lnTo>
                  <a:pt x="612" y="43"/>
                </a:lnTo>
                <a:lnTo>
                  <a:pt x="606" y="50"/>
                </a:lnTo>
                <a:lnTo>
                  <a:pt x="594" y="58"/>
                </a:lnTo>
                <a:lnTo>
                  <a:pt x="581" y="64"/>
                </a:lnTo>
                <a:lnTo>
                  <a:pt x="570" y="70"/>
                </a:lnTo>
                <a:lnTo>
                  <a:pt x="556" y="81"/>
                </a:lnTo>
                <a:lnTo>
                  <a:pt x="551" y="86"/>
                </a:lnTo>
                <a:lnTo>
                  <a:pt x="542" y="93"/>
                </a:lnTo>
                <a:lnTo>
                  <a:pt x="542" y="101"/>
                </a:lnTo>
                <a:lnTo>
                  <a:pt x="544" y="109"/>
                </a:lnTo>
                <a:lnTo>
                  <a:pt x="548" y="117"/>
                </a:lnTo>
                <a:lnTo>
                  <a:pt x="551" y="125"/>
                </a:lnTo>
                <a:lnTo>
                  <a:pt x="552" y="131"/>
                </a:lnTo>
                <a:lnTo>
                  <a:pt x="552" y="139"/>
                </a:lnTo>
                <a:lnTo>
                  <a:pt x="548" y="145"/>
                </a:lnTo>
                <a:lnTo>
                  <a:pt x="542" y="153"/>
                </a:lnTo>
                <a:lnTo>
                  <a:pt x="524" y="170"/>
                </a:lnTo>
                <a:lnTo>
                  <a:pt x="504" y="183"/>
                </a:lnTo>
                <a:lnTo>
                  <a:pt x="481" y="194"/>
                </a:lnTo>
                <a:lnTo>
                  <a:pt x="459" y="205"/>
                </a:lnTo>
                <a:lnTo>
                  <a:pt x="435" y="212"/>
                </a:lnTo>
                <a:lnTo>
                  <a:pt x="408" y="218"/>
                </a:lnTo>
                <a:lnTo>
                  <a:pt x="382" y="223"/>
                </a:lnTo>
                <a:lnTo>
                  <a:pt x="355" y="225"/>
                </a:lnTo>
                <a:lnTo>
                  <a:pt x="327" y="225"/>
                </a:lnTo>
                <a:lnTo>
                  <a:pt x="299" y="224"/>
                </a:lnTo>
                <a:lnTo>
                  <a:pt x="270" y="220"/>
                </a:lnTo>
                <a:lnTo>
                  <a:pt x="244" y="215"/>
                </a:lnTo>
                <a:lnTo>
                  <a:pt x="214" y="209"/>
                </a:lnTo>
                <a:lnTo>
                  <a:pt x="189" y="200"/>
                </a:lnTo>
                <a:lnTo>
                  <a:pt x="162" y="189"/>
                </a:lnTo>
                <a:lnTo>
                  <a:pt x="144" y="180"/>
                </a:lnTo>
                <a:lnTo>
                  <a:pt x="126" y="172"/>
                </a:lnTo>
                <a:lnTo>
                  <a:pt x="107" y="161"/>
                </a:lnTo>
                <a:lnTo>
                  <a:pt x="87" y="150"/>
                </a:lnTo>
                <a:lnTo>
                  <a:pt x="60" y="132"/>
                </a:lnTo>
                <a:lnTo>
                  <a:pt x="36" y="114"/>
                </a:lnTo>
                <a:lnTo>
                  <a:pt x="24" y="102"/>
                </a:lnTo>
                <a:lnTo>
                  <a:pt x="17" y="94"/>
                </a:lnTo>
                <a:lnTo>
                  <a:pt x="11" y="87"/>
                </a:lnTo>
                <a:lnTo>
                  <a:pt x="7" y="80"/>
                </a:lnTo>
                <a:lnTo>
                  <a:pt x="4" y="73"/>
                </a:lnTo>
                <a:lnTo>
                  <a:pt x="3" y="69"/>
                </a:lnTo>
                <a:lnTo>
                  <a:pt x="3" y="64"/>
                </a:lnTo>
                <a:lnTo>
                  <a:pt x="3" y="60"/>
                </a:lnTo>
                <a:lnTo>
                  <a:pt x="3" y="57"/>
                </a:lnTo>
                <a:lnTo>
                  <a:pt x="5" y="55"/>
                </a:lnTo>
                <a:lnTo>
                  <a:pt x="3" y="51"/>
                </a:lnTo>
                <a:lnTo>
                  <a:pt x="4" y="46"/>
                </a:lnTo>
                <a:lnTo>
                  <a:pt x="8" y="41"/>
                </a:lnTo>
                <a:lnTo>
                  <a:pt x="7" y="37"/>
                </a:lnTo>
                <a:lnTo>
                  <a:pt x="7" y="35"/>
                </a:lnTo>
                <a:lnTo>
                  <a:pt x="9" y="32"/>
                </a:lnTo>
                <a:lnTo>
                  <a:pt x="4" y="27"/>
                </a:lnTo>
                <a:lnTo>
                  <a:pt x="2" y="22"/>
                </a:lnTo>
                <a:lnTo>
                  <a:pt x="0" y="17"/>
                </a:lnTo>
                <a:lnTo>
                  <a:pt x="0" y="11"/>
                </a:lnTo>
                <a:lnTo>
                  <a:pt x="3" y="4"/>
                </a:lnTo>
                <a:lnTo>
                  <a:pt x="3" y="0"/>
                </a:lnTo>
                <a:close/>
              </a:path>
            </a:pathLst>
          </a:custGeom>
          <a:solidFill>
            <a:srgbClr val="FF0085"/>
          </a:solidFill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59" name="Freeform 68"/>
          <p:cNvSpPr>
            <a:spLocks noChangeArrowheads="1"/>
          </p:cNvSpPr>
          <p:nvPr/>
        </p:nvSpPr>
        <p:spPr bwMode="auto">
          <a:xfrm>
            <a:off x="5922963" y="1303338"/>
            <a:ext cx="968375" cy="168275"/>
          </a:xfrm>
          <a:custGeom>
            <a:avLst/>
            <a:gdLst>
              <a:gd name="T0" fmla="*/ 610 w 610"/>
              <a:gd name="T1" fmla="*/ 0 h 106"/>
              <a:gd name="T2" fmla="*/ 607 w 610"/>
              <a:gd name="T3" fmla="*/ 1 h 106"/>
              <a:gd name="T4" fmla="*/ 604 w 610"/>
              <a:gd name="T5" fmla="*/ 2 h 106"/>
              <a:gd name="T6" fmla="*/ 601 w 610"/>
              <a:gd name="T7" fmla="*/ 3 h 106"/>
              <a:gd name="T8" fmla="*/ 598 w 610"/>
              <a:gd name="T9" fmla="*/ 4 h 106"/>
              <a:gd name="T10" fmla="*/ 596 w 610"/>
              <a:gd name="T11" fmla="*/ 5 h 106"/>
              <a:gd name="T12" fmla="*/ 594 w 610"/>
              <a:gd name="T13" fmla="*/ 7 h 106"/>
              <a:gd name="T14" fmla="*/ 591 w 610"/>
              <a:gd name="T15" fmla="*/ 8 h 106"/>
              <a:gd name="T16" fmla="*/ 588 w 610"/>
              <a:gd name="T17" fmla="*/ 9 h 106"/>
              <a:gd name="T18" fmla="*/ 585 w 610"/>
              <a:gd name="T19" fmla="*/ 10 h 106"/>
              <a:gd name="T20" fmla="*/ 581 w 610"/>
              <a:gd name="T21" fmla="*/ 11 h 106"/>
              <a:gd name="T22" fmla="*/ 578 w 610"/>
              <a:gd name="T23" fmla="*/ 13 h 106"/>
              <a:gd name="T24" fmla="*/ 577 w 610"/>
              <a:gd name="T25" fmla="*/ 14 h 106"/>
              <a:gd name="T26" fmla="*/ 576 w 610"/>
              <a:gd name="T27" fmla="*/ 15 h 106"/>
              <a:gd name="T28" fmla="*/ 573 w 610"/>
              <a:gd name="T29" fmla="*/ 16 h 106"/>
              <a:gd name="T30" fmla="*/ 570 w 610"/>
              <a:gd name="T31" fmla="*/ 17 h 106"/>
              <a:gd name="T32" fmla="*/ 567 w 610"/>
              <a:gd name="T33" fmla="*/ 19 h 106"/>
              <a:gd name="T34" fmla="*/ 565 w 610"/>
              <a:gd name="T35" fmla="*/ 19 h 106"/>
              <a:gd name="T36" fmla="*/ 562 w 610"/>
              <a:gd name="T37" fmla="*/ 21 h 106"/>
              <a:gd name="T38" fmla="*/ 559 w 610"/>
              <a:gd name="T39" fmla="*/ 23 h 106"/>
              <a:gd name="T40" fmla="*/ 557 w 610"/>
              <a:gd name="T41" fmla="*/ 24 h 106"/>
              <a:gd name="T42" fmla="*/ 555 w 610"/>
              <a:gd name="T43" fmla="*/ 26 h 106"/>
              <a:gd name="T44" fmla="*/ 552 w 610"/>
              <a:gd name="T45" fmla="*/ 27 h 106"/>
              <a:gd name="T46" fmla="*/ 549 w 610"/>
              <a:gd name="T47" fmla="*/ 29 h 106"/>
              <a:gd name="T48" fmla="*/ 547 w 610"/>
              <a:gd name="T49" fmla="*/ 30 h 106"/>
              <a:gd name="T50" fmla="*/ 536 w 610"/>
              <a:gd name="T51" fmla="*/ 35 h 106"/>
              <a:gd name="T52" fmla="*/ 524 w 610"/>
              <a:gd name="T53" fmla="*/ 42 h 106"/>
              <a:gd name="T54" fmla="*/ 512 w 610"/>
              <a:gd name="T55" fmla="*/ 46 h 106"/>
              <a:gd name="T56" fmla="*/ 500 w 610"/>
              <a:gd name="T57" fmla="*/ 51 h 106"/>
              <a:gd name="T58" fmla="*/ 487 w 610"/>
              <a:gd name="T59" fmla="*/ 56 h 106"/>
              <a:gd name="T60" fmla="*/ 474 w 610"/>
              <a:gd name="T61" fmla="*/ 61 h 106"/>
              <a:gd name="T62" fmla="*/ 460 w 610"/>
              <a:gd name="T63" fmla="*/ 65 h 106"/>
              <a:gd name="T64" fmla="*/ 447 w 610"/>
              <a:gd name="T65" fmla="*/ 70 h 106"/>
              <a:gd name="T66" fmla="*/ 434 w 610"/>
              <a:gd name="T67" fmla="*/ 73 h 106"/>
              <a:gd name="T68" fmla="*/ 421 w 610"/>
              <a:gd name="T69" fmla="*/ 77 h 106"/>
              <a:gd name="T70" fmla="*/ 408 w 610"/>
              <a:gd name="T71" fmla="*/ 79 h 106"/>
              <a:gd name="T72" fmla="*/ 394 w 610"/>
              <a:gd name="T73" fmla="*/ 83 h 106"/>
              <a:gd name="T74" fmla="*/ 378 w 610"/>
              <a:gd name="T75" fmla="*/ 85 h 106"/>
              <a:gd name="T76" fmla="*/ 360 w 610"/>
              <a:gd name="T77" fmla="*/ 89 h 106"/>
              <a:gd name="T78" fmla="*/ 340 w 610"/>
              <a:gd name="T79" fmla="*/ 91 h 106"/>
              <a:gd name="T80" fmla="*/ 312 w 610"/>
              <a:gd name="T81" fmla="*/ 94 h 106"/>
              <a:gd name="T82" fmla="*/ 284 w 610"/>
              <a:gd name="T83" fmla="*/ 98 h 106"/>
              <a:gd name="T84" fmla="*/ 258 w 610"/>
              <a:gd name="T85" fmla="*/ 101 h 106"/>
              <a:gd name="T86" fmla="*/ 231 w 610"/>
              <a:gd name="T87" fmla="*/ 104 h 106"/>
              <a:gd name="T88" fmla="*/ 207 w 610"/>
              <a:gd name="T89" fmla="*/ 105 h 106"/>
              <a:gd name="T90" fmla="*/ 183 w 610"/>
              <a:gd name="T91" fmla="*/ 106 h 106"/>
              <a:gd name="T92" fmla="*/ 159 w 610"/>
              <a:gd name="T93" fmla="*/ 106 h 106"/>
              <a:gd name="T94" fmla="*/ 138 w 610"/>
              <a:gd name="T95" fmla="*/ 104 h 106"/>
              <a:gd name="T96" fmla="*/ 115 w 610"/>
              <a:gd name="T97" fmla="*/ 101 h 106"/>
              <a:gd name="T98" fmla="*/ 94 w 610"/>
              <a:gd name="T99" fmla="*/ 96 h 106"/>
              <a:gd name="T100" fmla="*/ 74 w 610"/>
              <a:gd name="T101" fmla="*/ 91 h 106"/>
              <a:gd name="T102" fmla="*/ 55 w 610"/>
              <a:gd name="T103" fmla="*/ 83 h 106"/>
              <a:gd name="T104" fmla="*/ 36 w 610"/>
              <a:gd name="T105" fmla="*/ 73 h 106"/>
              <a:gd name="T106" fmla="*/ 19 w 610"/>
              <a:gd name="T107" fmla="*/ 62 h 106"/>
              <a:gd name="T108" fmla="*/ 0 w 610"/>
              <a:gd name="T109" fmla="*/ 48 h 1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10"/>
              <a:gd name="T166" fmla="*/ 0 h 106"/>
              <a:gd name="T167" fmla="*/ 610 w 610"/>
              <a:gd name="T168" fmla="*/ 106 h 1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10" h="106">
                <a:moveTo>
                  <a:pt x="610" y="0"/>
                </a:moveTo>
                <a:lnTo>
                  <a:pt x="607" y="1"/>
                </a:lnTo>
                <a:lnTo>
                  <a:pt x="604" y="2"/>
                </a:lnTo>
                <a:lnTo>
                  <a:pt x="601" y="3"/>
                </a:lnTo>
                <a:lnTo>
                  <a:pt x="598" y="4"/>
                </a:lnTo>
                <a:lnTo>
                  <a:pt x="596" y="5"/>
                </a:lnTo>
                <a:lnTo>
                  <a:pt x="594" y="7"/>
                </a:lnTo>
                <a:lnTo>
                  <a:pt x="591" y="8"/>
                </a:lnTo>
                <a:lnTo>
                  <a:pt x="588" y="9"/>
                </a:lnTo>
                <a:lnTo>
                  <a:pt x="585" y="10"/>
                </a:lnTo>
                <a:lnTo>
                  <a:pt x="581" y="11"/>
                </a:lnTo>
                <a:lnTo>
                  <a:pt x="578" y="13"/>
                </a:lnTo>
                <a:lnTo>
                  <a:pt x="577" y="14"/>
                </a:lnTo>
                <a:lnTo>
                  <a:pt x="576" y="15"/>
                </a:lnTo>
                <a:lnTo>
                  <a:pt x="573" y="16"/>
                </a:lnTo>
                <a:lnTo>
                  <a:pt x="570" y="17"/>
                </a:lnTo>
                <a:lnTo>
                  <a:pt x="567" y="19"/>
                </a:lnTo>
                <a:lnTo>
                  <a:pt x="565" y="19"/>
                </a:lnTo>
                <a:lnTo>
                  <a:pt x="562" y="21"/>
                </a:lnTo>
                <a:lnTo>
                  <a:pt x="559" y="23"/>
                </a:lnTo>
                <a:lnTo>
                  <a:pt x="557" y="24"/>
                </a:lnTo>
                <a:lnTo>
                  <a:pt x="555" y="26"/>
                </a:lnTo>
                <a:lnTo>
                  <a:pt x="552" y="27"/>
                </a:lnTo>
                <a:lnTo>
                  <a:pt x="549" y="29"/>
                </a:lnTo>
                <a:lnTo>
                  <a:pt x="547" y="30"/>
                </a:lnTo>
                <a:lnTo>
                  <a:pt x="536" y="35"/>
                </a:lnTo>
                <a:lnTo>
                  <a:pt x="524" y="42"/>
                </a:lnTo>
                <a:lnTo>
                  <a:pt x="512" y="46"/>
                </a:lnTo>
                <a:lnTo>
                  <a:pt x="500" y="51"/>
                </a:lnTo>
                <a:lnTo>
                  <a:pt x="487" y="56"/>
                </a:lnTo>
                <a:lnTo>
                  <a:pt x="474" y="61"/>
                </a:lnTo>
                <a:lnTo>
                  <a:pt x="460" y="65"/>
                </a:lnTo>
                <a:lnTo>
                  <a:pt x="447" y="70"/>
                </a:lnTo>
                <a:lnTo>
                  <a:pt x="434" y="73"/>
                </a:lnTo>
                <a:lnTo>
                  <a:pt x="421" y="77"/>
                </a:lnTo>
                <a:lnTo>
                  <a:pt x="408" y="79"/>
                </a:lnTo>
                <a:lnTo>
                  <a:pt x="394" y="83"/>
                </a:lnTo>
                <a:lnTo>
                  <a:pt x="378" y="85"/>
                </a:lnTo>
                <a:lnTo>
                  <a:pt x="360" y="89"/>
                </a:lnTo>
                <a:lnTo>
                  <a:pt x="340" y="91"/>
                </a:lnTo>
                <a:lnTo>
                  <a:pt x="312" y="94"/>
                </a:lnTo>
                <a:lnTo>
                  <a:pt x="284" y="98"/>
                </a:lnTo>
                <a:lnTo>
                  <a:pt x="258" y="101"/>
                </a:lnTo>
                <a:lnTo>
                  <a:pt x="231" y="104"/>
                </a:lnTo>
                <a:lnTo>
                  <a:pt x="207" y="105"/>
                </a:lnTo>
                <a:lnTo>
                  <a:pt x="183" y="106"/>
                </a:lnTo>
                <a:lnTo>
                  <a:pt x="159" y="106"/>
                </a:lnTo>
                <a:lnTo>
                  <a:pt x="138" y="104"/>
                </a:lnTo>
                <a:lnTo>
                  <a:pt x="115" y="101"/>
                </a:lnTo>
                <a:lnTo>
                  <a:pt x="94" y="96"/>
                </a:lnTo>
                <a:lnTo>
                  <a:pt x="74" y="91"/>
                </a:lnTo>
                <a:lnTo>
                  <a:pt x="55" y="83"/>
                </a:lnTo>
                <a:lnTo>
                  <a:pt x="36" y="73"/>
                </a:lnTo>
                <a:lnTo>
                  <a:pt x="19" y="62"/>
                </a:lnTo>
                <a:lnTo>
                  <a:pt x="0" y="48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60" name="Freeform 69"/>
          <p:cNvSpPr>
            <a:spLocks noChangeArrowheads="1"/>
          </p:cNvSpPr>
          <p:nvPr/>
        </p:nvSpPr>
        <p:spPr bwMode="auto">
          <a:xfrm>
            <a:off x="6021388" y="1392238"/>
            <a:ext cx="731837" cy="125412"/>
          </a:xfrm>
          <a:custGeom>
            <a:avLst/>
            <a:gdLst>
              <a:gd name="T0" fmla="*/ 11 w 461"/>
              <a:gd name="T1" fmla="*/ 51 h 79"/>
              <a:gd name="T2" fmla="*/ 31 w 461"/>
              <a:gd name="T3" fmla="*/ 57 h 79"/>
              <a:gd name="T4" fmla="*/ 55 w 461"/>
              <a:gd name="T5" fmla="*/ 60 h 79"/>
              <a:gd name="T6" fmla="*/ 81 w 461"/>
              <a:gd name="T7" fmla="*/ 63 h 79"/>
              <a:gd name="T8" fmla="*/ 110 w 461"/>
              <a:gd name="T9" fmla="*/ 64 h 79"/>
              <a:gd name="T10" fmla="*/ 141 w 461"/>
              <a:gd name="T11" fmla="*/ 64 h 79"/>
              <a:gd name="T12" fmla="*/ 171 w 461"/>
              <a:gd name="T13" fmla="*/ 62 h 79"/>
              <a:gd name="T14" fmla="*/ 204 w 461"/>
              <a:gd name="T15" fmla="*/ 59 h 79"/>
              <a:gd name="T16" fmla="*/ 237 w 461"/>
              <a:gd name="T17" fmla="*/ 56 h 79"/>
              <a:gd name="T18" fmla="*/ 269 w 461"/>
              <a:gd name="T19" fmla="*/ 51 h 79"/>
              <a:gd name="T20" fmla="*/ 302 w 461"/>
              <a:gd name="T21" fmla="*/ 46 h 79"/>
              <a:gd name="T22" fmla="*/ 334 w 461"/>
              <a:gd name="T23" fmla="*/ 38 h 79"/>
              <a:gd name="T24" fmla="*/ 365 w 461"/>
              <a:gd name="T25" fmla="*/ 32 h 79"/>
              <a:gd name="T26" fmla="*/ 395 w 461"/>
              <a:gd name="T27" fmla="*/ 23 h 79"/>
              <a:gd name="T28" fmla="*/ 423 w 461"/>
              <a:gd name="T29" fmla="*/ 15 h 79"/>
              <a:gd name="T30" fmla="*/ 449 w 461"/>
              <a:gd name="T31" fmla="*/ 5 h 79"/>
              <a:gd name="T32" fmla="*/ 457 w 461"/>
              <a:gd name="T33" fmla="*/ 4 h 79"/>
              <a:gd name="T34" fmla="*/ 445 w 461"/>
              <a:gd name="T35" fmla="*/ 13 h 79"/>
              <a:gd name="T36" fmla="*/ 428 w 461"/>
              <a:gd name="T37" fmla="*/ 22 h 79"/>
              <a:gd name="T38" fmla="*/ 405 w 461"/>
              <a:gd name="T39" fmla="*/ 30 h 79"/>
              <a:gd name="T40" fmla="*/ 380 w 461"/>
              <a:gd name="T41" fmla="*/ 37 h 79"/>
              <a:gd name="T42" fmla="*/ 350 w 461"/>
              <a:gd name="T43" fmla="*/ 46 h 79"/>
              <a:gd name="T44" fmla="*/ 318 w 461"/>
              <a:gd name="T45" fmla="*/ 53 h 79"/>
              <a:gd name="T46" fmla="*/ 285 w 461"/>
              <a:gd name="T47" fmla="*/ 59 h 79"/>
              <a:gd name="T48" fmla="*/ 251 w 461"/>
              <a:gd name="T49" fmla="*/ 65 h 79"/>
              <a:gd name="T50" fmla="*/ 215 w 461"/>
              <a:gd name="T51" fmla="*/ 71 h 79"/>
              <a:gd name="T52" fmla="*/ 182 w 461"/>
              <a:gd name="T53" fmla="*/ 74 h 79"/>
              <a:gd name="T54" fmla="*/ 150 w 461"/>
              <a:gd name="T55" fmla="*/ 78 h 79"/>
              <a:gd name="T56" fmla="*/ 119 w 461"/>
              <a:gd name="T57" fmla="*/ 79 h 79"/>
              <a:gd name="T58" fmla="*/ 92 w 461"/>
              <a:gd name="T59" fmla="*/ 79 h 79"/>
              <a:gd name="T60" fmla="*/ 68 w 461"/>
              <a:gd name="T61" fmla="*/ 78 h 79"/>
              <a:gd name="T62" fmla="*/ 50 w 461"/>
              <a:gd name="T63" fmla="*/ 74 h 7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1"/>
              <a:gd name="T97" fmla="*/ 0 h 79"/>
              <a:gd name="T98" fmla="*/ 461 w 461"/>
              <a:gd name="T99" fmla="*/ 79 h 7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1" h="79">
                <a:moveTo>
                  <a:pt x="0" y="48"/>
                </a:moveTo>
                <a:lnTo>
                  <a:pt x="11" y="51"/>
                </a:lnTo>
                <a:lnTo>
                  <a:pt x="21" y="55"/>
                </a:lnTo>
                <a:lnTo>
                  <a:pt x="31" y="57"/>
                </a:lnTo>
                <a:lnTo>
                  <a:pt x="42" y="59"/>
                </a:lnTo>
                <a:lnTo>
                  <a:pt x="55" y="60"/>
                </a:lnTo>
                <a:lnTo>
                  <a:pt x="68" y="62"/>
                </a:lnTo>
                <a:lnTo>
                  <a:pt x="81" y="63"/>
                </a:lnTo>
                <a:lnTo>
                  <a:pt x="96" y="64"/>
                </a:lnTo>
                <a:lnTo>
                  <a:pt x="110" y="64"/>
                </a:lnTo>
                <a:lnTo>
                  <a:pt x="125" y="64"/>
                </a:lnTo>
                <a:lnTo>
                  <a:pt x="141" y="64"/>
                </a:lnTo>
                <a:lnTo>
                  <a:pt x="155" y="63"/>
                </a:lnTo>
                <a:lnTo>
                  <a:pt x="171" y="62"/>
                </a:lnTo>
                <a:lnTo>
                  <a:pt x="188" y="61"/>
                </a:lnTo>
                <a:lnTo>
                  <a:pt x="204" y="59"/>
                </a:lnTo>
                <a:lnTo>
                  <a:pt x="221" y="59"/>
                </a:lnTo>
                <a:lnTo>
                  <a:pt x="237" y="56"/>
                </a:lnTo>
                <a:lnTo>
                  <a:pt x="253" y="53"/>
                </a:lnTo>
                <a:lnTo>
                  <a:pt x="269" y="51"/>
                </a:lnTo>
                <a:lnTo>
                  <a:pt x="287" y="49"/>
                </a:lnTo>
                <a:lnTo>
                  <a:pt x="302" y="46"/>
                </a:lnTo>
                <a:lnTo>
                  <a:pt x="318" y="42"/>
                </a:lnTo>
                <a:lnTo>
                  <a:pt x="334" y="38"/>
                </a:lnTo>
                <a:lnTo>
                  <a:pt x="350" y="35"/>
                </a:lnTo>
                <a:lnTo>
                  <a:pt x="365" y="32"/>
                </a:lnTo>
                <a:lnTo>
                  <a:pt x="381" y="27"/>
                </a:lnTo>
                <a:lnTo>
                  <a:pt x="395" y="23"/>
                </a:lnTo>
                <a:lnTo>
                  <a:pt x="410" y="19"/>
                </a:lnTo>
                <a:lnTo>
                  <a:pt x="423" y="15"/>
                </a:lnTo>
                <a:lnTo>
                  <a:pt x="436" y="10"/>
                </a:lnTo>
                <a:lnTo>
                  <a:pt x="449" y="5"/>
                </a:lnTo>
                <a:lnTo>
                  <a:pt x="461" y="0"/>
                </a:lnTo>
                <a:lnTo>
                  <a:pt x="457" y="4"/>
                </a:lnTo>
                <a:lnTo>
                  <a:pt x="452" y="9"/>
                </a:lnTo>
                <a:lnTo>
                  <a:pt x="445" y="13"/>
                </a:lnTo>
                <a:lnTo>
                  <a:pt x="438" y="17"/>
                </a:lnTo>
                <a:lnTo>
                  <a:pt x="428" y="22"/>
                </a:lnTo>
                <a:lnTo>
                  <a:pt x="418" y="25"/>
                </a:lnTo>
                <a:lnTo>
                  <a:pt x="405" y="30"/>
                </a:lnTo>
                <a:lnTo>
                  <a:pt x="394" y="34"/>
                </a:lnTo>
                <a:lnTo>
                  <a:pt x="380" y="37"/>
                </a:lnTo>
                <a:lnTo>
                  <a:pt x="366" y="42"/>
                </a:lnTo>
                <a:lnTo>
                  <a:pt x="350" y="46"/>
                </a:lnTo>
                <a:lnTo>
                  <a:pt x="335" y="50"/>
                </a:lnTo>
                <a:lnTo>
                  <a:pt x="318" y="53"/>
                </a:lnTo>
                <a:lnTo>
                  <a:pt x="302" y="57"/>
                </a:lnTo>
                <a:lnTo>
                  <a:pt x="285" y="59"/>
                </a:lnTo>
                <a:lnTo>
                  <a:pt x="269" y="62"/>
                </a:lnTo>
                <a:lnTo>
                  <a:pt x="251" y="65"/>
                </a:lnTo>
                <a:lnTo>
                  <a:pt x="233" y="68"/>
                </a:lnTo>
                <a:lnTo>
                  <a:pt x="215" y="71"/>
                </a:lnTo>
                <a:lnTo>
                  <a:pt x="199" y="72"/>
                </a:lnTo>
                <a:lnTo>
                  <a:pt x="182" y="74"/>
                </a:lnTo>
                <a:lnTo>
                  <a:pt x="166" y="76"/>
                </a:lnTo>
                <a:lnTo>
                  <a:pt x="150" y="78"/>
                </a:lnTo>
                <a:lnTo>
                  <a:pt x="134" y="79"/>
                </a:lnTo>
                <a:lnTo>
                  <a:pt x="119" y="79"/>
                </a:lnTo>
                <a:lnTo>
                  <a:pt x="106" y="79"/>
                </a:lnTo>
                <a:lnTo>
                  <a:pt x="92" y="79"/>
                </a:lnTo>
                <a:lnTo>
                  <a:pt x="79" y="79"/>
                </a:lnTo>
                <a:lnTo>
                  <a:pt x="68" y="78"/>
                </a:lnTo>
                <a:lnTo>
                  <a:pt x="59" y="76"/>
                </a:lnTo>
                <a:lnTo>
                  <a:pt x="50" y="74"/>
                </a:lnTo>
                <a:lnTo>
                  <a:pt x="42" y="71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61" name="Freeform 70"/>
          <p:cNvSpPr>
            <a:spLocks noChangeArrowheads="1"/>
          </p:cNvSpPr>
          <p:nvPr/>
        </p:nvSpPr>
        <p:spPr bwMode="auto">
          <a:xfrm>
            <a:off x="6173788" y="1417638"/>
            <a:ext cx="590550" cy="157162"/>
          </a:xfrm>
          <a:custGeom>
            <a:avLst/>
            <a:gdLst>
              <a:gd name="T0" fmla="*/ 10 w 372"/>
              <a:gd name="T1" fmla="*/ 80 h 99"/>
              <a:gd name="T2" fmla="*/ 31 w 372"/>
              <a:gd name="T3" fmla="*/ 80 h 99"/>
              <a:gd name="T4" fmla="*/ 55 w 372"/>
              <a:gd name="T5" fmla="*/ 79 h 99"/>
              <a:gd name="T6" fmla="*/ 80 w 372"/>
              <a:gd name="T7" fmla="*/ 77 h 99"/>
              <a:gd name="T8" fmla="*/ 105 w 372"/>
              <a:gd name="T9" fmla="*/ 74 h 99"/>
              <a:gd name="T10" fmla="*/ 131 w 372"/>
              <a:gd name="T11" fmla="*/ 70 h 99"/>
              <a:gd name="T12" fmla="*/ 158 w 372"/>
              <a:gd name="T13" fmla="*/ 66 h 99"/>
              <a:gd name="T14" fmla="*/ 185 w 372"/>
              <a:gd name="T15" fmla="*/ 62 h 99"/>
              <a:gd name="T16" fmla="*/ 210 w 372"/>
              <a:gd name="T17" fmla="*/ 55 h 99"/>
              <a:gd name="T18" fmla="*/ 236 w 372"/>
              <a:gd name="T19" fmla="*/ 50 h 99"/>
              <a:gd name="T20" fmla="*/ 261 w 372"/>
              <a:gd name="T21" fmla="*/ 43 h 99"/>
              <a:gd name="T22" fmla="*/ 285 w 372"/>
              <a:gd name="T23" fmla="*/ 37 h 99"/>
              <a:gd name="T24" fmla="*/ 308 w 372"/>
              <a:gd name="T25" fmla="*/ 30 h 99"/>
              <a:gd name="T26" fmla="*/ 328 w 372"/>
              <a:gd name="T27" fmla="*/ 21 h 99"/>
              <a:gd name="T28" fmla="*/ 346 w 372"/>
              <a:gd name="T29" fmla="*/ 14 h 99"/>
              <a:gd name="T30" fmla="*/ 363 w 372"/>
              <a:gd name="T31" fmla="*/ 6 h 99"/>
              <a:gd name="T32" fmla="*/ 372 w 372"/>
              <a:gd name="T33" fmla="*/ 5 h 99"/>
              <a:gd name="T34" fmla="*/ 368 w 372"/>
              <a:gd name="T35" fmla="*/ 13 h 99"/>
              <a:gd name="T36" fmla="*/ 360 w 372"/>
              <a:gd name="T37" fmla="*/ 20 h 99"/>
              <a:gd name="T38" fmla="*/ 349 w 372"/>
              <a:gd name="T39" fmla="*/ 29 h 99"/>
              <a:gd name="T40" fmla="*/ 332 w 372"/>
              <a:gd name="T41" fmla="*/ 37 h 99"/>
              <a:gd name="T42" fmla="*/ 313 w 372"/>
              <a:gd name="T43" fmla="*/ 45 h 99"/>
              <a:gd name="T44" fmla="*/ 290 w 372"/>
              <a:gd name="T45" fmla="*/ 53 h 99"/>
              <a:gd name="T46" fmla="*/ 265 w 372"/>
              <a:gd name="T47" fmla="*/ 62 h 99"/>
              <a:gd name="T48" fmla="*/ 239 w 372"/>
              <a:gd name="T49" fmla="*/ 68 h 99"/>
              <a:gd name="T50" fmla="*/ 211 w 372"/>
              <a:gd name="T51" fmla="*/ 76 h 99"/>
              <a:gd name="T52" fmla="*/ 184 w 372"/>
              <a:gd name="T53" fmla="*/ 81 h 99"/>
              <a:gd name="T54" fmla="*/ 155 w 372"/>
              <a:gd name="T55" fmla="*/ 86 h 99"/>
              <a:gd name="T56" fmla="*/ 128 w 372"/>
              <a:gd name="T57" fmla="*/ 91 h 99"/>
              <a:gd name="T58" fmla="*/ 101 w 372"/>
              <a:gd name="T59" fmla="*/ 95 h 99"/>
              <a:gd name="T60" fmla="*/ 78 w 372"/>
              <a:gd name="T61" fmla="*/ 98 h 99"/>
              <a:gd name="T62" fmla="*/ 56 w 372"/>
              <a:gd name="T63" fmla="*/ 99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2"/>
              <a:gd name="T97" fmla="*/ 0 h 99"/>
              <a:gd name="T98" fmla="*/ 372 w 372"/>
              <a:gd name="T99" fmla="*/ 99 h 9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2" h="99">
                <a:moveTo>
                  <a:pt x="0" y="81"/>
                </a:moveTo>
                <a:lnTo>
                  <a:pt x="10" y="80"/>
                </a:lnTo>
                <a:lnTo>
                  <a:pt x="19" y="80"/>
                </a:lnTo>
                <a:lnTo>
                  <a:pt x="31" y="80"/>
                </a:lnTo>
                <a:lnTo>
                  <a:pt x="42" y="79"/>
                </a:lnTo>
                <a:lnTo>
                  <a:pt x="55" y="79"/>
                </a:lnTo>
                <a:lnTo>
                  <a:pt x="67" y="78"/>
                </a:lnTo>
                <a:lnTo>
                  <a:pt x="80" y="77"/>
                </a:lnTo>
                <a:lnTo>
                  <a:pt x="92" y="75"/>
                </a:lnTo>
                <a:lnTo>
                  <a:pt x="105" y="74"/>
                </a:lnTo>
                <a:lnTo>
                  <a:pt x="118" y="72"/>
                </a:lnTo>
                <a:lnTo>
                  <a:pt x="131" y="70"/>
                </a:lnTo>
                <a:lnTo>
                  <a:pt x="145" y="68"/>
                </a:lnTo>
                <a:lnTo>
                  <a:pt x="158" y="66"/>
                </a:lnTo>
                <a:lnTo>
                  <a:pt x="171" y="64"/>
                </a:lnTo>
                <a:lnTo>
                  <a:pt x="185" y="62"/>
                </a:lnTo>
                <a:lnTo>
                  <a:pt x="198" y="58"/>
                </a:lnTo>
                <a:lnTo>
                  <a:pt x="210" y="55"/>
                </a:lnTo>
                <a:lnTo>
                  <a:pt x="224" y="53"/>
                </a:lnTo>
                <a:lnTo>
                  <a:pt x="236" y="50"/>
                </a:lnTo>
                <a:lnTo>
                  <a:pt x="250" y="47"/>
                </a:lnTo>
                <a:lnTo>
                  <a:pt x="261" y="43"/>
                </a:lnTo>
                <a:lnTo>
                  <a:pt x="273" y="41"/>
                </a:lnTo>
                <a:lnTo>
                  <a:pt x="285" y="37"/>
                </a:lnTo>
                <a:lnTo>
                  <a:pt x="296" y="33"/>
                </a:lnTo>
                <a:lnTo>
                  <a:pt x="308" y="30"/>
                </a:lnTo>
                <a:lnTo>
                  <a:pt x="318" y="26"/>
                </a:lnTo>
                <a:lnTo>
                  <a:pt x="328" y="21"/>
                </a:lnTo>
                <a:lnTo>
                  <a:pt x="337" y="18"/>
                </a:lnTo>
                <a:lnTo>
                  <a:pt x="346" y="14"/>
                </a:lnTo>
                <a:lnTo>
                  <a:pt x="355" y="10"/>
                </a:lnTo>
                <a:lnTo>
                  <a:pt x="363" y="6"/>
                </a:lnTo>
                <a:lnTo>
                  <a:pt x="371" y="0"/>
                </a:lnTo>
                <a:lnTo>
                  <a:pt x="372" y="5"/>
                </a:lnTo>
                <a:lnTo>
                  <a:pt x="370" y="8"/>
                </a:lnTo>
                <a:lnTo>
                  <a:pt x="368" y="13"/>
                </a:lnTo>
                <a:lnTo>
                  <a:pt x="366" y="17"/>
                </a:lnTo>
                <a:lnTo>
                  <a:pt x="360" y="20"/>
                </a:lnTo>
                <a:lnTo>
                  <a:pt x="356" y="24"/>
                </a:lnTo>
                <a:lnTo>
                  <a:pt x="349" y="29"/>
                </a:lnTo>
                <a:lnTo>
                  <a:pt x="342" y="33"/>
                </a:lnTo>
                <a:lnTo>
                  <a:pt x="332" y="37"/>
                </a:lnTo>
                <a:lnTo>
                  <a:pt x="323" y="42"/>
                </a:lnTo>
                <a:lnTo>
                  <a:pt x="313" y="45"/>
                </a:lnTo>
                <a:lnTo>
                  <a:pt x="302" y="49"/>
                </a:lnTo>
                <a:lnTo>
                  <a:pt x="290" y="53"/>
                </a:lnTo>
                <a:lnTo>
                  <a:pt x="279" y="56"/>
                </a:lnTo>
                <a:lnTo>
                  <a:pt x="265" y="62"/>
                </a:lnTo>
                <a:lnTo>
                  <a:pt x="253" y="64"/>
                </a:lnTo>
                <a:lnTo>
                  <a:pt x="239" y="68"/>
                </a:lnTo>
                <a:lnTo>
                  <a:pt x="227" y="72"/>
                </a:lnTo>
                <a:lnTo>
                  <a:pt x="211" y="76"/>
                </a:lnTo>
                <a:lnTo>
                  <a:pt x="198" y="79"/>
                </a:lnTo>
                <a:lnTo>
                  <a:pt x="184" y="81"/>
                </a:lnTo>
                <a:lnTo>
                  <a:pt x="170" y="84"/>
                </a:lnTo>
                <a:lnTo>
                  <a:pt x="155" y="86"/>
                </a:lnTo>
                <a:lnTo>
                  <a:pt x="141" y="89"/>
                </a:lnTo>
                <a:lnTo>
                  <a:pt x="128" y="91"/>
                </a:lnTo>
                <a:lnTo>
                  <a:pt x="115" y="92"/>
                </a:lnTo>
                <a:lnTo>
                  <a:pt x="101" y="95"/>
                </a:lnTo>
                <a:lnTo>
                  <a:pt x="90" y="96"/>
                </a:lnTo>
                <a:lnTo>
                  <a:pt x="78" y="98"/>
                </a:lnTo>
                <a:lnTo>
                  <a:pt x="66" y="99"/>
                </a:lnTo>
                <a:lnTo>
                  <a:pt x="56" y="99"/>
                </a:lnTo>
                <a:lnTo>
                  <a:pt x="46" y="99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62" name="Freeform 71"/>
          <p:cNvSpPr>
            <a:spLocks noChangeArrowheads="1"/>
          </p:cNvSpPr>
          <p:nvPr/>
        </p:nvSpPr>
        <p:spPr bwMode="auto">
          <a:xfrm>
            <a:off x="6329363" y="1468438"/>
            <a:ext cx="428625" cy="128587"/>
          </a:xfrm>
          <a:custGeom>
            <a:avLst/>
            <a:gdLst>
              <a:gd name="T0" fmla="*/ 0 w 270"/>
              <a:gd name="T1" fmla="*/ 75 h 81"/>
              <a:gd name="T2" fmla="*/ 23 w 270"/>
              <a:gd name="T3" fmla="*/ 73 h 81"/>
              <a:gd name="T4" fmla="*/ 45 w 270"/>
              <a:gd name="T5" fmla="*/ 71 h 81"/>
              <a:gd name="T6" fmla="*/ 66 w 270"/>
              <a:gd name="T7" fmla="*/ 68 h 81"/>
              <a:gd name="T8" fmla="*/ 88 w 270"/>
              <a:gd name="T9" fmla="*/ 65 h 81"/>
              <a:gd name="T10" fmla="*/ 107 w 270"/>
              <a:gd name="T11" fmla="*/ 62 h 81"/>
              <a:gd name="T12" fmla="*/ 127 w 270"/>
              <a:gd name="T13" fmla="*/ 57 h 81"/>
              <a:gd name="T14" fmla="*/ 145 w 270"/>
              <a:gd name="T15" fmla="*/ 52 h 81"/>
              <a:gd name="T16" fmla="*/ 163 w 270"/>
              <a:gd name="T17" fmla="*/ 47 h 81"/>
              <a:gd name="T18" fmla="*/ 179 w 270"/>
              <a:gd name="T19" fmla="*/ 41 h 81"/>
              <a:gd name="T20" fmla="*/ 195 w 270"/>
              <a:gd name="T21" fmla="*/ 35 h 81"/>
              <a:gd name="T22" fmla="*/ 211 w 270"/>
              <a:gd name="T23" fmla="*/ 30 h 81"/>
              <a:gd name="T24" fmla="*/ 225 w 270"/>
              <a:gd name="T25" fmla="*/ 23 h 81"/>
              <a:gd name="T26" fmla="*/ 237 w 270"/>
              <a:gd name="T27" fmla="*/ 18 h 81"/>
              <a:gd name="T28" fmla="*/ 249 w 270"/>
              <a:gd name="T29" fmla="*/ 12 h 81"/>
              <a:gd name="T30" fmla="*/ 261 w 270"/>
              <a:gd name="T31" fmla="*/ 6 h 81"/>
              <a:gd name="T32" fmla="*/ 270 w 270"/>
              <a:gd name="T33" fmla="*/ 0 h 81"/>
              <a:gd name="T34" fmla="*/ 262 w 270"/>
              <a:gd name="T35" fmla="*/ 10 h 81"/>
              <a:gd name="T36" fmla="*/ 254 w 270"/>
              <a:gd name="T37" fmla="*/ 18 h 81"/>
              <a:gd name="T38" fmla="*/ 243 w 270"/>
              <a:gd name="T39" fmla="*/ 25 h 81"/>
              <a:gd name="T40" fmla="*/ 230 w 270"/>
              <a:gd name="T41" fmla="*/ 33 h 81"/>
              <a:gd name="T42" fmla="*/ 216 w 270"/>
              <a:gd name="T43" fmla="*/ 41 h 81"/>
              <a:gd name="T44" fmla="*/ 200 w 270"/>
              <a:gd name="T45" fmla="*/ 47 h 81"/>
              <a:gd name="T46" fmla="*/ 184 w 270"/>
              <a:gd name="T47" fmla="*/ 53 h 81"/>
              <a:gd name="T48" fmla="*/ 167 w 270"/>
              <a:gd name="T49" fmla="*/ 58 h 81"/>
              <a:gd name="T50" fmla="*/ 149 w 270"/>
              <a:gd name="T51" fmla="*/ 64 h 81"/>
              <a:gd name="T52" fmla="*/ 131 w 270"/>
              <a:gd name="T53" fmla="*/ 68 h 81"/>
              <a:gd name="T54" fmla="*/ 113 w 270"/>
              <a:gd name="T55" fmla="*/ 72 h 81"/>
              <a:gd name="T56" fmla="*/ 96 w 270"/>
              <a:gd name="T57" fmla="*/ 75 h 81"/>
              <a:gd name="T58" fmla="*/ 80 w 270"/>
              <a:gd name="T59" fmla="*/ 77 h 81"/>
              <a:gd name="T60" fmla="*/ 64 w 270"/>
              <a:gd name="T61" fmla="*/ 80 h 81"/>
              <a:gd name="T62" fmla="*/ 49 w 270"/>
              <a:gd name="T63" fmla="*/ 81 h 81"/>
              <a:gd name="T64" fmla="*/ 35 w 270"/>
              <a:gd name="T65" fmla="*/ 81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0"/>
              <a:gd name="T100" fmla="*/ 0 h 81"/>
              <a:gd name="T101" fmla="*/ 270 w 270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0" h="81">
                <a:moveTo>
                  <a:pt x="0" y="75"/>
                </a:moveTo>
                <a:lnTo>
                  <a:pt x="23" y="73"/>
                </a:lnTo>
                <a:lnTo>
                  <a:pt x="45" y="71"/>
                </a:lnTo>
                <a:lnTo>
                  <a:pt x="66" y="68"/>
                </a:lnTo>
                <a:lnTo>
                  <a:pt x="88" y="65"/>
                </a:lnTo>
                <a:lnTo>
                  <a:pt x="107" y="62"/>
                </a:lnTo>
                <a:lnTo>
                  <a:pt x="127" y="57"/>
                </a:lnTo>
                <a:lnTo>
                  <a:pt x="145" y="52"/>
                </a:lnTo>
                <a:lnTo>
                  <a:pt x="163" y="47"/>
                </a:lnTo>
                <a:lnTo>
                  <a:pt x="179" y="41"/>
                </a:lnTo>
                <a:lnTo>
                  <a:pt x="195" y="35"/>
                </a:lnTo>
                <a:lnTo>
                  <a:pt x="211" y="30"/>
                </a:lnTo>
                <a:lnTo>
                  <a:pt x="225" y="23"/>
                </a:lnTo>
                <a:lnTo>
                  <a:pt x="237" y="18"/>
                </a:lnTo>
                <a:lnTo>
                  <a:pt x="249" y="12"/>
                </a:lnTo>
                <a:lnTo>
                  <a:pt x="261" y="6"/>
                </a:lnTo>
                <a:lnTo>
                  <a:pt x="270" y="0"/>
                </a:lnTo>
                <a:lnTo>
                  <a:pt x="262" y="10"/>
                </a:lnTo>
                <a:lnTo>
                  <a:pt x="254" y="18"/>
                </a:lnTo>
                <a:lnTo>
                  <a:pt x="243" y="25"/>
                </a:lnTo>
                <a:lnTo>
                  <a:pt x="230" y="33"/>
                </a:lnTo>
                <a:lnTo>
                  <a:pt x="216" y="41"/>
                </a:lnTo>
                <a:lnTo>
                  <a:pt x="200" y="47"/>
                </a:lnTo>
                <a:lnTo>
                  <a:pt x="184" y="53"/>
                </a:lnTo>
                <a:lnTo>
                  <a:pt x="167" y="58"/>
                </a:lnTo>
                <a:lnTo>
                  <a:pt x="149" y="64"/>
                </a:lnTo>
                <a:lnTo>
                  <a:pt x="131" y="68"/>
                </a:lnTo>
                <a:lnTo>
                  <a:pt x="113" y="72"/>
                </a:lnTo>
                <a:lnTo>
                  <a:pt x="96" y="75"/>
                </a:lnTo>
                <a:lnTo>
                  <a:pt x="80" y="77"/>
                </a:lnTo>
                <a:lnTo>
                  <a:pt x="64" y="80"/>
                </a:lnTo>
                <a:lnTo>
                  <a:pt x="49" y="81"/>
                </a:lnTo>
                <a:lnTo>
                  <a:pt x="35" y="81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63" name="Freeform 72"/>
          <p:cNvSpPr>
            <a:spLocks noChangeArrowheads="1"/>
          </p:cNvSpPr>
          <p:nvPr/>
        </p:nvSpPr>
        <p:spPr bwMode="auto">
          <a:xfrm>
            <a:off x="5910263" y="1333500"/>
            <a:ext cx="798512" cy="114300"/>
          </a:xfrm>
          <a:custGeom>
            <a:avLst/>
            <a:gdLst>
              <a:gd name="T0" fmla="*/ 12 w 503"/>
              <a:gd name="T1" fmla="*/ 18 h 72"/>
              <a:gd name="T2" fmla="*/ 37 w 503"/>
              <a:gd name="T3" fmla="*/ 34 h 72"/>
              <a:gd name="T4" fmla="*/ 66 w 503"/>
              <a:gd name="T5" fmla="*/ 47 h 72"/>
              <a:gd name="T6" fmla="*/ 96 w 503"/>
              <a:gd name="T7" fmla="*/ 58 h 72"/>
              <a:gd name="T8" fmla="*/ 130 w 503"/>
              <a:gd name="T9" fmla="*/ 64 h 72"/>
              <a:gd name="T10" fmla="*/ 166 w 503"/>
              <a:gd name="T11" fmla="*/ 69 h 72"/>
              <a:gd name="T12" fmla="*/ 201 w 503"/>
              <a:gd name="T13" fmla="*/ 72 h 72"/>
              <a:gd name="T14" fmla="*/ 238 w 503"/>
              <a:gd name="T15" fmla="*/ 72 h 72"/>
              <a:gd name="T16" fmla="*/ 274 w 503"/>
              <a:gd name="T17" fmla="*/ 72 h 72"/>
              <a:gd name="T18" fmla="*/ 310 w 503"/>
              <a:gd name="T19" fmla="*/ 69 h 72"/>
              <a:gd name="T20" fmla="*/ 345 w 503"/>
              <a:gd name="T21" fmla="*/ 64 h 72"/>
              <a:gd name="T22" fmla="*/ 379 w 503"/>
              <a:gd name="T23" fmla="*/ 59 h 72"/>
              <a:gd name="T24" fmla="*/ 411 w 503"/>
              <a:gd name="T25" fmla="*/ 52 h 72"/>
              <a:gd name="T26" fmla="*/ 441 w 503"/>
              <a:gd name="T27" fmla="*/ 45 h 72"/>
              <a:gd name="T28" fmla="*/ 468 w 503"/>
              <a:gd name="T29" fmla="*/ 37 h 72"/>
              <a:gd name="T30" fmla="*/ 493 w 503"/>
              <a:gd name="T31" fmla="*/ 30 h 72"/>
              <a:gd name="T32" fmla="*/ 484 w 503"/>
              <a:gd name="T33" fmla="*/ 29 h 72"/>
              <a:gd name="T34" fmla="*/ 447 w 503"/>
              <a:gd name="T35" fmla="*/ 36 h 72"/>
              <a:gd name="T36" fmla="*/ 410 w 503"/>
              <a:gd name="T37" fmla="*/ 43 h 72"/>
              <a:gd name="T38" fmla="*/ 375 w 503"/>
              <a:gd name="T39" fmla="*/ 48 h 72"/>
              <a:gd name="T40" fmla="*/ 340 w 503"/>
              <a:gd name="T41" fmla="*/ 52 h 72"/>
              <a:gd name="T42" fmla="*/ 306 w 503"/>
              <a:gd name="T43" fmla="*/ 57 h 72"/>
              <a:gd name="T44" fmla="*/ 274 w 503"/>
              <a:gd name="T45" fmla="*/ 59 h 72"/>
              <a:gd name="T46" fmla="*/ 242 w 503"/>
              <a:gd name="T47" fmla="*/ 60 h 72"/>
              <a:gd name="T48" fmla="*/ 212 w 503"/>
              <a:gd name="T49" fmla="*/ 60 h 72"/>
              <a:gd name="T50" fmla="*/ 182 w 503"/>
              <a:gd name="T51" fmla="*/ 58 h 72"/>
              <a:gd name="T52" fmla="*/ 153 w 503"/>
              <a:gd name="T53" fmla="*/ 53 h 72"/>
              <a:gd name="T54" fmla="*/ 123 w 503"/>
              <a:gd name="T55" fmla="*/ 49 h 72"/>
              <a:gd name="T56" fmla="*/ 95 w 503"/>
              <a:gd name="T57" fmla="*/ 41 h 72"/>
              <a:gd name="T58" fmla="*/ 68 w 503"/>
              <a:gd name="T59" fmla="*/ 32 h 72"/>
              <a:gd name="T60" fmla="*/ 41 w 503"/>
              <a:gd name="T61" fmla="*/ 20 h 72"/>
              <a:gd name="T62" fmla="*/ 13 w 503"/>
              <a:gd name="T63" fmla="*/ 8 h 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03"/>
              <a:gd name="T97" fmla="*/ 0 h 72"/>
              <a:gd name="T98" fmla="*/ 503 w 503"/>
              <a:gd name="T99" fmla="*/ 72 h 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03" h="72">
                <a:moveTo>
                  <a:pt x="0" y="9"/>
                </a:moveTo>
                <a:lnTo>
                  <a:pt x="12" y="18"/>
                </a:lnTo>
                <a:lnTo>
                  <a:pt x="24" y="26"/>
                </a:lnTo>
                <a:lnTo>
                  <a:pt x="37" y="34"/>
                </a:lnTo>
                <a:lnTo>
                  <a:pt x="52" y="41"/>
                </a:lnTo>
                <a:lnTo>
                  <a:pt x="66" y="47"/>
                </a:lnTo>
                <a:lnTo>
                  <a:pt x="81" y="52"/>
                </a:lnTo>
                <a:lnTo>
                  <a:pt x="96" y="58"/>
                </a:lnTo>
                <a:lnTo>
                  <a:pt x="113" y="61"/>
                </a:lnTo>
                <a:lnTo>
                  <a:pt x="130" y="64"/>
                </a:lnTo>
                <a:lnTo>
                  <a:pt x="148" y="67"/>
                </a:lnTo>
                <a:lnTo>
                  <a:pt x="166" y="69"/>
                </a:lnTo>
                <a:lnTo>
                  <a:pt x="183" y="71"/>
                </a:lnTo>
                <a:lnTo>
                  <a:pt x="201" y="72"/>
                </a:lnTo>
                <a:lnTo>
                  <a:pt x="219" y="72"/>
                </a:lnTo>
                <a:lnTo>
                  <a:pt x="238" y="72"/>
                </a:lnTo>
                <a:lnTo>
                  <a:pt x="256" y="72"/>
                </a:lnTo>
                <a:lnTo>
                  <a:pt x="274" y="72"/>
                </a:lnTo>
                <a:lnTo>
                  <a:pt x="292" y="70"/>
                </a:lnTo>
                <a:lnTo>
                  <a:pt x="310" y="69"/>
                </a:lnTo>
                <a:lnTo>
                  <a:pt x="328" y="66"/>
                </a:lnTo>
                <a:lnTo>
                  <a:pt x="345" y="64"/>
                </a:lnTo>
                <a:lnTo>
                  <a:pt x="362" y="61"/>
                </a:lnTo>
                <a:lnTo>
                  <a:pt x="379" y="59"/>
                </a:lnTo>
                <a:lnTo>
                  <a:pt x="396" y="56"/>
                </a:lnTo>
                <a:lnTo>
                  <a:pt x="411" y="52"/>
                </a:lnTo>
                <a:lnTo>
                  <a:pt x="427" y="49"/>
                </a:lnTo>
                <a:lnTo>
                  <a:pt x="441" y="45"/>
                </a:lnTo>
                <a:lnTo>
                  <a:pt x="456" y="41"/>
                </a:lnTo>
                <a:lnTo>
                  <a:pt x="468" y="37"/>
                </a:lnTo>
                <a:lnTo>
                  <a:pt x="481" y="34"/>
                </a:lnTo>
                <a:lnTo>
                  <a:pt x="493" y="30"/>
                </a:lnTo>
                <a:lnTo>
                  <a:pt x="503" y="26"/>
                </a:lnTo>
                <a:lnTo>
                  <a:pt x="484" y="29"/>
                </a:lnTo>
                <a:lnTo>
                  <a:pt x="465" y="33"/>
                </a:lnTo>
                <a:lnTo>
                  <a:pt x="447" y="36"/>
                </a:lnTo>
                <a:lnTo>
                  <a:pt x="429" y="40"/>
                </a:lnTo>
                <a:lnTo>
                  <a:pt x="410" y="43"/>
                </a:lnTo>
                <a:lnTo>
                  <a:pt x="393" y="45"/>
                </a:lnTo>
                <a:lnTo>
                  <a:pt x="375" y="48"/>
                </a:lnTo>
                <a:lnTo>
                  <a:pt x="357" y="51"/>
                </a:lnTo>
                <a:lnTo>
                  <a:pt x="340" y="52"/>
                </a:lnTo>
                <a:lnTo>
                  <a:pt x="323" y="54"/>
                </a:lnTo>
                <a:lnTo>
                  <a:pt x="306" y="57"/>
                </a:lnTo>
                <a:lnTo>
                  <a:pt x="290" y="58"/>
                </a:lnTo>
                <a:lnTo>
                  <a:pt x="274" y="59"/>
                </a:lnTo>
                <a:lnTo>
                  <a:pt x="258" y="60"/>
                </a:lnTo>
                <a:lnTo>
                  <a:pt x="242" y="60"/>
                </a:lnTo>
                <a:lnTo>
                  <a:pt x="227" y="60"/>
                </a:lnTo>
                <a:lnTo>
                  <a:pt x="212" y="60"/>
                </a:lnTo>
                <a:lnTo>
                  <a:pt x="197" y="59"/>
                </a:lnTo>
                <a:lnTo>
                  <a:pt x="182" y="58"/>
                </a:lnTo>
                <a:lnTo>
                  <a:pt x="167" y="57"/>
                </a:lnTo>
                <a:lnTo>
                  <a:pt x="153" y="53"/>
                </a:lnTo>
                <a:lnTo>
                  <a:pt x="138" y="52"/>
                </a:lnTo>
                <a:lnTo>
                  <a:pt x="123" y="49"/>
                </a:lnTo>
                <a:lnTo>
                  <a:pt x="110" y="45"/>
                </a:lnTo>
                <a:lnTo>
                  <a:pt x="95" y="41"/>
                </a:lnTo>
                <a:lnTo>
                  <a:pt x="81" y="37"/>
                </a:lnTo>
                <a:lnTo>
                  <a:pt x="68" y="32"/>
                </a:lnTo>
                <a:lnTo>
                  <a:pt x="55" y="27"/>
                </a:lnTo>
                <a:lnTo>
                  <a:pt x="41" y="20"/>
                </a:lnTo>
                <a:lnTo>
                  <a:pt x="28" y="15"/>
                </a:lnTo>
                <a:lnTo>
                  <a:pt x="13" y="8"/>
                </a:lnTo>
                <a:lnTo>
                  <a:pt x="1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64" name="Freeform 73"/>
          <p:cNvSpPr>
            <a:spLocks noChangeArrowheads="1"/>
          </p:cNvSpPr>
          <p:nvPr/>
        </p:nvSpPr>
        <p:spPr bwMode="auto">
          <a:xfrm>
            <a:off x="5913438" y="1292225"/>
            <a:ext cx="590550" cy="119063"/>
          </a:xfrm>
          <a:custGeom>
            <a:avLst/>
            <a:gdLst>
              <a:gd name="T0" fmla="*/ 10 w 372"/>
              <a:gd name="T1" fmla="*/ 14 h 75"/>
              <a:gd name="T2" fmla="*/ 27 w 372"/>
              <a:gd name="T3" fmla="*/ 22 h 75"/>
              <a:gd name="T4" fmla="*/ 43 w 372"/>
              <a:gd name="T5" fmla="*/ 29 h 75"/>
              <a:gd name="T6" fmla="*/ 59 w 372"/>
              <a:gd name="T7" fmla="*/ 38 h 75"/>
              <a:gd name="T8" fmla="*/ 76 w 372"/>
              <a:gd name="T9" fmla="*/ 44 h 75"/>
              <a:gd name="T10" fmla="*/ 93 w 372"/>
              <a:gd name="T11" fmla="*/ 51 h 75"/>
              <a:gd name="T12" fmla="*/ 111 w 372"/>
              <a:gd name="T13" fmla="*/ 57 h 75"/>
              <a:gd name="T14" fmla="*/ 131 w 372"/>
              <a:gd name="T15" fmla="*/ 62 h 75"/>
              <a:gd name="T16" fmla="*/ 152 w 372"/>
              <a:gd name="T17" fmla="*/ 66 h 75"/>
              <a:gd name="T18" fmla="*/ 175 w 372"/>
              <a:gd name="T19" fmla="*/ 69 h 75"/>
              <a:gd name="T20" fmla="*/ 199 w 372"/>
              <a:gd name="T21" fmla="*/ 72 h 75"/>
              <a:gd name="T22" fmla="*/ 224 w 372"/>
              <a:gd name="T23" fmla="*/ 74 h 75"/>
              <a:gd name="T24" fmla="*/ 252 w 372"/>
              <a:gd name="T25" fmla="*/ 75 h 75"/>
              <a:gd name="T26" fmla="*/ 283 w 372"/>
              <a:gd name="T27" fmla="*/ 74 h 75"/>
              <a:gd name="T28" fmla="*/ 316 w 372"/>
              <a:gd name="T29" fmla="*/ 72 h 75"/>
              <a:gd name="T30" fmla="*/ 352 w 372"/>
              <a:gd name="T31" fmla="*/ 69 h 75"/>
              <a:gd name="T32" fmla="*/ 355 w 372"/>
              <a:gd name="T33" fmla="*/ 69 h 75"/>
              <a:gd name="T34" fmla="*/ 325 w 372"/>
              <a:gd name="T35" fmla="*/ 70 h 75"/>
              <a:gd name="T36" fmla="*/ 295 w 372"/>
              <a:gd name="T37" fmla="*/ 70 h 75"/>
              <a:gd name="T38" fmla="*/ 268 w 372"/>
              <a:gd name="T39" fmla="*/ 69 h 75"/>
              <a:gd name="T40" fmla="*/ 243 w 372"/>
              <a:gd name="T41" fmla="*/ 67 h 75"/>
              <a:gd name="T42" fmla="*/ 217 w 372"/>
              <a:gd name="T43" fmla="*/ 64 h 75"/>
              <a:gd name="T44" fmla="*/ 193 w 372"/>
              <a:gd name="T45" fmla="*/ 62 h 75"/>
              <a:gd name="T46" fmla="*/ 170 w 372"/>
              <a:gd name="T47" fmla="*/ 57 h 75"/>
              <a:gd name="T48" fmla="*/ 148 w 372"/>
              <a:gd name="T49" fmla="*/ 52 h 75"/>
              <a:gd name="T50" fmla="*/ 127 w 372"/>
              <a:gd name="T51" fmla="*/ 48 h 75"/>
              <a:gd name="T52" fmla="*/ 106 w 372"/>
              <a:gd name="T53" fmla="*/ 41 h 75"/>
              <a:gd name="T54" fmla="*/ 85 w 372"/>
              <a:gd name="T55" fmla="*/ 34 h 75"/>
              <a:gd name="T56" fmla="*/ 66 w 372"/>
              <a:gd name="T57" fmla="*/ 27 h 75"/>
              <a:gd name="T58" fmla="*/ 46 w 372"/>
              <a:gd name="T59" fmla="*/ 20 h 75"/>
              <a:gd name="T60" fmla="*/ 26 w 372"/>
              <a:gd name="T61" fmla="*/ 12 h 75"/>
              <a:gd name="T62" fmla="*/ 8 w 372"/>
              <a:gd name="T63" fmla="*/ 5 h 7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2"/>
              <a:gd name="T97" fmla="*/ 0 h 75"/>
              <a:gd name="T98" fmla="*/ 372 w 372"/>
              <a:gd name="T99" fmla="*/ 75 h 7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2" h="75">
                <a:moveTo>
                  <a:pt x="2" y="9"/>
                </a:moveTo>
                <a:lnTo>
                  <a:pt x="10" y="14"/>
                </a:lnTo>
                <a:lnTo>
                  <a:pt x="19" y="18"/>
                </a:lnTo>
                <a:lnTo>
                  <a:pt x="27" y="22"/>
                </a:lnTo>
                <a:lnTo>
                  <a:pt x="35" y="26"/>
                </a:lnTo>
                <a:lnTo>
                  <a:pt x="43" y="29"/>
                </a:lnTo>
                <a:lnTo>
                  <a:pt x="51" y="34"/>
                </a:lnTo>
                <a:lnTo>
                  <a:pt x="59" y="38"/>
                </a:lnTo>
                <a:lnTo>
                  <a:pt x="67" y="42"/>
                </a:lnTo>
                <a:lnTo>
                  <a:pt x="76" y="44"/>
                </a:lnTo>
                <a:lnTo>
                  <a:pt x="85" y="48"/>
                </a:lnTo>
                <a:lnTo>
                  <a:pt x="93" y="51"/>
                </a:lnTo>
                <a:lnTo>
                  <a:pt x="103" y="54"/>
                </a:lnTo>
                <a:lnTo>
                  <a:pt x="111" y="57"/>
                </a:lnTo>
                <a:lnTo>
                  <a:pt x="122" y="60"/>
                </a:lnTo>
                <a:lnTo>
                  <a:pt x="131" y="62"/>
                </a:lnTo>
                <a:lnTo>
                  <a:pt x="143" y="64"/>
                </a:lnTo>
                <a:lnTo>
                  <a:pt x="152" y="66"/>
                </a:lnTo>
                <a:lnTo>
                  <a:pt x="164" y="68"/>
                </a:lnTo>
                <a:lnTo>
                  <a:pt x="175" y="69"/>
                </a:lnTo>
                <a:lnTo>
                  <a:pt x="187" y="71"/>
                </a:lnTo>
                <a:lnTo>
                  <a:pt x="199" y="72"/>
                </a:lnTo>
                <a:lnTo>
                  <a:pt x="211" y="73"/>
                </a:lnTo>
                <a:lnTo>
                  <a:pt x="224" y="74"/>
                </a:lnTo>
                <a:lnTo>
                  <a:pt x="238" y="75"/>
                </a:lnTo>
                <a:lnTo>
                  <a:pt x="252" y="75"/>
                </a:lnTo>
                <a:lnTo>
                  <a:pt x="268" y="75"/>
                </a:lnTo>
                <a:lnTo>
                  <a:pt x="283" y="74"/>
                </a:lnTo>
                <a:lnTo>
                  <a:pt x="299" y="74"/>
                </a:lnTo>
                <a:lnTo>
                  <a:pt x="316" y="72"/>
                </a:lnTo>
                <a:lnTo>
                  <a:pt x="334" y="71"/>
                </a:lnTo>
                <a:lnTo>
                  <a:pt x="352" y="69"/>
                </a:lnTo>
                <a:lnTo>
                  <a:pt x="372" y="68"/>
                </a:lnTo>
                <a:lnTo>
                  <a:pt x="355" y="69"/>
                </a:lnTo>
                <a:lnTo>
                  <a:pt x="339" y="69"/>
                </a:lnTo>
                <a:lnTo>
                  <a:pt x="325" y="70"/>
                </a:lnTo>
                <a:lnTo>
                  <a:pt x="310" y="70"/>
                </a:lnTo>
                <a:lnTo>
                  <a:pt x="295" y="70"/>
                </a:lnTo>
                <a:lnTo>
                  <a:pt x="283" y="69"/>
                </a:lnTo>
                <a:lnTo>
                  <a:pt x="268" y="69"/>
                </a:lnTo>
                <a:lnTo>
                  <a:pt x="256" y="68"/>
                </a:lnTo>
                <a:lnTo>
                  <a:pt x="243" y="67"/>
                </a:lnTo>
                <a:lnTo>
                  <a:pt x="229" y="66"/>
                </a:lnTo>
                <a:lnTo>
                  <a:pt x="217" y="64"/>
                </a:lnTo>
                <a:lnTo>
                  <a:pt x="205" y="63"/>
                </a:lnTo>
                <a:lnTo>
                  <a:pt x="193" y="62"/>
                </a:lnTo>
                <a:lnTo>
                  <a:pt x="182" y="60"/>
                </a:lnTo>
                <a:lnTo>
                  <a:pt x="170" y="57"/>
                </a:lnTo>
                <a:lnTo>
                  <a:pt x="160" y="55"/>
                </a:lnTo>
                <a:lnTo>
                  <a:pt x="148" y="52"/>
                </a:lnTo>
                <a:lnTo>
                  <a:pt x="137" y="50"/>
                </a:lnTo>
                <a:lnTo>
                  <a:pt x="127" y="48"/>
                </a:lnTo>
                <a:lnTo>
                  <a:pt x="116" y="44"/>
                </a:lnTo>
                <a:lnTo>
                  <a:pt x="106" y="41"/>
                </a:lnTo>
                <a:lnTo>
                  <a:pt x="96" y="38"/>
                </a:lnTo>
                <a:lnTo>
                  <a:pt x="85" y="34"/>
                </a:lnTo>
                <a:lnTo>
                  <a:pt x="76" y="31"/>
                </a:lnTo>
                <a:lnTo>
                  <a:pt x="66" y="27"/>
                </a:lnTo>
                <a:lnTo>
                  <a:pt x="56" y="24"/>
                </a:lnTo>
                <a:lnTo>
                  <a:pt x="46" y="20"/>
                </a:lnTo>
                <a:lnTo>
                  <a:pt x="37" y="16"/>
                </a:lnTo>
                <a:lnTo>
                  <a:pt x="26" y="12"/>
                </a:lnTo>
                <a:lnTo>
                  <a:pt x="17" y="8"/>
                </a:lnTo>
                <a:lnTo>
                  <a:pt x="8" y="5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865" name="Freeform 74"/>
          <p:cNvSpPr>
            <a:spLocks noChangeArrowheads="1"/>
          </p:cNvSpPr>
          <p:nvPr/>
        </p:nvSpPr>
        <p:spPr bwMode="auto">
          <a:xfrm>
            <a:off x="5907088" y="1270000"/>
            <a:ext cx="484187" cy="122238"/>
          </a:xfrm>
          <a:custGeom>
            <a:avLst/>
            <a:gdLst>
              <a:gd name="T0" fmla="*/ 0 w 305"/>
              <a:gd name="T1" fmla="*/ 0 h 77"/>
              <a:gd name="T2" fmla="*/ 18 w 305"/>
              <a:gd name="T3" fmla="*/ 5 h 77"/>
              <a:gd name="T4" fmla="*/ 35 w 305"/>
              <a:gd name="T5" fmla="*/ 12 h 77"/>
              <a:gd name="T6" fmla="*/ 53 w 305"/>
              <a:gd name="T7" fmla="*/ 19 h 77"/>
              <a:gd name="T8" fmla="*/ 71 w 305"/>
              <a:gd name="T9" fmla="*/ 25 h 77"/>
              <a:gd name="T10" fmla="*/ 89 w 305"/>
              <a:gd name="T11" fmla="*/ 32 h 77"/>
              <a:gd name="T12" fmla="*/ 106 w 305"/>
              <a:gd name="T13" fmla="*/ 39 h 77"/>
              <a:gd name="T14" fmla="*/ 125 w 305"/>
              <a:gd name="T15" fmla="*/ 45 h 77"/>
              <a:gd name="T16" fmla="*/ 143 w 305"/>
              <a:gd name="T17" fmla="*/ 52 h 77"/>
              <a:gd name="T18" fmla="*/ 161 w 305"/>
              <a:gd name="T19" fmla="*/ 57 h 77"/>
              <a:gd name="T20" fmla="*/ 181 w 305"/>
              <a:gd name="T21" fmla="*/ 63 h 77"/>
              <a:gd name="T22" fmla="*/ 200 w 305"/>
              <a:gd name="T23" fmla="*/ 67 h 77"/>
              <a:gd name="T24" fmla="*/ 220 w 305"/>
              <a:gd name="T25" fmla="*/ 71 h 77"/>
              <a:gd name="T26" fmla="*/ 240 w 305"/>
              <a:gd name="T27" fmla="*/ 74 h 77"/>
              <a:gd name="T28" fmla="*/ 261 w 305"/>
              <a:gd name="T29" fmla="*/ 76 h 77"/>
              <a:gd name="T30" fmla="*/ 282 w 305"/>
              <a:gd name="T31" fmla="*/ 77 h 77"/>
              <a:gd name="T32" fmla="*/ 305 w 305"/>
              <a:gd name="T33" fmla="*/ 77 h 77"/>
              <a:gd name="T34" fmla="*/ 287 w 305"/>
              <a:gd name="T35" fmla="*/ 74 h 77"/>
              <a:gd name="T36" fmla="*/ 268 w 305"/>
              <a:gd name="T37" fmla="*/ 70 h 77"/>
              <a:gd name="T38" fmla="*/ 250 w 305"/>
              <a:gd name="T39" fmla="*/ 66 h 77"/>
              <a:gd name="T40" fmla="*/ 231 w 305"/>
              <a:gd name="T41" fmla="*/ 63 h 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05"/>
              <a:gd name="T64" fmla="*/ 0 h 77"/>
              <a:gd name="T65" fmla="*/ 305 w 305"/>
              <a:gd name="T66" fmla="*/ 77 h 7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05" h="77">
                <a:moveTo>
                  <a:pt x="0" y="0"/>
                </a:moveTo>
                <a:lnTo>
                  <a:pt x="18" y="5"/>
                </a:lnTo>
                <a:lnTo>
                  <a:pt x="35" y="12"/>
                </a:lnTo>
                <a:lnTo>
                  <a:pt x="53" y="19"/>
                </a:lnTo>
                <a:lnTo>
                  <a:pt x="71" y="25"/>
                </a:lnTo>
                <a:lnTo>
                  <a:pt x="89" y="32"/>
                </a:lnTo>
                <a:lnTo>
                  <a:pt x="106" y="39"/>
                </a:lnTo>
                <a:lnTo>
                  <a:pt x="125" y="45"/>
                </a:lnTo>
                <a:lnTo>
                  <a:pt x="143" y="52"/>
                </a:lnTo>
                <a:lnTo>
                  <a:pt x="161" y="57"/>
                </a:lnTo>
                <a:lnTo>
                  <a:pt x="181" y="63"/>
                </a:lnTo>
                <a:lnTo>
                  <a:pt x="200" y="67"/>
                </a:lnTo>
                <a:lnTo>
                  <a:pt x="220" y="71"/>
                </a:lnTo>
                <a:lnTo>
                  <a:pt x="240" y="74"/>
                </a:lnTo>
                <a:lnTo>
                  <a:pt x="261" y="76"/>
                </a:lnTo>
                <a:lnTo>
                  <a:pt x="282" y="77"/>
                </a:lnTo>
                <a:lnTo>
                  <a:pt x="305" y="77"/>
                </a:lnTo>
                <a:lnTo>
                  <a:pt x="287" y="74"/>
                </a:lnTo>
                <a:lnTo>
                  <a:pt x="268" y="70"/>
                </a:lnTo>
                <a:lnTo>
                  <a:pt x="250" y="66"/>
                </a:lnTo>
                <a:lnTo>
                  <a:pt x="231" y="63"/>
                </a:lnTo>
              </a:path>
            </a:pathLst>
          </a:custGeom>
          <a:noFill/>
          <a:ln w="9981">
            <a:solidFill>
              <a:srgbClr val="850303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4" name="73 CuadroTexto"/>
          <p:cNvSpPr txBox="1"/>
          <p:nvPr/>
        </p:nvSpPr>
        <p:spPr>
          <a:xfrm>
            <a:off x="4788024" y="40770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1856</a:t>
            </a:r>
            <a:endParaRPr lang="es-ES" b="1" dirty="0"/>
          </a:p>
        </p:txBody>
      </p:sp>
      <p:sp>
        <p:nvSpPr>
          <p:cNvPr id="75" name="74 CuadroTexto"/>
          <p:cNvSpPr txBox="1"/>
          <p:nvPr/>
        </p:nvSpPr>
        <p:spPr>
          <a:xfrm>
            <a:off x="4499992" y="515719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Times New Roman Negrita"/>
              </a:rPr>
              <a:t>1911</a:t>
            </a:r>
            <a:endParaRPr lang="es-ES" sz="2000" dirty="0"/>
          </a:p>
        </p:txBody>
      </p:sp>
    </p:spTree>
  </p:cSld>
  <p:clrMapOvr>
    <a:masterClrMapping/>
  </p:clrMapOvr>
  <p:transition spd="slow" advClick="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62000" y="280988"/>
            <a:ext cx="8130480" cy="62849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59632" y="836712"/>
            <a:ext cx="738028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4800" dirty="0">
                <a:solidFill>
                  <a:srgbClr val="FFFFCC"/>
                </a:solidFill>
                <a:latin typeface="Times New Roman Negrita"/>
              </a:rPr>
              <a:t>PERFIL    HISTORICO</a:t>
            </a:r>
            <a:endParaRPr lang="es-ES" sz="2400" dirty="0">
              <a:solidFill>
                <a:srgbClr val="FFFFCC"/>
              </a:solidFill>
              <a:latin typeface="Times New Roman Negrita"/>
            </a:endParaRPr>
          </a:p>
          <a:p>
            <a:pPr algn="ctr" defTabSz="381000"/>
            <a:endParaRPr lang="es-ES" sz="2400" dirty="0">
              <a:solidFill>
                <a:srgbClr val="FFFF66"/>
              </a:solidFill>
              <a:latin typeface="Times New Roman Negrita"/>
            </a:endParaRPr>
          </a:p>
          <a:p>
            <a:pPr algn="ctr" defTabSz="381000"/>
            <a:r>
              <a:rPr lang="es-ES" sz="2400" dirty="0">
                <a:solidFill>
                  <a:srgbClr val="FFFFFF"/>
                </a:solidFill>
                <a:latin typeface="Times New Roman Negrita"/>
              </a:rPr>
              <a:t>KRAEPELIN:</a:t>
            </a:r>
            <a:r>
              <a:rPr lang="es-ES" sz="2400" dirty="0">
                <a:solidFill>
                  <a:srgbClr val="FFFF66"/>
                </a:solidFill>
                <a:latin typeface="Times New Roman Negrita"/>
              </a:rPr>
              <a:t>  Es considerado como el fenomenólogo  del  concepto.</a:t>
            </a:r>
          </a:p>
          <a:p>
            <a:pPr algn="ctr" defTabSz="381000"/>
            <a:endParaRPr lang="es-ES" sz="2400" dirty="0">
              <a:solidFill>
                <a:srgbClr val="FFFF66"/>
              </a:solidFill>
              <a:latin typeface="Times New Roman Negrita"/>
            </a:endParaRPr>
          </a:p>
          <a:p>
            <a:pPr algn="ctr" defTabSz="381000"/>
            <a:r>
              <a:rPr lang="es-ES" sz="2400" dirty="0">
                <a:solidFill>
                  <a:srgbClr val="FFFF66"/>
                </a:solidFill>
                <a:latin typeface="Times New Roman Negrita"/>
              </a:rPr>
              <a:t>En 1.856 la denominó  “ DEMENTIA PRAECOX”</a:t>
            </a:r>
          </a:p>
          <a:p>
            <a:pPr algn="ctr" defTabSz="381000"/>
            <a:r>
              <a:rPr lang="es-ES" sz="2400" dirty="0">
                <a:solidFill>
                  <a:srgbClr val="FFFF66"/>
                </a:solidFill>
                <a:latin typeface="Times New Roman Negrita"/>
              </a:rPr>
              <a:t>y la define: </a:t>
            </a:r>
            <a:r>
              <a:rPr lang="es-ES" sz="2000" dirty="0">
                <a:solidFill>
                  <a:schemeClr val="bg1"/>
                </a:solidFill>
                <a:latin typeface="Times New Roman Negrita"/>
              </a:rPr>
              <a:t>Como </a:t>
            </a:r>
            <a:r>
              <a:rPr lang="es-ES" sz="2000" dirty="0" smtClean="0">
                <a:solidFill>
                  <a:schemeClr val="bg1"/>
                </a:solidFill>
                <a:latin typeface="Times New Roman Negrita"/>
              </a:rPr>
              <a:t>un conjunto </a:t>
            </a:r>
            <a:r>
              <a:rPr lang="es-ES" sz="2000" dirty="0">
                <a:solidFill>
                  <a:schemeClr val="bg1"/>
                </a:solidFill>
                <a:latin typeface="Times New Roman Negrita"/>
              </a:rPr>
              <a:t>de trastornos caracterizados por la presencia  de delirios  y  vacíos afectivos.</a:t>
            </a:r>
            <a:endParaRPr lang="es-ES" sz="2400" dirty="0">
              <a:solidFill>
                <a:schemeClr val="bg1"/>
              </a:solidFill>
              <a:latin typeface="Times New Roman Negrita"/>
            </a:endParaRPr>
          </a:p>
          <a:p>
            <a:pPr algn="ctr" defTabSz="381000"/>
            <a:endParaRPr lang="es-ES" sz="2400" dirty="0">
              <a:solidFill>
                <a:srgbClr val="FFFF66"/>
              </a:solidFill>
              <a:latin typeface="Times New Roman Negrita"/>
            </a:endParaRPr>
          </a:p>
          <a:p>
            <a:pPr algn="ctr" defTabSz="381000"/>
            <a:r>
              <a:rPr lang="es-ES" sz="2400" dirty="0" smtClean="0">
                <a:solidFill>
                  <a:srgbClr val="FFFF66"/>
                </a:solidFill>
                <a:latin typeface="Times New Roman Negrita"/>
              </a:rPr>
              <a:t>Aparece  </a:t>
            </a:r>
            <a:r>
              <a:rPr lang="es-ES" sz="2400" dirty="0">
                <a:solidFill>
                  <a:srgbClr val="FFFF66"/>
                </a:solidFill>
                <a:latin typeface="Times New Roman Negrita"/>
              </a:rPr>
              <a:t>en edades muy  </a:t>
            </a:r>
            <a:r>
              <a:rPr lang="es-ES" sz="2400" dirty="0" smtClean="0">
                <a:solidFill>
                  <a:srgbClr val="FFFF66"/>
                </a:solidFill>
                <a:latin typeface="Times New Roman Negrita"/>
              </a:rPr>
              <a:t>tempranas, incluyendo niñez y adolescencia,   </a:t>
            </a:r>
            <a:r>
              <a:rPr lang="es-ES" sz="2400" dirty="0">
                <a:solidFill>
                  <a:srgbClr val="FFFF66"/>
                </a:solidFill>
                <a:latin typeface="Times New Roman Negrita"/>
              </a:rPr>
              <a:t>y </a:t>
            </a:r>
            <a:r>
              <a:rPr lang="es-ES" sz="2400" dirty="0" smtClean="0">
                <a:solidFill>
                  <a:srgbClr val="FFFF66"/>
                </a:solidFill>
                <a:latin typeface="Times New Roman Negrita"/>
              </a:rPr>
              <a:t> siguen  con un </a:t>
            </a:r>
            <a:r>
              <a:rPr lang="es-ES" sz="2400" dirty="0">
                <a:solidFill>
                  <a:srgbClr val="FFFF66"/>
                </a:solidFill>
                <a:latin typeface="Times New Roman Negrita"/>
              </a:rPr>
              <a:t>curso crónico  y </a:t>
            </a:r>
            <a:r>
              <a:rPr lang="es-ES" sz="2400" dirty="0" smtClean="0">
                <a:solidFill>
                  <a:srgbClr val="FFFF66"/>
                </a:solidFill>
                <a:latin typeface="Times New Roman Negrita"/>
              </a:rPr>
              <a:t>Deteriorante</a:t>
            </a:r>
            <a:r>
              <a:rPr lang="es-ES" sz="2400" dirty="0">
                <a:solidFill>
                  <a:srgbClr val="FFFF66"/>
                </a:solidFill>
                <a:latin typeface="Times New Roman Negrita"/>
              </a:rPr>
              <a:t>.</a:t>
            </a:r>
          </a:p>
        </p:txBody>
      </p:sp>
      <p:sp>
        <p:nvSpPr>
          <p:cNvPr id="34821" name="Freeform 5"/>
          <p:cNvSpPr>
            <a:spLocks noChangeArrowheads="1"/>
          </p:cNvSpPr>
          <p:nvPr/>
        </p:nvSpPr>
        <p:spPr bwMode="auto">
          <a:xfrm>
            <a:off x="785813" y="1928813"/>
            <a:ext cx="8032750" cy="0"/>
          </a:xfrm>
          <a:custGeom>
            <a:avLst/>
            <a:gdLst>
              <a:gd name="T0" fmla="*/ 0 w 5060"/>
              <a:gd name="T1" fmla="*/ 5060 w 5060"/>
              <a:gd name="T2" fmla="*/ 0 60000 65536"/>
              <a:gd name="T3" fmla="*/ 0 60000 65536"/>
              <a:gd name="T4" fmla="*/ 0 w 5060"/>
              <a:gd name="T5" fmla="*/ 5060 w 50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60">
                <a:moveTo>
                  <a:pt x="0" y="0"/>
                </a:moveTo>
                <a:lnTo>
                  <a:pt x="5060" y="0"/>
                </a:lnTo>
              </a:path>
            </a:pathLst>
          </a:custGeom>
          <a:noFill/>
          <a:ln w="89824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865188" y="465138"/>
            <a:ext cx="7974012" cy="62023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65188" y="465138"/>
            <a:ext cx="7974012" cy="620236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43608" y="1340768"/>
            <a:ext cx="763284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81000"/>
            <a:endParaRPr lang="es-ES" sz="2200" b="1" i="1" dirty="0">
              <a:solidFill>
                <a:srgbClr val="FFFF90"/>
              </a:solidFill>
              <a:latin typeface="Arial Normal"/>
            </a:endParaRPr>
          </a:p>
          <a:p>
            <a:pPr defTabSz="381000"/>
            <a:r>
              <a:rPr lang="es-ES" sz="1600" b="1" i="1" dirty="0">
                <a:solidFill>
                  <a:srgbClr val="FFFF90"/>
                </a:solidFill>
                <a:latin typeface="Arial Normal"/>
              </a:rPr>
              <a:t>1</a:t>
            </a:r>
            <a:r>
              <a:rPr lang="es-ES" b="1" i="1" dirty="0">
                <a:solidFill>
                  <a:srgbClr val="FFFF90"/>
                </a:solidFill>
                <a:latin typeface="Arial Normal"/>
              </a:rPr>
              <a:t>.- ALTERACIONES DEL </a:t>
            </a:r>
            <a:r>
              <a:rPr lang="es-ES" b="1" i="1" dirty="0" smtClean="0">
                <a:solidFill>
                  <a:srgbClr val="FFFF90"/>
                </a:solidFill>
                <a:latin typeface="Arial Normal"/>
              </a:rPr>
              <a:t>PENSAMIENTO : </a:t>
            </a:r>
            <a:endParaRPr lang="es-ES" sz="1600" b="1" i="1" dirty="0">
              <a:solidFill>
                <a:srgbClr val="FFFF90"/>
              </a:solidFill>
              <a:latin typeface="Arial Normal"/>
            </a:endParaRPr>
          </a:p>
          <a:p>
            <a:pPr defTabSz="381000"/>
            <a:r>
              <a:rPr lang="es-ES" sz="1600" b="1" i="1" dirty="0">
                <a:solidFill>
                  <a:srgbClr val="FFFF90"/>
                </a:solidFill>
                <a:latin typeface="Arial Normal"/>
              </a:rPr>
              <a:t>Incongruencias perdidas de asociación, creencias ideas delirantes.</a:t>
            </a:r>
          </a:p>
          <a:p>
            <a:pPr defTabSz="381000"/>
            <a:endParaRPr lang="es-ES" sz="1600" b="1" i="1" dirty="0">
              <a:solidFill>
                <a:srgbClr val="FFFF90"/>
              </a:solidFill>
              <a:latin typeface="Arial Normal"/>
            </a:endParaRPr>
          </a:p>
          <a:p>
            <a:pPr defTabSz="381000"/>
            <a:r>
              <a:rPr lang="es-ES" sz="1600" b="1" i="1" dirty="0">
                <a:solidFill>
                  <a:srgbClr val="FF0000"/>
                </a:solidFill>
                <a:latin typeface="Arial Normal"/>
              </a:rPr>
              <a:t>2.- </a:t>
            </a:r>
            <a:r>
              <a:rPr lang="es-ES" sz="1600" b="1" i="1" dirty="0" smtClean="0">
                <a:solidFill>
                  <a:srgbClr val="FF0000"/>
                </a:solidFill>
                <a:latin typeface="Arial Normal"/>
              </a:rPr>
              <a:t>ALT. DE </a:t>
            </a:r>
            <a:r>
              <a:rPr lang="es-ES" sz="1600" b="1" i="1" dirty="0">
                <a:solidFill>
                  <a:srgbClr val="FF0000"/>
                </a:solidFill>
                <a:latin typeface="Arial Normal"/>
              </a:rPr>
              <a:t>LA </a:t>
            </a:r>
            <a:r>
              <a:rPr lang="es-ES" sz="1600" b="1" i="1" dirty="0" smtClean="0">
                <a:solidFill>
                  <a:srgbClr val="FF0000"/>
                </a:solidFill>
                <a:latin typeface="Arial Normal"/>
              </a:rPr>
              <a:t>ATENCION :  </a:t>
            </a:r>
            <a:r>
              <a:rPr lang="es-ES" sz="1600" b="1" i="1" dirty="0">
                <a:solidFill>
                  <a:srgbClr val="FFFF90"/>
                </a:solidFill>
                <a:latin typeface="Arial Normal"/>
              </a:rPr>
              <a:t>Distractibilidad por estímulos   irrelevantes.</a:t>
            </a:r>
          </a:p>
          <a:p>
            <a:pPr defTabSz="381000"/>
            <a:r>
              <a:rPr lang="es-ES" sz="1600" b="1" i="1" dirty="0" smtClean="0">
                <a:solidFill>
                  <a:srgbClr val="FFC000"/>
                </a:solidFill>
                <a:latin typeface="Arial Normal"/>
              </a:rPr>
              <a:t>3.-ALTERACIONES EMOCIONALES</a:t>
            </a:r>
            <a:endParaRPr lang="es-ES" sz="1600" b="1" i="1" dirty="0">
              <a:solidFill>
                <a:srgbClr val="FFFF90"/>
              </a:solidFill>
              <a:latin typeface="Arial Normal"/>
            </a:endParaRPr>
          </a:p>
          <a:p>
            <a:pPr defTabSz="381000"/>
            <a:r>
              <a:rPr lang="es-ES" sz="1600" b="1" i="1" dirty="0" smtClean="0">
                <a:solidFill>
                  <a:srgbClr val="FFFF90"/>
                </a:solidFill>
                <a:latin typeface="Arial Normal"/>
              </a:rPr>
              <a:t>.  </a:t>
            </a:r>
            <a:r>
              <a:rPr lang="es-ES" sz="1600" b="1" i="1" dirty="0">
                <a:solidFill>
                  <a:srgbClr val="FFFF90"/>
                </a:solidFill>
                <a:latin typeface="Arial Normal"/>
              </a:rPr>
              <a:t>Deterioro de las expresiones emocionales, embotamiento emocional.</a:t>
            </a:r>
          </a:p>
          <a:p>
            <a:pPr defTabSz="381000"/>
            <a:endParaRPr lang="es-ES" sz="1600" b="1" i="1" dirty="0">
              <a:solidFill>
                <a:srgbClr val="FFFF90"/>
              </a:solidFill>
              <a:latin typeface="Arial Normal"/>
            </a:endParaRPr>
          </a:p>
          <a:p>
            <a:pPr defTabSz="381000"/>
            <a:r>
              <a:rPr lang="es-ES" sz="1600" b="1" i="1" dirty="0">
                <a:solidFill>
                  <a:srgbClr val="92D050"/>
                </a:solidFill>
                <a:latin typeface="Arial Normal"/>
              </a:rPr>
              <a:t>4.-</a:t>
            </a:r>
            <a:r>
              <a:rPr lang="es-ES" sz="1600" b="1" i="1" dirty="0" smtClean="0">
                <a:solidFill>
                  <a:srgbClr val="92D050"/>
                </a:solidFill>
                <a:latin typeface="Arial Normal"/>
              </a:rPr>
              <a:t>NEGATIVISMO: </a:t>
            </a:r>
            <a:r>
              <a:rPr lang="es-ES" sz="1600" b="1" i="1" dirty="0" smtClean="0">
                <a:solidFill>
                  <a:srgbClr val="FFFF90"/>
                </a:solidFill>
                <a:latin typeface="Arial Normal"/>
              </a:rPr>
              <a:t> </a:t>
            </a:r>
            <a:r>
              <a:rPr lang="es-ES" sz="1600" b="1" i="1" dirty="0">
                <a:solidFill>
                  <a:srgbClr val="FFFF90"/>
                </a:solidFill>
                <a:latin typeface="Arial Normal"/>
              </a:rPr>
              <a:t>Reducción de la actividad voluntaria. </a:t>
            </a:r>
            <a:r>
              <a:rPr lang="es-ES" sz="1600" b="1" i="1" dirty="0" smtClean="0">
                <a:solidFill>
                  <a:srgbClr val="FFFF90"/>
                </a:solidFill>
                <a:latin typeface="Arial Normal"/>
              </a:rPr>
              <a:t>Abandono </a:t>
            </a:r>
            <a:r>
              <a:rPr lang="es-ES" sz="1600" b="1" i="1" dirty="0">
                <a:solidFill>
                  <a:srgbClr val="FFFF90"/>
                </a:solidFill>
                <a:latin typeface="Arial Normal"/>
              </a:rPr>
              <a:t>de las responsabilidades</a:t>
            </a:r>
            <a:r>
              <a:rPr lang="es-ES" sz="1600" b="1" i="1" dirty="0" smtClean="0">
                <a:solidFill>
                  <a:srgbClr val="FFFF90"/>
                </a:solidFill>
                <a:latin typeface="Arial Normal"/>
              </a:rPr>
              <a:t>.</a:t>
            </a:r>
          </a:p>
          <a:p>
            <a:pPr defTabSz="381000"/>
            <a:endParaRPr lang="es-ES" sz="1600" dirty="0" smtClean="0">
              <a:solidFill>
                <a:srgbClr val="FFFF90"/>
              </a:solidFill>
              <a:latin typeface="Times New Roman Negrita"/>
            </a:endParaRPr>
          </a:p>
          <a:p>
            <a:pPr defTabSz="381000"/>
            <a:r>
              <a:rPr lang="es-ES" dirty="0" smtClean="0">
                <a:solidFill>
                  <a:srgbClr val="92D050"/>
                </a:solidFill>
                <a:latin typeface="Times New Roman Negrita"/>
              </a:rPr>
              <a:t>5.-CONDUCTAS ESTERIOTIPADAS </a:t>
            </a:r>
          </a:p>
          <a:p>
            <a:pPr defTabSz="381000"/>
            <a:r>
              <a:rPr lang="es-ES" sz="1600" dirty="0" smtClean="0">
                <a:solidFill>
                  <a:srgbClr val="009999"/>
                </a:solidFill>
                <a:latin typeface="Times New Roman Negrita"/>
              </a:rPr>
              <a:t> </a:t>
            </a:r>
            <a:r>
              <a:rPr lang="es-ES" sz="1600" dirty="0" smtClean="0">
                <a:solidFill>
                  <a:srgbClr val="FFFFCC"/>
                </a:solidFill>
                <a:latin typeface="Times New Roman Negrita"/>
              </a:rPr>
              <a:t>Es la repetición persistente y mecánica  de una actividad motora o del  lenguaje.</a:t>
            </a:r>
            <a:endParaRPr lang="es-ES" sz="1600" dirty="0" smtClean="0">
              <a:solidFill>
                <a:srgbClr val="009999"/>
              </a:solidFill>
              <a:latin typeface="Times New Roman Negrita"/>
            </a:endParaRPr>
          </a:p>
          <a:p>
            <a:pPr defTabSz="381000"/>
            <a:endParaRPr lang="es-ES" sz="1600" dirty="0" smtClean="0">
              <a:solidFill>
                <a:srgbClr val="FFFFFF"/>
              </a:solidFill>
              <a:latin typeface="Times New Roman Negrita"/>
            </a:endParaRPr>
          </a:p>
          <a:p>
            <a:pPr defTabSz="381000"/>
            <a:r>
              <a:rPr lang="es-ES" dirty="0" smtClean="0">
                <a:solidFill>
                  <a:srgbClr val="92D050"/>
                </a:solidFill>
                <a:latin typeface="Times New Roman Negrita"/>
              </a:rPr>
              <a:t>6.- TRASTORNOS   SENSOPERCEPTUALES</a:t>
            </a:r>
          </a:p>
          <a:p>
            <a:pPr defTabSz="381000"/>
            <a:r>
              <a:rPr lang="es-ES" sz="1600" dirty="0" smtClean="0">
                <a:solidFill>
                  <a:srgbClr val="FFFFFF"/>
                </a:solidFill>
                <a:latin typeface="Times New Roman Negrita"/>
              </a:rPr>
              <a:t>PRESENCIA DE ALUCINACIONES</a:t>
            </a:r>
            <a:r>
              <a:rPr lang="es-ES" sz="1600" dirty="0" smtClean="0">
                <a:solidFill>
                  <a:srgbClr val="009999"/>
                </a:solidFill>
                <a:latin typeface="Times New Roman Negrita"/>
              </a:rPr>
              <a:t>.  </a:t>
            </a:r>
            <a:r>
              <a:rPr lang="es-ES" sz="1600" dirty="0" smtClean="0">
                <a:solidFill>
                  <a:srgbClr val="FF6000"/>
                </a:solidFill>
                <a:latin typeface="Times New Roman Negrita"/>
              </a:rPr>
              <a:t>VISUALES, AUDITIVAS , SOMESTESICAS</a:t>
            </a:r>
            <a:endParaRPr lang="es-ES" sz="1600" b="1" i="1" dirty="0">
              <a:solidFill>
                <a:srgbClr val="FFFF90"/>
              </a:solidFill>
              <a:latin typeface="Arial Norm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39752" y="69269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SINTOMAS   DESCRITOS  POR KRAEPELIN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0" y="3284984"/>
            <a:ext cx="29146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endParaRPr lang="es-ES" sz="2000" dirty="0" smtClean="0">
              <a:solidFill>
                <a:srgbClr val="FFFF90"/>
              </a:solidFill>
              <a:latin typeface="Times New Roman Negrita"/>
            </a:endParaRPr>
          </a:p>
          <a:p>
            <a:pPr algn="ctr" defTabSz="381000"/>
            <a:r>
              <a:rPr lang="es-ES" sz="2000" dirty="0" smtClean="0">
                <a:solidFill>
                  <a:srgbClr val="FFFF90"/>
                </a:solidFill>
                <a:latin typeface="Times New Roman Negrita"/>
              </a:rPr>
              <a:t> 1.- </a:t>
            </a:r>
            <a:r>
              <a:rPr lang="es-ES" sz="2600" dirty="0" smtClean="0">
                <a:solidFill>
                  <a:srgbClr val="FFFF90"/>
                </a:solidFill>
                <a:latin typeface="Times New Roman Negrita"/>
              </a:rPr>
              <a:t> </a:t>
            </a:r>
            <a:r>
              <a:rPr lang="es-ES" sz="2600" dirty="0">
                <a:solidFill>
                  <a:srgbClr val="FFFF90"/>
                </a:solidFill>
                <a:latin typeface="Times New Roman Negrita"/>
              </a:rPr>
              <a:t>PARANOIDE</a:t>
            </a:r>
          </a:p>
          <a:p>
            <a:pPr algn="ctr" defTabSz="381000"/>
            <a:r>
              <a:rPr lang="es-ES" sz="2600" dirty="0">
                <a:solidFill>
                  <a:srgbClr val="FFFF90"/>
                </a:solidFill>
                <a:latin typeface="Times New Roman Negrita"/>
              </a:rPr>
              <a:t> </a:t>
            </a:r>
            <a:r>
              <a:rPr lang="es-ES" sz="2600" dirty="0" smtClean="0">
                <a:solidFill>
                  <a:srgbClr val="FFFF90"/>
                </a:solidFill>
                <a:latin typeface="Times New Roman Negrita"/>
              </a:rPr>
              <a:t>2.-  </a:t>
            </a:r>
            <a:r>
              <a:rPr lang="es-ES" sz="2600" dirty="0">
                <a:solidFill>
                  <a:srgbClr val="FFFF90"/>
                </a:solidFill>
                <a:latin typeface="Times New Roman Negrita"/>
              </a:rPr>
              <a:t>CATATONICA</a:t>
            </a:r>
          </a:p>
          <a:p>
            <a:pPr algn="ctr" defTabSz="381000"/>
            <a:r>
              <a:rPr lang="es-ES" sz="2600" dirty="0">
                <a:solidFill>
                  <a:srgbClr val="FFFF90"/>
                </a:solidFill>
                <a:latin typeface="Times New Roman Negrita"/>
              </a:rPr>
              <a:t> </a:t>
            </a:r>
            <a:r>
              <a:rPr lang="es-ES" sz="2600" dirty="0" smtClean="0">
                <a:solidFill>
                  <a:srgbClr val="FFFF90"/>
                </a:solidFill>
                <a:latin typeface="Times New Roman Negrita"/>
              </a:rPr>
              <a:t>3.-  </a:t>
            </a:r>
            <a:r>
              <a:rPr lang="es-ES" sz="2600" dirty="0">
                <a:solidFill>
                  <a:srgbClr val="FFFF90"/>
                </a:solidFill>
                <a:latin typeface="Times New Roman Negrita"/>
              </a:rPr>
              <a:t>HEBEFRENIA</a:t>
            </a:r>
            <a:endParaRPr lang="es-ES" sz="2000" dirty="0">
              <a:solidFill>
                <a:srgbClr val="FFFF90"/>
              </a:solidFill>
              <a:latin typeface="Times New Roman Negrita"/>
            </a:endParaRPr>
          </a:p>
          <a:p>
            <a:pPr algn="ctr" defTabSz="381000"/>
            <a:endParaRPr lang="es-ES" sz="2000" dirty="0">
              <a:solidFill>
                <a:srgbClr val="FFFF90"/>
              </a:solidFill>
              <a:latin typeface="Times New Roman Negrita"/>
            </a:endParaRPr>
          </a:p>
          <a:p>
            <a:pPr algn="ctr" defTabSz="381000"/>
            <a:endParaRPr lang="es-ES" sz="2000" dirty="0">
              <a:solidFill>
                <a:srgbClr val="FFFF90"/>
              </a:solidFill>
              <a:latin typeface="Times New Roman Negrita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94063" y="280988"/>
            <a:ext cx="5934075" cy="1709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94063" y="280988"/>
            <a:ext cx="59340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95688" y="1776413"/>
            <a:ext cx="561022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s-ES" sz="2500">
                <a:solidFill>
                  <a:srgbClr val="FFCC00"/>
                </a:solidFill>
                <a:latin typeface="Times New Roman Negrita"/>
              </a:rPr>
              <a:t>Debido  a la heterogeneidad de los  </a:t>
            </a:r>
          </a:p>
          <a:p>
            <a:pPr defTabSz="381000"/>
            <a:r>
              <a:rPr lang="es-ES" sz="2500">
                <a:solidFill>
                  <a:srgbClr val="FFCC00"/>
                </a:solidFill>
                <a:latin typeface="Times New Roman Negrita"/>
              </a:rPr>
              <a:t>pacientes, KRAEEPELIN distinguió los siguientes tipos de esquizofrenia</a:t>
            </a:r>
          </a:p>
          <a:p>
            <a:pPr defTabSz="381000"/>
            <a:endParaRPr lang="es-ES" sz="2500">
              <a:solidFill>
                <a:srgbClr val="FFCC00"/>
              </a:solidFill>
              <a:latin typeface="Times New Roman Negrita"/>
            </a:endParaRPr>
          </a:p>
        </p:txBody>
      </p:sp>
    </p:spTree>
  </p:cSld>
  <p:clrMapOvr>
    <a:masterClrMapping/>
  </p:clrMapOvr>
  <p:transition spd="slow" advClick="0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769225" cy="782638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s-ES" sz="4800" smtClean="0"/>
              <a:t>  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0"/>
            <a:ext cx="9144000" cy="65722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57250" y="1785938"/>
            <a:ext cx="7793038" cy="4278094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81000">
              <a:defRPr/>
            </a:pPr>
            <a:endParaRPr lang="es-ES" sz="2200" u="sng" dirty="0">
              <a:solidFill>
                <a:srgbClr val="FFFFFF"/>
              </a:solidFill>
              <a:latin typeface="Times New Roman Negrita"/>
            </a:endParaRPr>
          </a:p>
          <a:p>
            <a:pPr algn="ctr" defTabSz="381000">
              <a:defRPr/>
            </a:pPr>
            <a:r>
              <a:rPr lang="es-ES" sz="2200" dirty="0">
                <a:solidFill>
                  <a:srgbClr val="FFFFFF"/>
                </a:solidFill>
                <a:latin typeface="Times New Roman Negrita Cursiva"/>
              </a:rPr>
              <a:t>EUGEN BLEULER.  </a:t>
            </a:r>
            <a:r>
              <a:rPr lang="es-ES" sz="2200" dirty="0">
                <a:solidFill>
                  <a:srgbClr val="FFFFCC"/>
                </a:solidFill>
                <a:latin typeface="Times New Roman Negrita"/>
              </a:rPr>
              <a:t>Introduce en 1911 el término de esquizofrenia  </a:t>
            </a:r>
            <a:r>
              <a:rPr lang="es-ES" sz="2200" dirty="0">
                <a:solidFill>
                  <a:srgbClr val="FFC000"/>
                </a:solidFill>
                <a:latin typeface="Times New Roman Negrita"/>
              </a:rPr>
              <a:t>ESCHIZO </a:t>
            </a:r>
            <a:r>
              <a:rPr lang="es-ES" sz="2200" dirty="0" smtClean="0">
                <a:solidFill>
                  <a:srgbClr val="FFC000"/>
                </a:solidFill>
                <a:latin typeface="Times New Roman Negrita"/>
              </a:rPr>
              <a:t>– PHRENIA</a:t>
            </a:r>
          </a:p>
          <a:p>
            <a:pPr algn="ctr" defTabSz="381000">
              <a:defRPr/>
            </a:pPr>
            <a:endParaRPr lang="es-ES" sz="2200" dirty="0">
              <a:solidFill>
                <a:srgbClr val="FFC000"/>
              </a:solidFill>
              <a:latin typeface="Times New Roman Negrita"/>
            </a:endParaRPr>
          </a:p>
          <a:p>
            <a:pPr algn="ctr" defTabSz="381000">
              <a:defRPr/>
            </a:pPr>
            <a:r>
              <a:rPr lang="es-ES" sz="2000" dirty="0" smtClean="0">
                <a:solidFill>
                  <a:srgbClr val="FFFFCC"/>
                </a:solidFill>
                <a:latin typeface="Times New Roman Negrita"/>
              </a:rPr>
              <a:t>ETIMOLÓGICAMENTE:  DIVISION </a:t>
            </a:r>
            <a:r>
              <a:rPr lang="es-ES" sz="2000" dirty="0">
                <a:solidFill>
                  <a:srgbClr val="FFFFCC"/>
                </a:solidFill>
                <a:latin typeface="Times New Roman Negrita"/>
              </a:rPr>
              <a:t>DE LA MENTE.</a:t>
            </a:r>
          </a:p>
          <a:p>
            <a:pPr algn="ctr" defTabSz="381000">
              <a:defRPr/>
            </a:pPr>
            <a:endParaRPr lang="es-ES" sz="2200" u="sng" dirty="0">
              <a:solidFill>
                <a:srgbClr val="FFFFFF"/>
              </a:solidFill>
              <a:latin typeface="Times New Roman Negrita"/>
            </a:endParaRPr>
          </a:p>
          <a:p>
            <a:pPr algn="ctr" defTabSz="381000">
              <a:defRPr/>
            </a:pPr>
            <a:r>
              <a:rPr lang="es-ES" u="sng" dirty="0">
                <a:solidFill>
                  <a:srgbClr val="FFFFFF"/>
                </a:solidFill>
                <a:latin typeface="Times New Roman Negrita"/>
              </a:rPr>
              <a:t>CARACTERISTICAS:</a:t>
            </a:r>
          </a:p>
          <a:p>
            <a:pPr algn="ctr" defTabSz="381000">
              <a:defRPr/>
            </a:pPr>
            <a:r>
              <a:rPr lang="es-ES" dirty="0">
                <a:solidFill>
                  <a:srgbClr val="FF9966"/>
                </a:solidFill>
                <a:latin typeface="Times New Roman Negrita"/>
              </a:rPr>
              <a:t>1.)  FILTRACION PERCEPTUAL DEFECTUOSA:</a:t>
            </a:r>
          </a:p>
          <a:p>
            <a:pPr algn="ctr" defTabSz="381000">
              <a:defRPr/>
            </a:pPr>
            <a:r>
              <a:rPr lang="es-ES" dirty="0">
                <a:solidFill>
                  <a:srgbClr val="FFFFFF"/>
                </a:solidFill>
                <a:latin typeface="Times New Roman Negrita"/>
              </a:rPr>
              <a:t>(Dificultad en el manejo  adecuado  de la información sensorial).</a:t>
            </a:r>
          </a:p>
          <a:p>
            <a:pPr algn="ctr" defTabSz="381000">
              <a:defRPr/>
            </a:pPr>
            <a:endParaRPr lang="es-ES" dirty="0" smtClean="0">
              <a:solidFill>
                <a:srgbClr val="FF9966"/>
              </a:solidFill>
              <a:latin typeface="Times New Roman Negrita"/>
            </a:endParaRPr>
          </a:p>
          <a:p>
            <a:pPr algn="ctr" defTabSz="381000">
              <a:defRPr/>
            </a:pPr>
            <a:r>
              <a:rPr lang="es-ES" dirty="0" smtClean="0">
                <a:solidFill>
                  <a:srgbClr val="FF9966"/>
                </a:solidFill>
                <a:latin typeface="Times New Roman Negrita"/>
              </a:rPr>
              <a:t>2</a:t>
            </a:r>
            <a:r>
              <a:rPr lang="es-ES" dirty="0">
                <a:solidFill>
                  <a:srgbClr val="FF9966"/>
                </a:solidFill>
                <a:latin typeface="Times New Roman Negrita"/>
              </a:rPr>
              <a:t>.) PENSAMIENTOS DESORGANIZADOS:</a:t>
            </a:r>
          </a:p>
          <a:p>
            <a:pPr algn="ctr" defTabSz="381000">
              <a:defRPr/>
            </a:pPr>
            <a:r>
              <a:rPr lang="es-ES" dirty="0">
                <a:solidFill>
                  <a:srgbClr val="FFFFFF"/>
                </a:solidFill>
                <a:latin typeface="Times New Roman Negrita"/>
              </a:rPr>
              <a:t>Dificultad  para  concentrarse , para establecer </a:t>
            </a:r>
          </a:p>
          <a:p>
            <a:pPr algn="ctr" defTabSz="381000">
              <a:defRPr/>
            </a:pPr>
            <a:r>
              <a:rPr lang="es-ES" dirty="0">
                <a:solidFill>
                  <a:srgbClr val="FFFFFF"/>
                </a:solidFill>
                <a:latin typeface="Times New Roman Negrita"/>
              </a:rPr>
              <a:t>asociaciones  lógicas entre sus pensamientos y para resolve</a:t>
            </a:r>
            <a:r>
              <a:rPr lang="es-ES" sz="2000" dirty="0">
                <a:solidFill>
                  <a:srgbClr val="FFFFFF"/>
                </a:solidFill>
                <a:latin typeface="Times New Roman Negrita"/>
              </a:rPr>
              <a:t>r sus problemas</a:t>
            </a:r>
            <a:r>
              <a:rPr lang="es-ES" sz="2000" dirty="0" smtClean="0">
                <a:solidFill>
                  <a:srgbClr val="FFFFFF"/>
                </a:solidFill>
                <a:latin typeface="Times New Roman Negrita"/>
              </a:rPr>
              <a:t>.</a:t>
            </a:r>
          </a:p>
          <a:p>
            <a:pPr algn="ctr" defTabSz="381000">
              <a:defRPr/>
            </a:pPr>
            <a:endParaRPr lang="es-ES" sz="2000" dirty="0">
              <a:solidFill>
                <a:srgbClr val="FFFFFF"/>
              </a:solidFill>
              <a:latin typeface="Times New Roman Negrita"/>
            </a:endParaRPr>
          </a:p>
        </p:txBody>
      </p:sp>
      <p:sp>
        <p:nvSpPr>
          <p:cNvPr id="38917" name="Freeform 6"/>
          <p:cNvSpPr>
            <a:spLocks noChangeArrowheads="1"/>
          </p:cNvSpPr>
          <p:nvPr/>
        </p:nvSpPr>
        <p:spPr bwMode="auto">
          <a:xfrm>
            <a:off x="544513" y="1655763"/>
            <a:ext cx="8683625" cy="0"/>
          </a:xfrm>
          <a:custGeom>
            <a:avLst/>
            <a:gdLst>
              <a:gd name="T0" fmla="*/ 0 w 5470"/>
              <a:gd name="T1" fmla="*/ 5470 w 5470"/>
              <a:gd name="T2" fmla="*/ 0 60000 65536"/>
              <a:gd name="T3" fmla="*/ 0 60000 65536"/>
              <a:gd name="T4" fmla="*/ 0 w 5470"/>
              <a:gd name="T5" fmla="*/ 5470 w 54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470">
                <a:moveTo>
                  <a:pt x="0" y="0"/>
                </a:moveTo>
                <a:lnTo>
                  <a:pt x="5470" y="0"/>
                </a:lnTo>
              </a:path>
            </a:pathLst>
          </a:custGeom>
          <a:noFill/>
          <a:ln w="55724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1857375" y="935038"/>
            <a:ext cx="570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s-ES" sz="3600">
                <a:solidFill>
                  <a:srgbClr val="FFFF00"/>
                </a:solidFill>
                <a:latin typeface="Times New Roman Negrita"/>
              </a:rPr>
              <a:t>BLEULER</a:t>
            </a:r>
          </a:p>
        </p:txBody>
      </p:sp>
    </p:spTree>
  </p:cSld>
  <p:clrMapOvr>
    <a:masterClrMapping/>
  </p:clrMapOvr>
  <p:transition spd="slow" advClick="0">
    <p:cut/>
  </p:transition>
</p:sld>
</file>

<file path=ppt/theme/theme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0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11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12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13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14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5.xml><?xml version="1.0" encoding="utf-8"?>
<a:theme xmlns:a="http://schemas.openxmlformats.org/drawingml/2006/main" name="15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6.xml><?xml version="1.0" encoding="utf-8"?>
<a:theme xmlns:a="http://schemas.openxmlformats.org/drawingml/2006/main" name="16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7.xml><?xml version="1.0" encoding="utf-8"?>
<a:theme xmlns:a="http://schemas.openxmlformats.org/drawingml/2006/main" name="17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8.xml><?xml version="1.0" encoding="utf-8"?>
<a:theme xmlns:a="http://schemas.openxmlformats.org/drawingml/2006/main" name="18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9.xml><?xml version="1.0" encoding="utf-8"?>
<a:theme xmlns:a="http://schemas.openxmlformats.org/drawingml/2006/main" name="19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0.xml><?xml version="1.0" encoding="utf-8"?>
<a:theme xmlns:a="http://schemas.openxmlformats.org/drawingml/2006/main" name="20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1.xml><?xml version="1.0" encoding="utf-8"?>
<a:theme xmlns:a="http://schemas.openxmlformats.org/drawingml/2006/main" name="21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2.xml><?xml version="1.0" encoding="utf-8"?>
<a:theme xmlns:a="http://schemas.openxmlformats.org/drawingml/2006/main" name="22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3.xml><?xml version="1.0" encoding="utf-8"?>
<a:theme xmlns:a="http://schemas.openxmlformats.org/drawingml/2006/main" name="23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4.xml><?xml version="1.0" encoding="utf-8"?>
<a:theme xmlns:a="http://schemas.openxmlformats.org/drawingml/2006/main" name="24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5.xml><?xml version="1.0" encoding="utf-8"?>
<a:theme xmlns:a="http://schemas.openxmlformats.org/drawingml/2006/main" name="25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6.xml><?xml version="1.0" encoding="utf-8"?>
<a:theme xmlns:a="http://schemas.openxmlformats.org/drawingml/2006/main" name="26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Times New Roman Negr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7.xml><?xml version="1.0" encoding="utf-8"?>
<a:theme xmlns:a="http://schemas.openxmlformats.org/drawingml/2006/main" name="27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8.xml><?xml version="1.0" encoding="utf-8"?>
<a:theme xmlns:a="http://schemas.openxmlformats.org/drawingml/2006/main" name="28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3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4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5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7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8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9_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 Norm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1521</Words>
  <Application>Microsoft Office PowerPoint</Application>
  <PresentationFormat>Presentación en pantalla (4:3)</PresentationFormat>
  <Paragraphs>377</Paragraphs>
  <Slides>42</Slides>
  <Notes>42</Notes>
  <HiddenSlides>0</HiddenSlides>
  <MMClips>0</MMClips>
  <ScaleCrop>false</ScaleCrop>
  <HeadingPairs>
    <vt:vector size="4" baseType="variant">
      <vt:variant>
        <vt:lpstr>Tema</vt:lpstr>
      </vt:variant>
      <vt:variant>
        <vt:i4>28</vt:i4>
      </vt:variant>
      <vt:variant>
        <vt:lpstr>Títulos de diapositiva</vt:lpstr>
      </vt:variant>
      <vt:variant>
        <vt:i4>42</vt:i4>
      </vt:variant>
    </vt:vector>
  </HeadingPairs>
  <TitlesOfParts>
    <vt:vector size="70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16_Tema de Office</vt:lpstr>
      <vt:lpstr>17_Tema de Office</vt:lpstr>
      <vt:lpstr>18_Tema de Office</vt:lpstr>
      <vt:lpstr>19_Tema de Office</vt:lpstr>
      <vt:lpstr>20_Tema de Office</vt:lpstr>
      <vt:lpstr>21_Tema de Office</vt:lpstr>
      <vt:lpstr>22_Tema de Office</vt:lpstr>
      <vt:lpstr>23_Tema de Office</vt:lpstr>
      <vt:lpstr>24_Tema de Office</vt:lpstr>
      <vt:lpstr>25_Tema de Office</vt:lpstr>
      <vt:lpstr>26_Tema de Office</vt:lpstr>
      <vt:lpstr>27_Tema de Office</vt:lpstr>
      <vt:lpstr>28_Tema de Office</vt:lpstr>
      <vt:lpstr>ESQUIZOFRENIA</vt:lpstr>
      <vt:lpstr>DEFINICION</vt:lpstr>
      <vt:lpstr>EPIDEMIOLOGIA</vt:lpstr>
      <vt:lpstr>EPIDEMIOLOGIA</vt:lpstr>
      <vt:lpstr>HISTORIA</vt:lpstr>
      <vt:lpstr>Diapositiva 6</vt:lpstr>
      <vt:lpstr>Diapositiva 7</vt:lpstr>
      <vt:lpstr>Diapositiva 8</vt:lpstr>
      <vt:lpstr>  </vt:lpstr>
      <vt:lpstr>Diapositiva 10</vt:lpstr>
      <vt:lpstr>Diapositiva 11</vt:lpstr>
      <vt:lpstr>ESQUIZOFRENIA  PARANOIDE  Centran su vida en los delirios y alucinaciones.  En forma  característica  sienten que alguien  o algo  los persigue.  Frecuente  los  delirios  expansivos de grandeza  y  megalomaniacos. </vt:lpstr>
      <vt:lpstr>Diapositiva 13</vt:lpstr>
      <vt:lpstr>Diapositiva 14</vt:lpstr>
      <vt:lpstr>Diapositiva 15</vt:lpstr>
      <vt:lpstr>Diapositiva 16</vt:lpstr>
      <vt:lpstr>Diapositiva 17</vt:lpstr>
      <vt:lpstr>   DOS  TIPOS DE SINTOMAS  (DSM IV) </vt:lpstr>
      <vt:lpstr>SUBTIPOS   DE  ESQUIZOFRENIAS   DSM  IV - TR 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FACTOR  DIATESIS--ESTRESS</vt:lpstr>
      <vt:lpstr>FACTORES   BIOLOGICOS</vt:lpstr>
      <vt:lpstr>Diapositiva 29</vt:lpstr>
      <vt:lpstr>GENETICA</vt:lpstr>
      <vt:lpstr>MARCADORES  CROMOSOMICOS</vt:lpstr>
      <vt:lpstr>FACTORES   PSICO-SOCIALES</vt:lpstr>
      <vt:lpstr>TEORIAS  RELACIONADAS  CON LA FAMILIA</vt:lpstr>
      <vt:lpstr>TEORIAS RELACIONADAS  CON  LA  FAMILIA</vt:lpstr>
      <vt:lpstr>FAMILIAS ESCINDIDAS   Y  SESGADAS</vt:lpstr>
      <vt:lpstr>FAMILIAS  SEUDOMUTUAS Y SEUDOHOSTILES</vt:lpstr>
      <vt:lpstr>CURSO DELA ESQUIZOFRENIA </vt:lpstr>
      <vt:lpstr>PRONOSTICO</vt:lpstr>
      <vt:lpstr>Diapositiva 39</vt:lpstr>
      <vt:lpstr>Diapositiva 40</vt:lpstr>
      <vt:lpstr>Diapositiva 41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ESQUIZOFRENIA</dc:title>
  <dc:creator>CARLOSA</dc:creator>
  <cp:lastModifiedBy>..</cp:lastModifiedBy>
  <cp:revision>10</cp:revision>
  <dcterms:modified xsi:type="dcterms:W3CDTF">2010-09-13T17:26:36Z</dcterms:modified>
</cp:coreProperties>
</file>